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9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17B2-6709-481C-BA01-293464323871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44B8-B78E-45D5-A9F9-9D018EA84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SUPERVISOR : DR. AMIT KUMAR GUPTA SIR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0"/>
            <a:ext cx="5943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BY : SHUBHAM KUMAR VISHNOI</a:t>
            </a:r>
            <a:endParaRPr lang="en-US" dirty="0"/>
          </a:p>
        </p:txBody>
      </p:sp>
      <p:pic>
        <p:nvPicPr>
          <p:cNvPr id="19458" name="Picture 2" descr="C:\Users\admi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data-structure-ppt-15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data-structure-ppt-17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data-structure-ppt-1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data-structure-ppt-27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data-structure-ppt-36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data-structure-ppt-37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data-structure-ppt-4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data-structure-ppt-4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data-structure-ppt-4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data-structure-ppt-5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dmin\Desktop\Screenshot (7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Users\admin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data_structuring_powerpoint_presentation_slides_Slide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data-structure-ppt-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data-structure-ppt-3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data-structure-ppt-4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data-structure-ppt-5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data-structure-ppt-1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data-structure-ppt-12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16</Words>
  <Application>Microsoft Office PowerPoint</Application>
  <PresentationFormat>On-screen Show (4:3)</PresentationFormat>
  <Paragraphs>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me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2021-07-02T15:28:15Z</dcterms:created>
  <dcterms:modified xsi:type="dcterms:W3CDTF">2021-07-03T03:40:04Z</dcterms:modified>
</cp:coreProperties>
</file>