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4" r:id="rId5"/>
    <p:sldId id="262" r:id="rId6"/>
    <p:sldId id="263" r:id="rId7"/>
    <p:sldId id="280" r:id="rId8"/>
    <p:sldId id="265" r:id="rId9"/>
    <p:sldId id="267" r:id="rId10"/>
    <p:sldId id="269" r:id="rId11"/>
    <p:sldId id="268" r:id="rId12"/>
    <p:sldId id="279" r:id="rId13"/>
    <p:sldId id="270" r:id="rId14"/>
    <p:sldId id="271" r:id="rId15"/>
    <p:sldId id="273" r:id="rId16"/>
    <p:sldId id="272" r:id="rId17"/>
    <p:sldId id="275" r:id="rId18"/>
    <p:sldId id="276" r:id="rId19"/>
    <p:sldId id="277" r:id="rId20"/>
    <p:sldId id="282" r:id="rId21"/>
    <p:sldId id="283" r:id="rId22"/>
    <p:sldId id="281" r:id="rId23"/>
    <p:sldId id="284" r:id="rId24"/>
    <p:sldId id="285" r:id="rId25"/>
    <p:sldId id="286" r:id="rId26"/>
    <p:sldId id="28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6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Spindler" userId="539cb240-283d-4247-a2b4-7401f5228bea" providerId="ADAL" clId="{20DB4104-23D9-EB43-8F52-7A0ABBB0B5FA}"/>
    <pc:docChg chg="modSld">
      <pc:chgData name="Ashley Spindler" userId="539cb240-283d-4247-a2b4-7401f5228bea" providerId="ADAL" clId="{20DB4104-23D9-EB43-8F52-7A0ABBB0B5FA}" dt="2023-01-27T14:06:54.283" v="1" actId="20577"/>
      <pc:docMkLst>
        <pc:docMk/>
      </pc:docMkLst>
      <pc:sldChg chg="modSp mod">
        <pc:chgData name="Ashley Spindler" userId="539cb240-283d-4247-a2b4-7401f5228bea" providerId="ADAL" clId="{20DB4104-23D9-EB43-8F52-7A0ABBB0B5FA}" dt="2023-01-27T14:06:54.283" v="1" actId="20577"/>
        <pc:sldMkLst>
          <pc:docMk/>
          <pc:sldMk cId="2027372235" sldId="268"/>
        </pc:sldMkLst>
        <pc:spChg chg="mod">
          <ac:chgData name="Ashley Spindler" userId="539cb240-283d-4247-a2b4-7401f5228bea" providerId="ADAL" clId="{20DB4104-23D9-EB43-8F52-7A0ABBB0B5FA}" dt="2023-01-27T14:06:54.283" v="1" actId="20577"/>
          <ac:spMkLst>
            <pc:docMk/>
            <pc:sldMk cId="2027372235" sldId="268"/>
            <ac:spMk id="3" creationId="{F9E6F22A-0994-CF4F-BCD1-EFC112562588}"/>
          </ac:spMkLst>
        </pc:spChg>
      </pc:sldChg>
    </pc:docChg>
  </pc:docChgLst>
  <pc:docChgLst>
    <pc:chgData name="Ashley Spindler" userId="539cb240-283d-4247-a2b4-7401f5228bea" providerId="ADAL" clId="{FFF87E63-6D25-AD4E-80F2-C438814048F2}"/>
    <pc:docChg chg="undo custSel addSld modSld sldOrd">
      <pc:chgData name="Ashley Spindler" userId="539cb240-283d-4247-a2b4-7401f5228bea" providerId="ADAL" clId="{FFF87E63-6D25-AD4E-80F2-C438814048F2}" dt="2023-10-02T08:46:33.534" v="1275" actId="20577"/>
      <pc:docMkLst>
        <pc:docMk/>
      </pc:docMkLst>
      <pc:sldChg chg="modSp mod">
        <pc:chgData name="Ashley Spindler" userId="539cb240-283d-4247-a2b4-7401f5228bea" providerId="ADAL" clId="{FFF87E63-6D25-AD4E-80F2-C438814048F2}" dt="2023-10-02T08:17:33.656" v="1" actId="20577"/>
        <pc:sldMkLst>
          <pc:docMk/>
          <pc:sldMk cId="1818267689" sldId="256"/>
        </pc:sldMkLst>
        <pc:spChg chg="mod">
          <ac:chgData name="Ashley Spindler" userId="539cb240-283d-4247-a2b4-7401f5228bea" providerId="ADAL" clId="{FFF87E63-6D25-AD4E-80F2-C438814048F2}" dt="2023-10-02T08:17:33.656" v="1" actId="20577"/>
          <ac:spMkLst>
            <pc:docMk/>
            <pc:sldMk cId="1818267689" sldId="256"/>
            <ac:spMk id="3" creationId="{F2737E4D-F660-2C4C-BAD8-0312F07FC20A}"/>
          </ac:spMkLst>
        </pc:spChg>
      </pc:sldChg>
      <pc:sldChg chg="modSp mod">
        <pc:chgData name="Ashley Spindler" userId="539cb240-283d-4247-a2b4-7401f5228bea" providerId="ADAL" clId="{FFF87E63-6D25-AD4E-80F2-C438814048F2}" dt="2023-10-02T08:17:50.955" v="25" actId="20577"/>
        <pc:sldMkLst>
          <pc:docMk/>
          <pc:sldMk cId="2775754545" sldId="257"/>
        </pc:sldMkLst>
        <pc:spChg chg="mod">
          <ac:chgData name="Ashley Spindler" userId="539cb240-283d-4247-a2b4-7401f5228bea" providerId="ADAL" clId="{FFF87E63-6D25-AD4E-80F2-C438814048F2}" dt="2023-10-02T08:17:50.955" v="25" actId="20577"/>
          <ac:spMkLst>
            <pc:docMk/>
            <pc:sldMk cId="2775754545" sldId="257"/>
            <ac:spMk id="3" creationId="{752A33B0-1C8C-6A4A-B829-00A7320C1924}"/>
          </ac:spMkLst>
        </pc:spChg>
      </pc:sldChg>
      <pc:sldChg chg="modSp mod">
        <pc:chgData name="Ashley Spindler" userId="539cb240-283d-4247-a2b4-7401f5228bea" providerId="ADAL" clId="{FFF87E63-6D25-AD4E-80F2-C438814048F2}" dt="2023-10-02T08:19:15.667" v="36" actId="20577"/>
        <pc:sldMkLst>
          <pc:docMk/>
          <pc:sldMk cId="25984937" sldId="262"/>
        </pc:sldMkLst>
        <pc:spChg chg="mod">
          <ac:chgData name="Ashley Spindler" userId="539cb240-283d-4247-a2b4-7401f5228bea" providerId="ADAL" clId="{FFF87E63-6D25-AD4E-80F2-C438814048F2}" dt="2023-10-02T08:19:15.667" v="36" actId="20577"/>
          <ac:spMkLst>
            <pc:docMk/>
            <pc:sldMk cId="25984937" sldId="262"/>
            <ac:spMk id="2" creationId="{58B9DDD9-A730-B949-9FDE-BE8E74AF0549}"/>
          </ac:spMkLst>
        </pc:spChg>
      </pc:sldChg>
      <pc:sldChg chg="modSp mod">
        <pc:chgData name="Ashley Spindler" userId="539cb240-283d-4247-a2b4-7401f5228bea" providerId="ADAL" clId="{FFF87E63-6D25-AD4E-80F2-C438814048F2}" dt="2023-10-02T08:19:29.245" v="41" actId="20577"/>
        <pc:sldMkLst>
          <pc:docMk/>
          <pc:sldMk cId="3022084316" sldId="263"/>
        </pc:sldMkLst>
        <pc:spChg chg="mod">
          <ac:chgData name="Ashley Spindler" userId="539cb240-283d-4247-a2b4-7401f5228bea" providerId="ADAL" clId="{FFF87E63-6D25-AD4E-80F2-C438814048F2}" dt="2023-10-02T08:19:29.245" v="41" actId="20577"/>
          <ac:spMkLst>
            <pc:docMk/>
            <pc:sldMk cId="3022084316" sldId="263"/>
            <ac:spMk id="2" creationId="{0AFB6A4C-6B4D-DD46-AA0F-787B39494A56}"/>
          </ac:spMkLst>
        </pc:spChg>
      </pc:sldChg>
      <pc:sldChg chg="modSp mod ord">
        <pc:chgData name="Ashley Spindler" userId="539cb240-283d-4247-a2b4-7401f5228bea" providerId="ADAL" clId="{FFF87E63-6D25-AD4E-80F2-C438814048F2}" dt="2023-10-02T08:18:19.268" v="32" actId="20577"/>
        <pc:sldMkLst>
          <pc:docMk/>
          <pc:sldMk cId="3301780067" sldId="264"/>
        </pc:sldMkLst>
        <pc:spChg chg="mod">
          <ac:chgData name="Ashley Spindler" userId="539cb240-283d-4247-a2b4-7401f5228bea" providerId="ADAL" clId="{FFF87E63-6D25-AD4E-80F2-C438814048F2}" dt="2023-10-02T08:18:19.268" v="32" actId="20577"/>
          <ac:spMkLst>
            <pc:docMk/>
            <pc:sldMk cId="3301780067" sldId="264"/>
            <ac:spMk id="2" creationId="{9054DB8A-C6B5-694E-9188-AA01228DADD0}"/>
          </ac:spMkLst>
        </pc:spChg>
      </pc:sldChg>
      <pc:sldChg chg="modSp mod">
        <pc:chgData name="Ashley Spindler" userId="539cb240-283d-4247-a2b4-7401f5228bea" providerId="ADAL" clId="{FFF87E63-6D25-AD4E-80F2-C438814048F2}" dt="2023-10-02T08:33:31.647" v="89" actId="20577"/>
        <pc:sldMkLst>
          <pc:docMk/>
          <pc:sldMk cId="1184852999" sldId="265"/>
        </pc:sldMkLst>
        <pc:spChg chg="mod">
          <ac:chgData name="Ashley Spindler" userId="539cb240-283d-4247-a2b4-7401f5228bea" providerId="ADAL" clId="{FFF87E63-6D25-AD4E-80F2-C438814048F2}" dt="2023-10-02T08:33:31.647" v="89" actId="20577"/>
          <ac:spMkLst>
            <pc:docMk/>
            <pc:sldMk cId="1184852999" sldId="265"/>
            <ac:spMk id="3" creationId="{A270EF99-9B5C-E24B-A7AC-98026D4DCAC8}"/>
          </ac:spMkLst>
        </pc:spChg>
      </pc:sldChg>
      <pc:sldChg chg="modSp mod">
        <pc:chgData name="Ashley Spindler" userId="539cb240-283d-4247-a2b4-7401f5228bea" providerId="ADAL" clId="{FFF87E63-6D25-AD4E-80F2-C438814048F2}" dt="2023-10-02T08:34:08.712" v="134" actId="20577"/>
        <pc:sldMkLst>
          <pc:docMk/>
          <pc:sldMk cId="3025843519" sldId="267"/>
        </pc:sldMkLst>
        <pc:spChg chg="mod">
          <ac:chgData name="Ashley Spindler" userId="539cb240-283d-4247-a2b4-7401f5228bea" providerId="ADAL" clId="{FFF87E63-6D25-AD4E-80F2-C438814048F2}" dt="2023-10-02T08:34:08.712" v="134" actId="20577"/>
          <ac:spMkLst>
            <pc:docMk/>
            <pc:sldMk cId="3025843519" sldId="267"/>
            <ac:spMk id="3" creationId="{1AC22C98-2F69-074E-B0D0-37BB67A2AFF3}"/>
          </ac:spMkLst>
        </pc:spChg>
      </pc:sldChg>
      <pc:sldChg chg="modSp mod">
        <pc:chgData name="Ashley Spindler" userId="539cb240-283d-4247-a2b4-7401f5228bea" providerId="ADAL" clId="{FFF87E63-6D25-AD4E-80F2-C438814048F2}" dt="2023-10-02T08:35:56.089" v="299" actId="20577"/>
        <pc:sldMkLst>
          <pc:docMk/>
          <pc:sldMk cId="2027372235" sldId="268"/>
        </pc:sldMkLst>
        <pc:spChg chg="mod">
          <ac:chgData name="Ashley Spindler" userId="539cb240-283d-4247-a2b4-7401f5228bea" providerId="ADAL" clId="{FFF87E63-6D25-AD4E-80F2-C438814048F2}" dt="2023-10-02T08:35:15.303" v="230" actId="20577"/>
          <ac:spMkLst>
            <pc:docMk/>
            <pc:sldMk cId="2027372235" sldId="268"/>
            <ac:spMk id="2" creationId="{F062D7EA-C7D8-8B4D-8F30-AB2E57BAEEB6}"/>
          </ac:spMkLst>
        </pc:spChg>
        <pc:spChg chg="mod">
          <ac:chgData name="Ashley Spindler" userId="539cb240-283d-4247-a2b4-7401f5228bea" providerId="ADAL" clId="{FFF87E63-6D25-AD4E-80F2-C438814048F2}" dt="2023-10-02T08:35:56.089" v="299" actId="20577"/>
          <ac:spMkLst>
            <pc:docMk/>
            <pc:sldMk cId="2027372235" sldId="268"/>
            <ac:spMk id="3" creationId="{F9E6F22A-0994-CF4F-BCD1-EFC112562588}"/>
          </ac:spMkLst>
        </pc:spChg>
      </pc:sldChg>
      <pc:sldChg chg="modSp mod ord">
        <pc:chgData name="Ashley Spindler" userId="539cb240-283d-4247-a2b4-7401f5228bea" providerId="ADAL" clId="{FFF87E63-6D25-AD4E-80F2-C438814048F2}" dt="2023-10-02T08:35:18.908" v="232" actId="20577"/>
        <pc:sldMkLst>
          <pc:docMk/>
          <pc:sldMk cId="4278230990" sldId="269"/>
        </pc:sldMkLst>
        <pc:spChg chg="mod">
          <ac:chgData name="Ashley Spindler" userId="539cb240-283d-4247-a2b4-7401f5228bea" providerId="ADAL" clId="{FFF87E63-6D25-AD4E-80F2-C438814048F2}" dt="2023-10-02T08:35:18.908" v="232" actId="20577"/>
          <ac:spMkLst>
            <pc:docMk/>
            <pc:sldMk cId="4278230990" sldId="269"/>
            <ac:spMk id="2" creationId="{272AC361-2B05-5C4A-9C75-04F5C413FECF}"/>
          </ac:spMkLst>
        </pc:spChg>
        <pc:spChg chg="mod">
          <ac:chgData name="Ashley Spindler" userId="539cb240-283d-4247-a2b4-7401f5228bea" providerId="ADAL" clId="{FFF87E63-6D25-AD4E-80F2-C438814048F2}" dt="2023-10-02T08:35:08.531" v="228" actId="20577"/>
          <ac:spMkLst>
            <pc:docMk/>
            <pc:sldMk cId="4278230990" sldId="269"/>
            <ac:spMk id="3" creationId="{97E96AEE-62BF-9747-BF62-8825734CFB1D}"/>
          </ac:spMkLst>
        </pc:spChg>
      </pc:sldChg>
      <pc:sldChg chg="modSp mod">
        <pc:chgData name="Ashley Spindler" userId="539cb240-283d-4247-a2b4-7401f5228bea" providerId="ADAL" clId="{FFF87E63-6D25-AD4E-80F2-C438814048F2}" dt="2023-10-02T08:36:39.323" v="373" actId="20577"/>
        <pc:sldMkLst>
          <pc:docMk/>
          <pc:sldMk cId="7259265" sldId="279"/>
        </pc:sldMkLst>
        <pc:spChg chg="mod">
          <ac:chgData name="Ashley Spindler" userId="539cb240-283d-4247-a2b4-7401f5228bea" providerId="ADAL" clId="{FFF87E63-6D25-AD4E-80F2-C438814048F2}" dt="2023-10-02T08:36:39.323" v="373" actId="20577"/>
          <ac:spMkLst>
            <pc:docMk/>
            <pc:sldMk cId="7259265" sldId="279"/>
            <ac:spMk id="3" creationId="{0FC1903A-12B1-0BB9-103E-098330E3667D}"/>
          </ac:spMkLst>
        </pc:spChg>
      </pc:sldChg>
      <pc:sldChg chg="addSp delSp modSp new mod modClrScheme chgLayout">
        <pc:chgData name="Ashley Spindler" userId="539cb240-283d-4247-a2b4-7401f5228bea" providerId="ADAL" clId="{FFF87E63-6D25-AD4E-80F2-C438814048F2}" dt="2023-10-02T08:36:54.557" v="422" actId="20577"/>
        <pc:sldMkLst>
          <pc:docMk/>
          <pc:sldMk cId="954136654" sldId="284"/>
        </pc:sldMkLst>
        <pc:spChg chg="del mod ord">
          <ac:chgData name="Ashley Spindler" userId="539cb240-283d-4247-a2b4-7401f5228bea" providerId="ADAL" clId="{FFF87E63-6D25-AD4E-80F2-C438814048F2}" dt="2023-10-02T08:36:13.127" v="301" actId="700"/>
          <ac:spMkLst>
            <pc:docMk/>
            <pc:sldMk cId="954136654" sldId="284"/>
            <ac:spMk id="2" creationId="{0156DBFF-E8EE-858E-75FE-DE53BF19FF5D}"/>
          </ac:spMkLst>
        </pc:spChg>
        <pc:spChg chg="del mod ord">
          <ac:chgData name="Ashley Spindler" userId="539cb240-283d-4247-a2b4-7401f5228bea" providerId="ADAL" clId="{FFF87E63-6D25-AD4E-80F2-C438814048F2}" dt="2023-10-02T08:36:13.127" v="301" actId="700"/>
          <ac:spMkLst>
            <pc:docMk/>
            <pc:sldMk cId="954136654" sldId="284"/>
            <ac:spMk id="3" creationId="{C5840CFF-0299-FC5D-0A50-3AEFB878E702}"/>
          </ac:spMkLst>
        </pc:spChg>
        <pc:spChg chg="add mod ord">
          <ac:chgData name="Ashley Spindler" userId="539cb240-283d-4247-a2b4-7401f5228bea" providerId="ADAL" clId="{FFF87E63-6D25-AD4E-80F2-C438814048F2}" dt="2023-10-02T08:36:20.161" v="312" actId="20577"/>
          <ac:spMkLst>
            <pc:docMk/>
            <pc:sldMk cId="954136654" sldId="284"/>
            <ac:spMk id="4" creationId="{BD2A147B-2529-0D58-249E-D09C989F3DAF}"/>
          </ac:spMkLst>
        </pc:spChg>
        <pc:spChg chg="add mod ord">
          <ac:chgData name="Ashley Spindler" userId="539cb240-283d-4247-a2b4-7401f5228bea" providerId="ADAL" clId="{FFF87E63-6D25-AD4E-80F2-C438814048F2}" dt="2023-10-02T08:36:54.557" v="422" actId="20577"/>
          <ac:spMkLst>
            <pc:docMk/>
            <pc:sldMk cId="954136654" sldId="284"/>
            <ac:spMk id="5" creationId="{03BAB738-8C65-FF42-A811-E21398F71CC1}"/>
          </ac:spMkLst>
        </pc:spChg>
      </pc:sldChg>
      <pc:sldChg chg="addSp delSp modSp new mod modClrScheme chgLayout">
        <pc:chgData name="Ashley Spindler" userId="539cb240-283d-4247-a2b4-7401f5228bea" providerId="ADAL" clId="{FFF87E63-6D25-AD4E-80F2-C438814048F2}" dt="2023-10-02T08:44:01.745" v="733" actId="20577"/>
        <pc:sldMkLst>
          <pc:docMk/>
          <pc:sldMk cId="826422672" sldId="285"/>
        </pc:sldMkLst>
        <pc:spChg chg="del mod ord">
          <ac:chgData name="Ashley Spindler" userId="539cb240-283d-4247-a2b4-7401f5228bea" providerId="ADAL" clId="{FFF87E63-6D25-AD4E-80F2-C438814048F2}" dt="2023-10-02T08:36:59.732" v="424" actId="700"/>
          <ac:spMkLst>
            <pc:docMk/>
            <pc:sldMk cId="826422672" sldId="285"/>
            <ac:spMk id="2" creationId="{6630EF87-6AF1-331E-FBA5-5876FBA37D96}"/>
          </ac:spMkLst>
        </pc:spChg>
        <pc:spChg chg="del mod ord">
          <ac:chgData name="Ashley Spindler" userId="539cb240-283d-4247-a2b4-7401f5228bea" providerId="ADAL" clId="{FFF87E63-6D25-AD4E-80F2-C438814048F2}" dt="2023-10-02T08:36:59.732" v="424" actId="700"/>
          <ac:spMkLst>
            <pc:docMk/>
            <pc:sldMk cId="826422672" sldId="285"/>
            <ac:spMk id="3" creationId="{583383DA-4A5E-6B42-E66E-3418DD442C38}"/>
          </ac:spMkLst>
        </pc:spChg>
        <pc:spChg chg="add mod ord">
          <ac:chgData name="Ashley Spindler" userId="539cb240-283d-4247-a2b4-7401f5228bea" providerId="ADAL" clId="{FFF87E63-6D25-AD4E-80F2-C438814048F2}" dt="2023-10-02T08:42:56.990" v="444" actId="20577"/>
          <ac:spMkLst>
            <pc:docMk/>
            <pc:sldMk cId="826422672" sldId="285"/>
            <ac:spMk id="4" creationId="{C96E47F5-D728-77A9-ABA0-EDACDAC34527}"/>
          </ac:spMkLst>
        </pc:spChg>
        <pc:spChg chg="add mod ord">
          <ac:chgData name="Ashley Spindler" userId="539cb240-283d-4247-a2b4-7401f5228bea" providerId="ADAL" clId="{FFF87E63-6D25-AD4E-80F2-C438814048F2}" dt="2023-10-02T08:44:01.745" v="733" actId="20577"/>
          <ac:spMkLst>
            <pc:docMk/>
            <pc:sldMk cId="826422672" sldId="285"/>
            <ac:spMk id="5" creationId="{B9D4EBC5-A555-02C9-8F43-F4B43A95B99A}"/>
          </ac:spMkLst>
        </pc:spChg>
      </pc:sldChg>
      <pc:sldChg chg="modSp new mod">
        <pc:chgData name="Ashley Spindler" userId="539cb240-283d-4247-a2b4-7401f5228bea" providerId="ADAL" clId="{FFF87E63-6D25-AD4E-80F2-C438814048F2}" dt="2023-10-02T08:46:08.248" v="1196" actId="20577"/>
        <pc:sldMkLst>
          <pc:docMk/>
          <pc:sldMk cId="1785949691" sldId="286"/>
        </pc:sldMkLst>
        <pc:spChg chg="mod">
          <ac:chgData name="Ashley Spindler" userId="539cb240-283d-4247-a2b4-7401f5228bea" providerId="ADAL" clId="{FFF87E63-6D25-AD4E-80F2-C438814048F2}" dt="2023-10-02T08:44:20.229" v="764" actId="20577"/>
          <ac:spMkLst>
            <pc:docMk/>
            <pc:sldMk cId="1785949691" sldId="286"/>
            <ac:spMk id="2" creationId="{4835A9DE-5800-C89F-9984-35656D4B292C}"/>
          </ac:spMkLst>
        </pc:spChg>
        <pc:spChg chg="mod">
          <ac:chgData name="Ashley Spindler" userId="539cb240-283d-4247-a2b4-7401f5228bea" providerId="ADAL" clId="{FFF87E63-6D25-AD4E-80F2-C438814048F2}" dt="2023-10-02T08:46:08.248" v="1196" actId="20577"/>
          <ac:spMkLst>
            <pc:docMk/>
            <pc:sldMk cId="1785949691" sldId="286"/>
            <ac:spMk id="3" creationId="{004C0DEA-3942-B96C-B062-887EB612BDE2}"/>
          </ac:spMkLst>
        </pc:spChg>
      </pc:sldChg>
      <pc:sldChg chg="modSp new mod">
        <pc:chgData name="Ashley Spindler" userId="539cb240-283d-4247-a2b4-7401f5228bea" providerId="ADAL" clId="{FFF87E63-6D25-AD4E-80F2-C438814048F2}" dt="2023-10-02T08:46:33.534" v="1275" actId="20577"/>
        <pc:sldMkLst>
          <pc:docMk/>
          <pc:sldMk cId="1303967159" sldId="287"/>
        </pc:sldMkLst>
        <pc:spChg chg="mod">
          <ac:chgData name="Ashley Spindler" userId="539cb240-283d-4247-a2b4-7401f5228bea" providerId="ADAL" clId="{FFF87E63-6D25-AD4E-80F2-C438814048F2}" dt="2023-10-02T08:46:33.534" v="1275" actId="20577"/>
          <ac:spMkLst>
            <pc:docMk/>
            <pc:sldMk cId="1303967159" sldId="287"/>
            <ac:spMk id="3" creationId="{6DADDCDF-8132-FE19-6102-09EABDABC7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9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5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369-373C-F742-8F21-7CB623693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Data Science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7E4D-F660-2C4C-BAD8-0312F07F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Ashley </a:t>
            </a:r>
            <a:r>
              <a:rPr lang="en-GB" dirty="0" err="1"/>
              <a:t>SpindLer</a:t>
            </a:r>
            <a:endParaRPr lang="en-GB" dirty="0"/>
          </a:p>
          <a:p>
            <a:r>
              <a:rPr lang="en-GB" dirty="0"/>
              <a:t>Semester A, 2023</a:t>
            </a:r>
          </a:p>
        </p:txBody>
      </p:sp>
    </p:spTree>
    <p:extLst>
      <p:ext uri="{BB962C8B-B14F-4D97-AF65-F5344CB8AC3E}">
        <p14:creationId xmlns:p14="http://schemas.microsoft.com/office/powerpoint/2010/main" val="18182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C361-2B05-5C4A-9C75-04F5C413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–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6AEE-62BF-9747-BF62-8825734C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When:</a:t>
            </a:r>
          </a:p>
          <a:p>
            <a:pPr lvl="1"/>
            <a:r>
              <a:rPr lang="en-GB" dirty="0"/>
              <a:t>Available 25/10/23</a:t>
            </a:r>
          </a:p>
          <a:p>
            <a:pPr lvl="1"/>
            <a:r>
              <a:rPr lang="en-GB" dirty="0"/>
              <a:t>Due 29/11/23</a:t>
            </a:r>
          </a:p>
          <a:p>
            <a:r>
              <a:rPr lang="en-GB" dirty="0"/>
              <a:t>What: Data Handling with </a:t>
            </a:r>
            <a:r>
              <a:rPr lang="en-GB" dirty="0" err="1"/>
              <a:t>PySpark</a:t>
            </a:r>
            <a:endParaRPr lang="en-GB" dirty="0"/>
          </a:p>
          <a:p>
            <a:r>
              <a:rPr lang="en-GB" dirty="0"/>
              <a:t>How: Python notebook submission via </a:t>
            </a:r>
            <a:r>
              <a:rPr lang="en-GB" dirty="0" err="1"/>
              <a:t>CodeGrade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23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7EA-C7D8-8B4D-8F30-AB2E57BA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– 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F22A-0994-CF4F-BCD1-EFC11256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When:</a:t>
            </a:r>
          </a:p>
          <a:p>
            <a:pPr lvl="1"/>
            <a:r>
              <a:rPr lang="en-GB" dirty="0"/>
              <a:t>Available: 30/11/23</a:t>
            </a:r>
          </a:p>
          <a:p>
            <a:pPr lvl="1"/>
            <a:r>
              <a:rPr lang="en-GB" dirty="0"/>
              <a:t>Due: 17/01/24</a:t>
            </a:r>
          </a:p>
          <a:p>
            <a:r>
              <a:rPr lang="en-GB" dirty="0"/>
              <a:t>What: Deep Learning with </a:t>
            </a:r>
            <a:r>
              <a:rPr lang="en-GB" dirty="0" err="1"/>
              <a:t>Keras</a:t>
            </a:r>
            <a:endParaRPr lang="en-GB" dirty="0"/>
          </a:p>
          <a:p>
            <a:r>
              <a:rPr lang="en-GB" dirty="0"/>
              <a:t>How: Python notebook + 1 page report via </a:t>
            </a:r>
            <a:r>
              <a:rPr lang="en-GB" dirty="0" err="1"/>
              <a:t>CodeGrade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37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2F37-C3E8-EBC4-BD1C-4AEFA920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903A-12B1-0BB9-103E-098330E36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Online platform using </a:t>
            </a:r>
            <a:r>
              <a:rPr lang="en-GB" dirty="0" err="1"/>
              <a:t>Jupyter</a:t>
            </a:r>
            <a:r>
              <a:rPr lang="en-GB" dirty="0"/>
              <a:t> notebooks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725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1A1A-8DFE-C049-8F02-14694CD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74DE-8C2B-224E-866C-829B24AF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Colab</a:t>
            </a:r>
            <a:r>
              <a:rPr lang="en-GB" dirty="0"/>
              <a:t>, or ‘</a:t>
            </a:r>
            <a:r>
              <a:rPr lang="en-GB" dirty="0" err="1"/>
              <a:t>Colaboratory</a:t>
            </a:r>
            <a:r>
              <a:rPr lang="en-GB" dirty="0"/>
              <a:t>’, is a platform that runs </a:t>
            </a:r>
            <a:r>
              <a:rPr lang="en-GB" dirty="0" err="1"/>
              <a:t>Jupyter</a:t>
            </a:r>
            <a:r>
              <a:rPr lang="en-GB" dirty="0"/>
              <a:t> notebooks. As the service is hosted online, it requires very little configuration. </a:t>
            </a:r>
            <a:r>
              <a:rPr lang="en-GB" dirty="0" err="1"/>
              <a:t>Colab</a:t>
            </a:r>
            <a:r>
              <a:rPr lang="en-GB" dirty="0"/>
              <a:t> also provides free access to GPUs, and comes with many ML related python modules readily available.</a:t>
            </a:r>
          </a:p>
        </p:txBody>
      </p:sp>
    </p:spTree>
    <p:extLst>
      <p:ext uri="{BB962C8B-B14F-4D97-AF65-F5344CB8AC3E}">
        <p14:creationId xmlns:p14="http://schemas.microsoft.com/office/powerpoint/2010/main" val="33540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131D-EDBA-B34C-8290-2A3E190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2661-3B69-6E4F-B5DD-FA6F6F6E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You’ll be introduced to </a:t>
            </a:r>
            <a:r>
              <a:rPr lang="en-GB" dirty="0" err="1"/>
              <a:t>Colab</a:t>
            </a:r>
            <a:r>
              <a:rPr lang="en-GB" dirty="0"/>
              <a:t> in the first practical, but the main thing to remember is it works almost exactly like a </a:t>
            </a:r>
            <a:r>
              <a:rPr lang="en-GB" dirty="0" err="1"/>
              <a:t>Jupyter</a:t>
            </a:r>
            <a:r>
              <a:rPr lang="en-GB" dirty="0"/>
              <a:t> notebook, without the hassle of managing python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61447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131D-EDBA-B34C-8290-2A3E190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2661-3B69-6E4F-B5DD-FA6F6F6E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the PC labs, you will be provided with a </a:t>
            </a:r>
            <a:r>
              <a:rPr lang="en-GB" dirty="0" err="1"/>
              <a:t>Colab</a:t>
            </a:r>
            <a:r>
              <a:rPr lang="en-GB" dirty="0"/>
              <a:t> Notebook via canvas. Download the notebook into your Google Drive, and you’ll be able to open your own copy of it in </a:t>
            </a:r>
            <a:r>
              <a:rPr lang="en-GB" dirty="0" err="1"/>
              <a:t>Colab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34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131D-EDBA-B34C-8290-2A3E190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2661-3B69-6E4F-B5DD-FA6F6F6E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the assignments and code quality assessments, you’ll be asked to submit your notebooks to canvas.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47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A4A0-D2F2-7D45-A273-64EF85EC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EA6D-EE57-7C49-94ED-1182AE52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”Can I just use </a:t>
            </a:r>
            <a:r>
              <a:rPr lang="en-GB" dirty="0" err="1"/>
              <a:t>Conda</a:t>
            </a:r>
            <a:r>
              <a:rPr lang="en-GB" dirty="0"/>
              <a:t> instead and submit my .</a:t>
            </a:r>
            <a:r>
              <a:rPr lang="en-GB" dirty="0" err="1"/>
              <a:t>py</a:t>
            </a:r>
            <a:r>
              <a:rPr lang="en-GB" dirty="0"/>
              <a:t> scripts?”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57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A4A0-D2F2-7D45-A273-64EF85EC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EA6D-EE57-7C49-94ED-1182AE52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”Can I just use </a:t>
            </a:r>
            <a:r>
              <a:rPr lang="en-GB" dirty="0" err="1"/>
              <a:t>Conda</a:t>
            </a:r>
            <a:r>
              <a:rPr lang="en-GB" dirty="0"/>
              <a:t> instead and submit my .</a:t>
            </a:r>
            <a:r>
              <a:rPr lang="en-GB" dirty="0" err="1"/>
              <a:t>py</a:t>
            </a:r>
            <a:r>
              <a:rPr lang="en-GB" dirty="0"/>
              <a:t> scripts?”</a:t>
            </a:r>
          </a:p>
          <a:p>
            <a:pPr lvl="1"/>
            <a:r>
              <a:rPr lang="en-GB" dirty="0"/>
              <a:t>No.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43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A4A0-D2F2-7D45-A273-64EF85EC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EA6D-EE57-7C49-94ED-1182AE52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”Can I just use </a:t>
            </a:r>
            <a:r>
              <a:rPr lang="en-GB" dirty="0" err="1"/>
              <a:t>Conda</a:t>
            </a:r>
            <a:r>
              <a:rPr lang="en-GB" dirty="0"/>
              <a:t> instead and submit my .</a:t>
            </a:r>
            <a:r>
              <a:rPr lang="en-GB" dirty="0" err="1"/>
              <a:t>py</a:t>
            </a:r>
            <a:r>
              <a:rPr lang="en-GB" dirty="0"/>
              <a:t> scripts?”</a:t>
            </a:r>
          </a:p>
          <a:p>
            <a:pPr lvl="1"/>
            <a:r>
              <a:rPr lang="en-GB" dirty="0"/>
              <a:t>No. </a:t>
            </a:r>
            <a:r>
              <a:rPr lang="en-GB" dirty="0" err="1"/>
              <a:t>Colab</a:t>
            </a:r>
            <a:r>
              <a:rPr lang="en-GB" dirty="0"/>
              <a:t> ensures everyone is using the same environments, with the same versions of python and modules.</a:t>
            </a:r>
          </a:p>
          <a:p>
            <a:pPr lvl="1"/>
            <a:r>
              <a:rPr lang="en-GB" dirty="0"/>
              <a:t>Your </a:t>
            </a:r>
            <a:r>
              <a:rPr lang="en-GB" dirty="0" err="1"/>
              <a:t>Colab</a:t>
            </a:r>
            <a:r>
              <a:rPr lang="en-GB" dirty="0"/>
              <a:t> scripts can be assessed without needing access to a python environment or a GPU</a:t>
            </a:r>
          </a:p>
          <a:p>
            <a:pPr lvl="1"/>
            <a:r>
              <a:rPr lang="en-GB" dirty="0"/>
              <a:t>The tutorial sheets and assignments will be supplied to you in </a:t>
            </a:r>
            <a:r>
              <a:rPr lang="en-GB" dirty="0" err="1"/>
              <a:t>Colab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8123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4AF-8BA7-2448-B090-D4C154F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1 -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3B0-1C8C-6A4A-B829-00A7320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an overview of the course structure</a:t>
            </a:r>
          </a:p>
          <a:p>
            <a:r>
              <a:rPr lang="en-GB" dirty="0"/>
              <a:t>Introduce the assessment landscape and </a:t>
            </a:r>
            <a:r>
              <a:rPr lang="en-GB" dirty="0" err="1"/>
              <a:t>CodeGrade</a:t>
            </a:r>
            <a:endParaRPr lang="en-GB" dirty="0"/>
          </a:p>
          <a:p>
            <a:r>
              <a:rPr lang="en-GB" dirty="0"/>
              <a:t>Demonstrate how to use Google </a:t>
            </a:r>
            <a:r>
              <a:rPr lang="en-GB" dirty="0" err="1"/>
              <a:t>Colab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7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7BD3-06C4-D65F-3B1A-58D883F8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Colab</a:t>
            </a:r>
            <a:r>
              <a:rPr lang="en-GB" dirty="0"/>
              <a:t> in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3DFC-0697-E9E7-BDE8-9E075002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tutorial has a </a:t>
            </a:r>
            <a:r>
              <a:rPr lang="en-GB" dirty="0" err="1"/>
              <a:t>colab</a:t>
            </a:r>
            <a:r>
              <a:rPr lang="en-GB" dirty="0"/>
              <a:t> notebook containing the exercises to be completed</a:t>
            </a:r>
          </a:p>
          <a:p>
            <a:r>
              <a:rPr lang="en-GB" dirty="0"/>
              <a:t>You should download the tutorial notebook prior to your timetabled lab and save it in your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312950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1CC044-4198-2C6D-07CA-B53FC6FA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054FE8-3217-6464-9503-A993CAFF2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6" y="2177143"/>
            <a:ext cx="9414871" cy="416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63A7D-1CFE-E38D-3BB4-3D61544DC4B5}"/>
              </a:ext>
            </a:extLst>
          </p:cNvPr>
          <p:cNvSpPr txBox="1"/>
          <p:nvPr/>
        </p:nvSpPr>
        <p:spPr>
          <a:xfrm>
            <a:off x="9505267" y="23513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967E1-E679-1AC1-CA03-30F93C85B582}"/>
              </a:ext>
            </a:extLst>
          </p:cNvPr>
          <p:cNvSpPr txBox="1"/>
          <p:nvPr/>
        </p:nvSpPr>
        <p:spPr>
          <a:xfrm>
            <a:off x="9505267" y="3203139"/>
            <a:ext cx="2388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triple hash (###) denotes a Specific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93979-A7B0-EFBA-CC2E-5DBA19B10095}"/>
              </a:ext>
            </a:extLst>
          </p:cNvPr>
          <p:cNvSpPr txBox="1"/>
          <p:nvPr/>
        </p:nvSpPr>
        <p:spPr>
          <a:xfrm>
            <a:off x="9505267" y="4438314"/>
            <a:ext cx="2388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Recommended functions and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DBBB58-F19E-A281-66CB-F05F733E701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422400" y="2351314"/>
            <a:ext cx="8082867" cy="1846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5093B-B742-A8C0-A65D-4B667F234F5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890000" y="3664804"/>
            <a:ext cx="61526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3FC5E1-C461-CDD9-8A8B-B2629A0FFAA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311900" y="4161316"/>
            <a:ext cx="3193367" cy="73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3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A4A0-D2F2-7D45-A273-64EF85EC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Colab</a:t>
            </a:r>
            <a:r>
              <a:rPr lang="en-GB" dirty="0"/>
              <a:t>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EA6D-EE57-7C49-94ED-1182AE52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of the coding assignments, you will be provided with a </a:t>
            </a:r>
            <a:r>
              <a:rPr lang="en-GB" dirty="0" err="1"/>
              <a:t>Colab</a:t>
            </a:r>
            <a:r>
              <a:rPr lang="en-GB" dirty="0"/>
              <a:t> Notebook via the assignment page</a:t>
            </a:r>
          </a:p>
          <a:p>
            <a:r>
              <a:rPr lang="en-GB" dirty="0"/>
              <a:t>Use of these notebooks is MANDATORY</a:t>
            </a:r>
          </a:p>
          <a:p>
            <a:r>
              <a:rPr lang="en-GB" dirty="0"/>
              <a:t>Submissions that do not use the template notebook will receive 0 marks for coding portions of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5720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A147B-2529-0D58-249E-D09C989F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CodeGrade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AB738-8C65-FF42-A811-E21398F71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grading software for coding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95413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E47F5-D728-77A9-ABA0-EDACDAC3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CodeGrade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4EBC5-A555-02C9-8F43-F4B43A95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CodeGrade</a:t>
            </a:r>
            <a:r>
              <a:rPr lang="en-US" dirty="0"/>
              <a:t> is a piece of software that is integrated into the Canvas Learning Environment.</a:t>
            </a:r>
          </a:p>
          <a:p>
            <a:r>
              <a:rPr lang="en-US" dirty="0"/>
              <a:t>It is designed for coding assignments and includes numerous tools for automatically grading python submissions.</a:t>
            </a:r>
          </a:p>
        </p:txBody>
      </p:sp>
    </p:spTree>
    <p:extLst>
      <p:ext uri="{BB962C8B-B14F-4D97-AF65-F5344CB8AC3E}">
        <p14:creationId xmlns:p14="http://schemas.microsoft.com/office/powerpoint/2010/main" val="82642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A9DE-5800-C89F-9984-35656D4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 to Canvas?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0DEA-3942-B96C-B062-887EB612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open one of the </a:t>
            </a:r>
            <a:r>
              <a:rPr lang="en-US" dirty="0" err="1"/>
              <a:t>CodeGrade</a:t>
            </a:r>
            <a:r>
              <a:rPr lang="en-US" dirty="0"/>
              <a:t> assignments on Canvas, it will open an interface window where you can submit your work.</a:t>
            </a:r>
          </a:p>
          <a:p>
            <a:r>
              <a:rPr lang="en-US" dirty="0"/>
              <a:t>You will be able to upload your files to </a:t>
            </a:r>
            <a:r>
              <a:rPr lang="en-US" dirty="0" err="1"/>
              <a:t>CodeGrade</a:t>
            </a:r>
            <a:r>
              <a:rPr lang="en-US" dirty="0"/>
              <a:t>, and view the results of the </a:t>
            </a:r>
            <a:r>
              <a:rPr lang="en-US" dirty="0" err="1"/>
              <a:t>autograder</a:t>
            </a:r>
            <a:r>
              <a:rPr lang="en-US" dirty="0"/>
              <a:t> as soon as it is finished (but not your grades).</a:t>
            </a:r>
          </a:p>
          <a:p>
            <a:r>
              <a:rPr lang="en-US" dirty="0"/>
              <a:t>Module staff can also leave feedback on your submissions, and you will have the chance to resubmit before the final deadline.</a:t>
            </a:r>
          </a:p>
        </p:txBody>
      </p:sp>
    </p:spTree>
    <p:extLst>
      <p:ext uri="{BB962C8B-B14F-4D97-AF65-F5344CB8AC3E}">
        <p14:creationId xmlns:p14="http://schemas.microsoft.com/office/powerpoint/2010/main" val="178594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F50C-C7FB-834F-7D68-57F9BA86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DCDF-8132-FE19-6102-09EABDAB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details on </a:t>
            </a:r>
            <a:r>
              <a:rPr lang="en-US" dirty="0" err="1"/>
              <a:t>CodeGrade</a:t>
            </a:r>
            <a:r>
              <a:rPr lang="en-US" dirty="0"/>
              <a:t> to come when the first assignment goes live.</a:t>
            </a:r>
          </a:p>
        </p:txBody>
      </p:sp>
    </p:spTree>
    <p:extLst>
      <p:ext uri="{BB962C8B-B14F-4D97-AF65-F5344CB8AC3E}">
        <p14:creationId xmlns:p14="http://schemas.microsoft.com/office/powerpoint/2010/main" val="130396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556-856C-DB4E-A5BE-2EEAC68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150C-4B51-0B4D-B45B-CEE4500F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5576-620B-064D-AEA2-F2174B10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2975-6D92-1645-ACD6-08490A0C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Gain skills in data handling and processing with Apache Spark</a:t>
            </a:r>
          </a:p>
          <a:p>
            <a:r>
              <a:rPr lang="en-GB" dirty="0"/>
              <a:t>Build understanding of how to develop end-to-end neural network pipelines in </a:t>
            </a:r>
            <a:r>
              <a:rPr lang="en-GB" dirty="0" err="1"/>
              <a:t>Tensorflow</a:t>
            </a:r>
            <a:endParaRPr lang="en-GB" dirty="0"/>
          </a:p>
          <a:p>
            <a:r>
              <a:rPr lang="en-GB" dirty="0"/>
              <a:t>Develop a working knowledge of how to enhance and optimise networks with GPUs</a:t>
            </a:r>
          </a:p>
        </p:txBody>
      </p:sp>
    </p:spTree>
    <p:extLst>
      <p:ext uri="{BB962C8B-B14F-4D97-AF65-F5344CB8AC3E}">
        <p14:creationId xmlns:p14="http://schemas.microsoft.com/office/powerpoint/2010/main" val="279770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DB8A-C6B5-694E-9188-AA01228D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– Units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2004-EA60-9743-B9D9-20E0DCDD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working knowledge of Apache Spark for interacting with large databases</a:t>
            </a:r>
          </a:p>
          <a:p>
            <a:pPr lvl="1"/>
            <a:r>
              <a:rPr lang="en-GB" dirty="0"/>
              <a:t>Understand how to write basic queries using </a:t>
            </a:r>
            <a:r>
              <a:rPr lang="en-GB" dirty="0" err="1"/>
              <a:t>PySpark</a:t>
            </a:r>
            <a:endParaRPr lang="en-GB" dirty="0"/>
          </a:p>
          <a:p>
            <a:pPr lvl="1"/>
            <a:r>
              <a:rPr lang="en-GB" dirty="0"/>
              <a:t>Use aggregations to extract high level insights from your datasets</a:t>
            </a:r>
          </a:p>
        </p:txBody>
      </p:sp>
    </p:spTree>
    <p:extLst>
      <p:ext uri="{BB962C8B-B14F-4D97-AF65-F5344CB8AC3E}">
        <p14:creationId xmlns:p14="http://schemas.microsoft.com/office/powerpoint/2010/main" val="330178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DDD9-A730-B949-9FDE-BE8E74AF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– Units 4-8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D01E-2D95-8646-BBE7-B016D43D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to grips with the basic operating principles of TensorFlow and </a:t>
            </a:r>
            <a:r>
              <a:rPr lang="en-GB" dirty="0" err="1"/>
              <a:t>Keras</a:t>
            </a:r>
            <a:r>
              <a:rPr lang="en-GB" dirty="0"/>
              <a:t>, and implement some simple models</a:t>
            </a:r>
          </a:p>
          <a:p>
            <a:pPr lvl="1"/>
            <a:r>
              <a:rPr lang="en-GB" dirty="0"/>
              <a:t>Understand how to use TensorFlow and </a:t>
            </a:r>
            <a:r>
              <a:rPr lang="en-GB" dirty="0" err="1"/>
              <a:t>Keras</a:t>
            </a:r>
            <a:r>
              <a:rPr lang="en-GB" dirty="0"/>
              <a:t> to build and train simple neural networks</a:t>
            </a:r>
          </a:p>
          <a:p>
            <a:pPr lvl="1"/>
            <a:r>
              <a:rPr lang="en-GB" dirty="0"/>
              <a:t>Demonstrate how to solve computer vision tasks with CNNs</a:t>
            </a:r>
          </a:p>
          <a:p>
            <a:pPr lvl="1"/>
            <a:r>
              <a:rPr lang="en-GB" dirty="0"/>
              <a:t>Use recurrent networks to approach NLP tasks</a:t>
            </a:r>
          </a:p>
        </p:txBody>
      </p:sp>
    </p:spTree>
    <p:extLst>
      <p:ext uri="{BB962C8B-B14F-4D97-AF65-F5344CB8AC3E}">
        <p14:creationId xmlns:p14="http://schemas.microsoft.com/office/powerpoint/2010/main" val="2598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6A4C-6B4D-DD46-AA0F-787B3949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– Units 9-11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444F-4C84-D148-B874-58C82D42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more complex models and pipelines using </a:t>
            </a:r>
            <a:r>
              <a:rPr lang="en-GB" dirty="0" err="1"/>
              <a:t>tensorflow</a:t>
            </a:r>
            <a:r>
              <a:rPr lang="en-GB" dirty="0"/>
              <a:t> datasets, customisation and understand how to optimise your models</a:t>
            </a:r>
          </a:p>
          <a:p>
            <a:pPr lvl="1"/>
            <a:r>
              <a:rPr lang="en-GB" dirty="0"/>
              <a:t>Understand how to build efficient data processing pipelines</a:t>
            </a:r>
          </a:p>
          <a:p>
            <a:pPr lvl="1"/>
            <a:r>
              <a:rPr lang="en-GB" dirty="0"/>
              <a:t>Use custom layers to create new functionality for your models</a:t>
            </a:r>
          </a:p>
          <a:p>
            <a:pPr lvl="1"/>
            <a:r>
              <a:rPr lang="en-GB" dirty="0"/>
              <a:t>Demonstrate how to maximise the processing power of GPUs</a:t>
            </a:r>
          </a:p>
        </p:txBody>
      </p:sp>
    </p:spTree>
    <p:extLst>
      <p:ext uri="{BB962C8B-B14F-4D97-AF65-F5344CB8AC3E}">
        <p14:creationId xmlns:p14="http://schemas.microsoft.com/office/powerpoint/2010/main" val="302208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578-965A-AA7D-71F2-5CFA47CB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CDDD-C7A1-D45E-EB13-91263BF82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5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9107-93AE-FA44-8441-E6551B57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-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EF99-9B5C-E24B-A7AC-98026D4D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Canvas Quizzes – Three quizzes worth 5%, 10% and 5%</a:t>
            </a:r>
          </a:p>
          <a:p>
            <a:endParaRPr lang="en-GB" sz="2400" dirty="0"/>
          </a:p>
          <a:p>
            <a:r>
              <a:rPr lang="en-GB" sz="2400" dirty="0"/>
              <a:t>Assignment 1 – Data Handling with </a:t>
            </a:r>
            <a:r>
              <a:rPr lang="en-GB" sz="2400" dirty="0" err="1"/>
              <a:t>PySpark</a:t>
            </a:r>
            <a:r>
              <a:rPr lang="en-GB" sz="2400" dirty="0"/>
              <a:t> – 30%</a:t>
            </a:r>
          </a:p>
          <a:p>
            <a:endParaRPr lang="en-GB" sz="2400" dirty="0"/>
          </a:p>
          <a:p>
            <a:r>
              <a:rPr lang="en-GB" sz="2400" dirty="0"/>
              <a:t>Assignment 2 – Deep Learning with </a:t>
            </a:r>
            <a:r>
              <a:rPr lang="en-GB" sz="2400" dirty="0" err="1"/>
              <a:t>Keras</a:t>
            </a:r>
            <a:r>
              <a:rPr lang="en-GB" sz="2400" dirty="0"/>
              <a:t> – 50%</a:t>
            </a:r>
          </a:p>
        </p:txBody>
      </p:sp>
    </p:spTree>
    <p:extLst>
      <p:ext uri="{BB962C8B-B14F-4D97-AF65-F5344CB8AC3E}">
        <p14:creationId xmlns:p14="http://schemas.microsoft.com/office/powerpoint/2010/main" val="11848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BFBE-A1BD-E14A-8107-2A51F197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– Canvas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2C98-2F69-074E-B0D0-37BB67A2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When:</a:t>
            </a:r>
          </a:p>
          <a:p>
            <a:pPr lvl="1"/>
            <a:r>
              <a:rPr lang="en-GB" dirty="0"/>
              <a:t>Quiz 1 – 30/10/23</a:t>
            </a:r>
          </a:p>
          <a:p>
            <a:pPr lvl="1"/>
            <a:r>
              <a:rPr lang="en-GB" dirty="0"/>
              <a:t>Quiz 2 – 20/11/23</a:t>
            </a:r>
          </a:p>
          <a:p>
            <a:pPr lvl="1"/>
            <a:r>
              <a:rPr lang="en-GB" dirty="0"/>
              <a:t>Quiz 3 – 11/12/23</a:t>
            </a:r>
          </a:p>
          <a:p>
            <a:r>
              <a:rPr lang="en-GB" dirty="0"/>
              <a:t>What:</a:t>
            </a:r>
          </a:p>
          <a:p>
            <a:pPr lvl="1"/>
            <a:r>
              <a:rPr lang="en-GB" dirty="0"/>
              <a:t>Quiz 1 – Apache Spark</a:t>
            </a:r>
          </a:p>
          <a:p>
            <a:pPr lvl="1"/>
            <a:r>
              <a:rPr lang="en-GB" dirty="0"/>
              <a:t>Quiz 2 – Tensors and Variables</a:t>
            </a:r>
          </a:p>
          <a:p>
            <a:pPr lvl="1"/>
            <a:r>
              <a:rPr lang="en-GB" dirty="0"/>
              <a:t>Quiz 3 – GPU Acceleration</a:t>
            </a:r>
          </a:p>
          <a:p>
            <a:r>
              <a:rPr lang="en-GB" dirty="0"/>
              <a:t>How: 30 minute timed online quiz</a:t>
            </a:r>
          </a:p>
        </p:txBody>
      </p:sp>
    </p:spTree>
    <p:extLst>
      <p:ext uri="{BB962C8B-B14F-4D97-AF65-F5344CB8AC3E}">
        <p14:creationId xmlns:p14="http://schemas.microsoft.com/office/powerpoint/2010/main" val="302584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{9DEEE0D2-B0EC-0446-B13D-5F0BF6C10A66}tf10001076</Template>
  <TotalTime>11488</TotalTime>
  <Words>834</Words>
  <Application>Microsoft Macintosh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 Boardroom</vt:lpstr>
      <vt:lpstr>Applied Data Science 2</vt:lpstr>
      <vt:lpstr>Lecture 1 - Outcomes</vt:lpstr>
      <vt:lpstr>Course Overview</vt:lpstr>
      <vt:lpstr>Course Overview – Units 2-3</vt:lpstr>
      <vt:lpstr>Course Overview – Units 4-8</vt:lpstr>
      <vt:lpstr>Course Overview – Units 9-11</vt:lpstr>
      <vt:lpstr>Assessment Landscape</vt:lpstr>
      <vt:lpstr>Course Overview - Assignments</vt:lpstr>
      <vt:lpstr>Course Overview – Canvas Quizzes</vt:lpstr>
      <vt:lpstr>Course Overview – Assignment 1</vt:lpstr>
      <vt:lpstr>Course Overview – Assignment 2</vt:lpstr>
      <vt:lpstr>Google Colab</vt:lpstr>
      <vt:lpstr>Google Colab</vt:lpstr>
      <vt:lpstr>Google Colab</vt:lpstr>
      <vt:lpstr>Google Colab</vt:lpstr>
      <vt:lpstr>Google Colab</vt:lpstr>
      <vt:lpstr>Google Colab</vt:lpstr>
      <vt:lpstr>Google Colab</vt:lpstr>
      <vt:lpstr>Google Colab</vt:lpstr>
      <vt:lpstr>Colab in Tutorials</vt:lpstr>
      <vt:lpstr>Tutorial Example</vt:lpstr>
      <vt:lpstr>Colab and Assignments</vt:lpstr>
      <vt:lpstr>CodeGrade</vt:lpstr>
      <vt:lpstr>What is CodeGrade?</vt:lpstr>
      <vt:lpstr>How is it different to Canvas?</vt:lpstr>
      <vt:lpstr>PowerPoint Presentation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2</dc:title>
  <dc:creator>Ashley Spindler</dc:creator>
  <cp:lastModifiedBy>Ashley Spindler</cp:lastModifiedBy>
  <cp:revision>2</cp:revision>
  <dcterms:created xsi:type="dcterms:W3CDTF">2022-01-17T16:10:07Z</dcterms:created>
  <dcterms:modified xsi:type="dcterms:W3CDTF">2023-10-02T08:46:40Z</dcterms:modified>
</cp:coreProperties>
</file>