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97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8" r:id="rId13"/>
    <p:sldId id="289" r:id="rId14"/>
    <p:sldId id="287" r:id="rId15"/>
    <p:sldId id="290" r:id="rId16"/>
    <p:sldId id="304" r:id="rId17"/>
    <p:sldId id="291" r:id="rId18"/>
    <p:sldId id="292" r:id="rId19"/>
    <p:sldId id="293" r:id="rId20"/>
    <p:sldId id="294" r:id="rId21"/>
    <p:sldId id="295" r:id="rId22"/>
    <p:sldId id="296" r:id="rId23"/>
    <p:sldId id="298" r:id="rId24"/>
    <p:sldId id="299" r:id="rId25"/>
    <p:sldId id="300" r:id="rId26"/>
    <p:sldId id="301" r:id="rId27"/>
    <p:sldId id="302" r:id="rId28"/>
    <p:sldId id="303" r:id="rId29"/>
    <p:sldId id="27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8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D42C4-467C-974F-87D4-A5259C7C6EB1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25FE5-D31B-6446-8C55-7CF6C8AAE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21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25FE5-D31B-6446-8C55-7CF6C8AAE18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542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25FE5-D31B-6446-8C55-7CF6C8AAE183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09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88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090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46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554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658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47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77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02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anchor="ctr" anchorCtr="0"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02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06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18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64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68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19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1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07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0A7BE37-239E-ED4D-A82C-31E7427CB7C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0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api/python/reference/pyspark.sql.html#group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s/latest/api/python/reference/pyspark.sql.html#function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A369-373C-F742-8F21-7CB623693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Applied Data Science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37E4D-F660-2C4C-BAD8-0312F07FC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 Ashley </a:t>
            </a:r>
            <a:r>
              <a:rPr lang="en-GB" dirty="0" err="1"/>
              <a:t>SpindLer</a:t>
            </a:r>
            <a:endParaRPr lang="en-GB" dirty="0"/>
          </a:p>
          <a:p>
            <a:r>
              <a:rPr lang="en-GB" dirty="0"/>
              <a:t>Semester A, 2023</a:t>
            </a:r>
          </a:p>
        </p:txBody>
      </p:sp>
    </p:spTree>
    <p:extLst>
      <p:ext uri="{BB962C8B-B14F-4D97-AF65-F5344CB8AC3E}">
        <p14:creationId xmlns:p14="http://schemas.microsoft.com/office/powerpoint/2010/main" val="181826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4505-1C04-E84C-AA0C-15F9FC54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1 – Filtering Dice – Complete!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89BEBD-5C39-B841-99EE-D5B7ABAD8C75}"/>
              </a:ext>
            </a:extLst>
          </p:cNvPr>
          <p:cNvGrpSpPr/>
          <p:nvPr/>
        </p:nvGrpSpPr>
        <p:grpSpPr>
          <a:xfrm>
            <a:off x="615406" y="3990551"/>
            <a:ext cx="2278743" cy="2342846"/>
            <a:chOff x="5733143" y="3091543"/>
            <a:chExt cx="3541486" cy="2772228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351A75A-550C-B948-8058-BFDD41ED2D54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F477AD4-E6CB-D042-B83D-268799C9BADC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54025B-39CD-D24C-83BA-FD0A6A3194AA}"/>
              </a:ext>
            </a:extLst>
          </p:cNvPr>
          <p:cNvGrpSpPr/>
          <p:nvPr/>
        </p:nvGrpSpPr>
        <p:grpSpPr>
          <a:xfrm>
            <a:off x="3509555" y="3990551"/>
            <a:ext cx="2278743" cy="2342846"/>
            <a:chOff x="5733143" y="3091543"/>
            <a:chExt cx="3541486" cy="2772228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67A30E-50C0-1F47-AE1C-F70EBF0798B2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D3DB4AF-86A8-B64C-A4B5-24B72F7C205F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01A35BA-2182-6F4A-A989-B5C725695FBA}"/>
              </a:ext>
            </a:extLst>
          </p:cNvPr>
          <p:cNvGrpSpPr/>
          <p:nvPr/>
        </p:nvGrpSpPr>
        <p:grpSpPr>
          <a:xfrm>
            <a:off x="6403704" y="3990551"/>
            <a:ext cx="2278743" cy="2342846"/>
            <a:chOff x="5733143" y="3091543"/>
            <a:chExt cx="3541486" cy="277222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1797930-52C6-754F-8A7D-B29E8D088F98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32A0BEC-06E8-484C-97E7-419263207744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713BE4C-1DDB-F442-98E6-52CBE2878D4E}"/>
              </a:ext>
            </a:extLst>
          </p:cNvPr>
          <p:cNvGrpSpPr/>
          <p:nvPr/>
        </p:nvGrpSpPr>
        <p:grpSpPr>
          <a:xfrm>
            <a:off x="9297853" y="3990551"/>
            <a:ext cx="2278743" cy="2342846"/>
            <a:chOff x="5733143" y="3091543"/>
            <a:chExt cx="3541486" cy="2772228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9DAE91D-8EEC-A34F-AC2F-E06ABB887A13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29FE00E7-AF9D-C345-9590-A0B9FF70E8BF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3C7B79F-2788-144C-892C-CD7308E04E39}"/>
              </a:ext>
            </a:extLst>
          </p:cNvPr>
          <p:cNvCxnSpPr>
            <a:stCxn id="53" idx="2"/>
            <a:endCxn id="30" idx="0"/>
          </p:cNvCxnSpPr>
          <p:nvPr/>
        </p:nvCxnSpPr>
        <p:spPr>
          <a:xfrm flipH="1">
            <a:off x="1754778" y="3507251"/>
            <a:ext cx="4341222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D773D4-3896-B443-9F70-FA45C91BDE4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648927" y="3494201"/>
            <a:ext cx="1330959" cy="4963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EE0147-386E-9B43-AB8C-5EFC0367902B}"/>
              </a:ext>
            </a:extLst>
          </p:cNvPr>
          <p:cNvCxnSpPr>
            <a:cxnSpLocks/>
            <a:stCxn id="53" idx="2"/>
            <a:endCxn id="40" idx="0"/>
          </p:cNvCxnSpPr>
          <p:nvPr/>
        </p:nvCxnSpPr>
        <p:spPr>
          <a:xfrm>
            <a:off x="6096000" y="3507251"/>
            <a:ext cx="1447076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A180F6-6712-B34F-9861-D49B4D442332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>
            <a:off x="6096000" y="3507251"/>
            <a:ext cx="4341225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D4FCA4D-FDA1-F34B-A92B-C974DB7D65BF}"/>
              </a:ext>
            </a:extLst>
          </p:cNvPr>
          <p:cNvSpPr/>
          <p:nvPr/>
        </p:nvSpPr>
        <p:spPr>
          <a:xfrm>
            <a:off x="4332514" y="2259022"/>
            <a:ext cx="3526971" cy="12482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dirty="0"/>
          </a:p>
        </p:txBody>
      </p:sp>
      <p:sp>
        <p:nvSpPr>
          <p:cNvPr id="55" name="Chord 54">
            <a:extLst>
              <a:ext uri="{FF2B5EF4-FFF2-40B4-BE49-F238E27FC236}">
                <a16:creationId xmlns:a16="http://schemas.microsoft.com/office/drawing/2014/main" id="{642DB6D8-9147-D34D-AA98-B8D225AC44B9}"/>
              </a:ext>
            </a:extLst>
          </p:cNvPr>
          <p:cNvSpPr/>
          <p:nvPr/>
        </p:nvSpPr>
        <p:spPr>
          <a:xfrm rot="5400000">
            <a:off x="5736022" y="2697307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A89384-AD98-E848-AECF-012744B57E0A}"/>
              </a:ext>
            </a:extLst>
          </p:cNvPr>
          <p:cNvSpPr/>
          <p:nvPr/>
        </p:nvSpPr>
        <p:spPr>
          <a:xfrm>
            <a:off x="5882999" y="2242099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E331CEE2-489B-9F44-8931-6A5381A80FE6}"/>
              </a:ext>
            </a:extLst>
          </p:cNvPr>
          <p:cNvSpPr/>
          <p:nvPr/>
        </p:nvSpPr>
        <p:spPr>
          <a:xfrm>
            <a:off x="4604656" y="2847161"/>
            <a:ext cx="2982686" cy="4862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Driver</a:t>
            </a:r>
          </a:p>
        </p:txBody>
      </p:sp>
      <p:sp>
        <p:nvSpPr>
          <p:cNvPr id="57" name="Chord 56">
            <a:extLst>
              <a:ext uri="{FF2B5EF4-FFF2-40B4-BE49-F238E27FC236}">
                <a16:creationId xmlns:a16="http://schemas.microsoft.com/office/drawing/2014/main" id="{441E9411-9EC8-444C-996C-BC9922072ACF}"/>
              </a:ext>
            </a:extLst>
          </p:cNvPr>
          <p:cNvSpPr/>
          <p:nvPr/>
        </p:nvSpPr>
        <p:spPr>
          <a:xfrm rot="5400000">
            <a:off x="807180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4C7B58-16F9-DA40-96AA-82E3C9EE877B}"/>
              </a:ext>
            </a:extLst>
          </p:cNvPr>
          <p:cNvSpPr/>
          <p:nvPr/>
        </p:nvSpPr>
        <p:spPr>
          <a:xfrm>
            <a:off x="954157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hord 58">
            <a:extLst>
              <a:ext uri="{FF2B5EF4-FFF2-40B4-BE49-F238E27FC236}">
                <a16:creationId xmlns:a16="http://schemas.microsoft.com/office/drawing/2014/main" id="{33009DC1-968A-AC41-839E-44A06AC5BA8D}"/>
              </a:ext>
            </a:extLst>
          </p:cNvPr>
          <p:cNvSpPr/>
          <p:nvPr/>
        </p:nvSpPr>
        <p:spPr>
          <a:xfrm rot="5400000">
            <a:off x="1961469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D52629-0216-5544-908F-F7DC5D06CD9F}"/>
              </a:ext>
            </a:extLst>
          </p:cNvPr>
          <p:cNvSpPr/>
          <p:nvPr/>
        </p:nvSpPr>
        <p:spPr>
          <a:xfrm>
            <a:off x="2108446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Chord 60">
            <a:extLst>
              <a:ext uri="{FF2B5EF4-FFF2-40B4-BE49-F238E27FC236}">
                <a16:creationId xmlns:a16="http://schemas.microsoft.com/office/drawing/2014/main" id="{7045F64F-474A-A842-A94B-262013D5043C}"/>
              </a:ext>
            </a:extLst>
          </p:cNvPr>
          <p:cNvSpPr/>
          <p:nvPr/>
        </p:nvSpPr>
        <p:spPr>
          <a:xfrm rot="5400000">
            <a:off x="3746882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6D48AEC-59FF-064D-9619-8559C383D10B}"/>
              </a:ext>
            </a:extLst>
          </p:cNvPr>
          <p:cNvSpPr/>
          <p:nvPr/>
        </p:nvSpPr>
        <p:spPr>
          <a:xfrm>
            <a:off x="3893859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Chord 62">
            <a:extLst>
              <a:ext uri="{FF2B5EF4-FFF2-40B4-BE49-F238E27FC236}">
                <a16:creationId xmlns:a16="http://schemas.microsoft.com/office/drawing/2014/main" id="{E780299E-6381-914A-872D-F898A3B29721}"/>
              </a:ext>
            </a:extLst>
          </p:cNvPr>
          <p:cNvSpPr/>
          <p:nvPr/>
        </p:nvSpPr>
        <p:spPr>
          <a:xfrm rot="5400000">
            <a:off x="4901171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E153018-2612-C749-930D-3D8DE871F97A}"/>
              </a:ext>
            </a:extLst>
          </p:cNvPr>
          <p:cNvSpPr/>
          <p:nvPr/>
        </p:nvSpPr>
        <p:spPr>
          <a:xfrm>
            <a:off x="5048148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Chord 64">
            <a:extLst>
              <a:ext uri="{FF2B5EF4-FFF2-40B4-BE49-F238E27FC236}">
                <a16:creationId xmlns:a16="http://schemas.microsoft.com/office/drawing/2014/main" id="{0A0D1D09-D961-984E-930C-33E75D627F0A}"/>
              </a:ext>
            </a:extLst>
          </p:cNvPr>
          <p:cNvSpPr/>
          <p:nvPr/>
        </p:nvSpPr>
        <p:spPr>
          <a:xfrm rot="5400000">
            <a:off x="6641030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A1BAF8A-326E-254E-9729-7472D767BF9C}"/>
              </a:ext>
            </a:extLst>
          </p:cNvPr>
          <p:cNvSpPr/>
          <p:nvPr/>
        </p:nvSpPr>
        <p:spPr>
          <a:xfrm>
            <a:off x="6788007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hord 66">
            <a:extLst>
              <a:ext uri="{FF2B5EF4-FFF2-40B4-BE49-F238E27FC236}">
                <a16:creationId xmlns:a16="http://schemas.microsoft.com/office/drawing/2014/main" id="{11B44C61-E4DC-1A41-9263-AC1E10072175}"/>
              </a:ext>
            </a:extLst>
          </p:cNvPr>
          <p:cNvSpPr/>
          <p:nvPr/>
        </p:nvSpPr>
        <p:spPr>
          <a:xfrm rot="5400000">
            <a:off x="7795319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965D9C0-FE8C-614A-BD28-06501D192AEA}"/>
              </a:ext>
            </a:extLst>
          </p:cNvPr>
          <p:cNvSpPr/>
          <p:nvPr/>
        </p:nvSpPr>
        <p:spPr>
          <a:xfrm>
            <a:off x="7942296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Chord 68">
            <a:extLst>
              <a:ext uri="{FF2B5EF4-FFF2-40B4-BE49-F238E27FC236}">
                <a16:creationId xmlns:a16="http://schemas.microsoft.com/office/drawing/2014/main" id="{DABEE661-7540-054B-861A-047DCB3318FC}"/>
              </a:ext>
            </a:extLst>
          </p:cNvPr>
          <p:cNvSpPr/>
          <p:nvPr/>
        </p:nvSpPr>
        <p:spPr>
          <a:xfrm rot="5400000">
            <a:off x="9534985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5E052B2-B62A-864D-A521-61BFC0A1E6AC}"/>
              </a:ext>
            </a:extLst>
          </p:cNvPr>
          <p:cNvSpPr/>
          <p:nvPr/>
        </p:nvSpPr>
        <p:spPr>
          <a:xfrm>
            <a:off x="9681962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Chord 70">
            <a:extLst>
              <a:ext uri="{FF2B5EF4-FFF2-40B4-BE49-F238E27FC236}">
                <a16:creationId xmlns:a16="http://schemas.microsoft.com/office/drawing/2014/main" id="{AA65A96F-18E6-DD43-94F0-5ECFAFBA32B7}"/>
              </a:ext>
            </a:extLst>
          </p:cNvPr>
          <p:cNvSpPr/>
          <p:nvPr/>
        </p:nvSpPr>
        <p:spPr>
          <a:xfrm rot="5400000">
            <a:off x="10689274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1BBD5E7-B420-1742-9646-D36AABD94070}"/>
              </a:ext>
            </a:extLst>
          </p:cNvPr>
          <p:cNvSpPr/>
          <p:nvPr/>
        </p:nvSpPr>
        <p:spPr>
          <a:xfrm>
            <a:off x="10836251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3183105-7093-6C4F-A118-864FD56ADA59}"/>
              </a:ext>
            </a:extLst>
          </p:cNvPr>
          <p:cNvSpPr/>
          <p:nvPr/>
        </p:nvSpPr>
        <p:spPr>
          <a:xfrm>
            <a:off x="9610615" y="3020012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C30D12D-1BC9-0D4A-895E-E65F44E239DD}"/>
              </a:ext>
            </a:extLst>
          </p:cNvPr>
          <p:cNvSpPr/>
          <p:nvPr/>
        </p:nvSpPr>
        <p:spPr>
          <a:xfrm>
            <a:off x="10046398" y="2142222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34D483D-677E-9449-B117-AB2889DBB35E}"/>
              </a:ext>
            </a:extLst>
          </p:cNvPr>
          <p:cNvSpPr/>
          <p:nvPr/>
        </p:nvSpPr>
        <p:spPr>
          <a:xfrm>
            <a:off x="11015802" y="2586063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9C40044-6BDD-FB48-9138-89C52E2E558B}"/>
              </a:ext>
            </a:extLst>
          </p:cNvPr>
          <p:cNvSpPr/>
          <p:nvPr/>
        </p:nvSpPr>
        <p:spPr>
          <a:xfrm>
            <a:off x="10515594" y="3012215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7CB3B63-97A1-034E-8638-694C3664FB93}"/>
              </a:ext>
            </a:extLst>
          </p:cNvPr>
          <p:cNvSpPr/>
          <p:nvPr/>
        </p:nvSpPr>
        <p:spPr>
          <a:xfrm>
            <a:off x="9148894" y="2140382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8814E87-4B04-FB4D-ADB1-0D9E795BFD80}"/>
              </a:ext>
            </a:extLst>
          </p:cNvPr>
          <p:cNvSpPr/>
          <p:nvPr/>
        </p:nvSpPr>
        <p:spPr>
          <a:xfrm>
            <a:off x="9597646" y="2140382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BAE1CB2-FACC-EE41-990C-B0616F08AC6B}"/>
              </a:ext>
            </a:extLst>
          </p:cNvPr>
          <p:cNvSpPr/>
          <p:nvPr/>
        </p:nvSpPr>
        <p:spPr>
          <a:xfrm>
            <a:off x="9158126" y="3032616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FCE3B00-4AAC-2142-88F2-7BD68BAB2701}"/>
              </a:ext>
            </a:extLst>
          </p:cNvPr>
          <p:cNvSpPr/>
          <p:nvPr/>
        </p:nvSpPr>
        <p:spPr>
          <a:xfrm>
            <a:off x="9148894" y="2595693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8220F03-A008-6945-96A3-EF06AEE646DD}"/>
              </a:ext>
            </a:extLst>
          </p:cNvPr>
          <p:cNvSpPr/>
          <p:nvPr/>
        </p:nvSpPr>
        <p:spPr>
          <a:xfrm>
            <a:off x="10531772" y="2140382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F881A16-731F-5549-B56B-6458C37FD523}"/>
              </a:ext>
            </a:extLst>
          </p:cNvPr>
          <p:cNvSpPr/>
          <p:nvPr/>
        </p:nvSpPr>
        <p:spPr>
          <a:xfrm>
            <a:off x="10531772" y="2586062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F588931-C4AC-AC42-9DB8-A574F491B05C}"/>
              </a:ext>
            </a:extLst>
          </p:cNvPr>
          <p:cNvSpPr/>
          <p:nvPr/>
        </p:nvSpPr>
        <p:spPr>
          <a:xfrm>
            <a:off x="11017146" y="2140382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4DF3427-F335-6749-BF7E-DDBAAB9F95EE}"/>
              </a:ext>
            </a:extLst>
          </p:cNvPr>
          <p:cNvSpPr/>
          <p:nvPr/>
        </p:nvSpPr>
        <p:spPr>
          <a:xfrm>
            <a:off x="10038463" y="3020012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24FEFE2-4C78-114C-B677-E2C1F4408D4F}"/>
              </a:ext>
            </a:extLst>
          </p:cNvPr>
          <p:cNvSpPr/>
          <p:nvPr/>
        </p:nvSpPr>
        <p:spPr>
          <a:xfrm>
            <a:off x="9610615" y="2584583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BA7E51-F69D-3049-8908-BE86FE388ADC}"/>
              </a:ext>
            </a:extLst>
          </p:cNvPr>
          <p:cNvSpPr/>
          <p:nvPr/>
        </p:nvSpPr>
        <p:spPr>
          <a:xfrm>
            <a:off x="10042118" y="2586061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45917E7-3730-FF40-8936-B46C91820A92}"/>
              </a:ext>
            </a:extLst>
          </p:cNvPr>
          <p:cNvSpPr/>
          <p:nvPr/>
        </p:nvSpPr>
        <p:spPr>
          <a:xfrm>
            <a:off x="11018447" y="3001649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9000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4505-1C04-E84C-AA0C-15F9FC54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2 – Counting Dice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89BEBD-5C39-B841-99EE-D5B7ABAD8C75}"/>
              </a:ext>
            </a:extLst>
          </p:cNvPr>
          <p:cNvGrpSpPr/>
          <p:nvPr/>
        </p:nvGrpSpPr>
        <p:grpSpPr>
          <a:xfrm>
            <a:off x="615406" y="3990551"/>
            <a:ext cx="2278743" cy="2342846"/>
            <a:chOff x="5733143" y="3091543"/>
            <a:chExt cx="3541486" cy="2772228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351A75A-550C-B948-8058-BFDD41ED2D54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F477AD4-E6CB-D042-B83D-268799C9BADC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54025B-39CD-D24C-83BA-FD0A6A3194AA}"/>
              </a:ext>
            </a:extLst>
          </p:cNvPr>
          <p:cNvGrpSpPr/>
          <p:nvPr/>
        </p:nvGrpSpPr>
        <p:grpSpPr>
          <a:xfrm>
            <a:off x="3509555" y="3990551"/>
            <a:ext cx="2278743" cy="2342846"/>
            <a:chOff x="5733143" y="3091543"/>
            <a:chExt cx="3541486" cy="2772228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67A30E-50C0-1F47-AE1C-F70EBF0798B2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D3DB4AF-86A8-B64C-A4B5-24B72F7C205F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01A35BA-2182-6F4A-A989-B5C725695FBA}"/>
              </a:ext>
            </a:extLst>
          </p:cNvPr>
          <p:cNvGrpSpPr/>
          <p:nvPr/>
        </p:nvGrpSpPr>
        <p:grpSpPr>
          <a:xfrm>
            <a:off x="6403704" y="3990551"/>
            <a:ext cx="2278743" cy="2342846"/>
            <a:chOff x="5733143" y="3091543"/>
            <a:chExt cx="3541486" cy="277222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1797930-52C6-754F-8A7D-B29E8D088F98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32A0BEC-06E8-484C-97E7-419263207744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713BE4C-1DDB-F442-98E6-52CBE2878D4E}"/>
              </a:ext>
            </a:extLst>
          </p:cNvPr>
          <p:cNvGrpSpPr/>
          <p:nvPr/>
        </p:nvGrpSpPr>
        <p:grpSpPr>
          <a:xfrm>
            <a:off x="9297853" y="3990551"/>
            <a:ext cx="2278743" cy="2342846"/>
            <a:chOff x="5733143" y="3091543"/>
            <a:chExt cx="3541486" cy="2772228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9DAE91D-8EEC-A34F-AC2F-E06ABB887A13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29FE00E7-AF9D-C345-9590-A0B9FF70E8BF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3C7B79F-2788-144C-892C-CD7308E04E39}"/>
              </a:ext>
            </a:extLst>
          </p:cNvPr>
          <p:cNvCxnSpPr>
            <a:stCxn id="53" idx="2"/>
            <a:endCxn id="30" idx="0"/>
          </p:cNvCxnSpPr>
          <p:nvPr/>
        </p:nvCxnSpPr>
        <p:spPr>
          <a:xfrm flipH="1">
            <a:off x="1754778" y="3507251"/>
            <a:ext cx="4341222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D773D4-3896-B443-9F70-FA45C91BDE4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648927" y="3494201"/>
            <a:ext cx="1330959" cy="4963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EE0147-386E-9B43-AB8C-5EFC0367902B}"/>
              </a:ext>
            </a:extLst>
          </p:cNvPr>
          <p:cNvCxnSpPr>
            <a:cxnSpLocks/>
            <a:stCxn id="53" idx="2"/>
            <a:endCxn id="40" idx="0"/>
          </p:cNvCxnSpPr>
          <p:nvPr/>
        </p:nvCxnSpPr>
        <p:spPr>
          <a:xfrm>
            <a:off x="6096000" y="3507251"/>
            <a:ext cx="1447076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A180F6-6712-B34F-9861-D49B4D442332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>
            <a:off x="6096000" y="3507251"/>
            <a:ext cx="4341225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D4FCA4D-FDA1-F34B-A92B-C974DB7D65BF}"/>
              </a:ext>
            </a:extLst>
          </p:cNvPr>
          <p:cNvSpPr/>
          <p:nvPr/>
        </p:nvSpPr>
        <p:spPr>
          <a:xfrm>
            <a:off x="4332514" y="2259022"/>
            <a:ext cx="3526971" cy="12482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dirty="0"/>
          </a:p>
        </p:txBody>
      </p:sp>
      <p:sp>
        <p:nvSpPr>
          <p:cNvPr id="55" name="Chord 54">
            <a:extLst>
              <a:ext uri="{FF2B5EF4-FFF2-40B4-BE49-F238E27FC236}">
                <a16:creationId xmlns:a16="http://schemas.microsoft.com/office/drawing/2014/main" id="{642DB6D8-9147-D34D-AA98-B8D225AC44B9}"/>
              </a:ext>
            </a:extLst>
          </p:cNvPr>
          <p:cNvSpPr/>
          <p:nvPr/>
        </p:nvSpPr>
        <p:spPr>
          <a:xfrm rot="5400000">
            <a:off x="5736022" y="2697307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A89384-AD98-E848-AECF-012744B57E0A}"/>
              </a:ext>
            </a:extLst>
          </p:cNvPr>
          <p:cNvSpPr/>
          <p:nvPr/>
        </p:nvSpPr>
        <p:spPr>
          <a:xfrm>
            <a:off x="5882999" y="2242099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E331CEE2-489B-9F44-8931-6A5381A80FE6}"/>
              </a:ext>
            </a:extLst>
          </p:cNvPr>
          <p:cNvSpPr/>
          <p:nvPr/>
        </p:nvSpPr>
        <p:spPr>
          <a:xfrm>
            <a:off x="4604656" y="2847161"/>
            <a:ext cx="2982686" cy="4862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Driver</a:t>
            </a:r>
          </a:p>
        </p:txBody>
      </p:sp>
      <p:sp>
        <p:nvSpPr>
          <p:cNvPr id="57" name="Chord 56">
            <a:extLst>
              <a:ext uri="{FF2B5EF4-FFF2-40B4-BE49-F238E27FC236}">
                <a16:creationId xmlns:a16="http://schemas.microsoft.com/office/drawing/2014/main" id="{441E9411-9EC8-444C-996C-BC9922072ACF}"/>
              </a:ext>
            </a:extLst>
          </p:cNvPr>
          <p:cNvSpPr/>
          <p:nvPr/>
        </p:nvSpPr>
        <p:spPr>
          <a:xfrm rot="5400000">
            <a:off x="807180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4C7B58-16F9-DA40-96AA-82E3C9EE877B}"/>
              </a:ext>
            </a:extLst>
          </p:cNvPr>
          <p:cNvSpPr/>
          <p:nvPr/>
        </p:nvSpPr>
        <p:spPr>
          <a:xfrm>
            <a:off x="954157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hord 58">
            <a:extLst>
              <a:ext uri="{FF2B5EF4-FFF2-40B4-BE49-F238E27FC236}">
                <a16:creationId xmlns:a16="http://schemas.microsoft.com/office/drawing/2014/main" id="{33009DC1-968A-AC41-839E-44A06AC5BA8D}"/>
              </a:ext>
            </a:extLst>
          </p:cNvPr>
          <p:cNvSpPr/>
          <p:nvPr/>
        </p:nvSpPr>
        <p:spPr>
          <a:xfrm rot="5400000">
            <a:off x="1961469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D52629-0216-5544-908F-F7DC5D06CD9F}"/>
              </a:ext>
            </a:extLst>
          </p:cNvPr>
          <p:cNvSpPr/>
          <p:nvPr/>
        </p:nvSpPr>
        <p:spPr>
          <a:xfrm>
            <a:off x="2108446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Chord 60">
            <a:extLst>
              <a:ext uri="{FF2B5EF4-FFF2-40B4-BE49-F238E27FC236}">
                <a16:creationId xmlns:a16="http://schemas.microsoft.com/office/drawing/2014/main" id="{7045F64F-474A-A842-A94B-262013D5043C}"/>
              </a:ext>
            </a:extLst>
          </p:cNvPr>
          <p:cNvSpPr/>
          <p:nvPr/>
        </p:nvSpPr>
        <p:spPr>
          <a:xfrm rot="5400000">
            <a:off x="3746882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6D48AEC-59FF-064D-9619-8559C383D10B}"/>
              </a:ext>
            </a:extLst>
          </p:cNvPr>
          <p:cNvSpPr/>
          <p:nvPr/>
        </p:nvSpPr>
        <p:spPr>
          <a:xfrm>
            <a:off x="3893859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Chord 62">
            <a:extLst>
              <a:ext uri="{FF2B5EF4-FFF2-40B4-BE49-F238E27FC236}">
                <a16:creationId xmlns:a16="http://schemas.microsoft.com/office/drawing/2014/main" id="{E780299E-6381-914A-872D-F898A3B29721}"/>
              </a:ext>
            </a:extLst>
          </p:cNvPr>
          <p:cNvSpPr/>
          <p:nvPr/>
        </p:nvSpPr>
        <p:spPr>
          <a:xfrm rot="5400000">
            <a:off x="4901171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E153018-2612-C749-930D-3D8DE871F97A}"/>
              </a:ext>
            </a:extLst>
          </p:cNvPr>
          <p:cNvSpPr/>
          <p:nvPr/>
        </p:nvSpPr>
        <p:spPr>
          <a:xfrm>
            <a:off x="5048148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Chord 64">
            <a:extLst>
              <a:ext uri="{FF2B5EF4-FFF2-40B4-BE49-F238E27FC236}">
                <a16:creationId xmlns:a16="http://schemas.microsoft.com/office/drawing/2014/main" id="{0A0D1D09-D961-984E-930C-33E75D627F0A}"/>
              </a:ext>
            </a:extLst>
          </p:cNvPr>
          <p:cNvSpPr/>
          <p:nvPr/>
        </p:nvSpPr>
        <p:spPr>
          <a:xfrm rot="5400000">
            <a:off x="6641030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A1BAF8A-326E-254E-9729-7472D767BF9C}"/>
              </a:ext>
            </a:extLst>
          </p:cNvPr>
          <p:cNvSpPr/>
          <p:nvPr/>
        </p:nvSpPr>
        <p:spPr>
          <a:xfrm>
            <a:off x="6788007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hord 66">
            <a:extLst>
              <a:ext uri="{FF2B5EF4-FFF2-40B4-BE49-F238E27FC236}">
                <a16:creationId xmlns:a16="http://schemas.microsoft.com/office/drawing/2014/main" id="{11B44C61-E4DC-1A41-9263-AC1E10072175}"/>
              </a:ext>
            </a:extLst>
          </p:cNvPr>
          <p:cNvSpPr/>
          <p:nvPr/>
        </p:nvSpPr>
        <p:spPr>
          <a:xfrm rot="5400000">
            <a:off x="7795319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965D9C0-FE8C-614A-BD28-06501D192AEA}"/>
              </a:ext>
            </a:extLst>
          </p:cNvPr>
          <p:cNvSpPr/>
          <p:nvPr/>
        </p:nvSpPr>
        <p:spPr>
          <a:xfrm>
            <a:off x="7942296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Chord 68">
            <a:extLst>
              <a:ext uri="{FF2B5EF4-FFF2-40B4-BE49-F238E27FC236}">
                <a16:creationId xmlns:a16="http://schemas.microsoft.com/office/drawing/2014/main" id="{DABEE661-7540-054B-861A-047DCB3318FC}"/>
              </a:ext>
            </a:extLst>
          </p:cNvPr>
          <p:cNvSpPr/>
          <p:nvPr/>
        </p:nvSpPr>
        <p:spPr>
          <a:xfrm rot="5400000">
            <a:off x="9534985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5E052B2-B62A-864D-A521-61BFC0A1E6AC}"/>
              </a:ext>
            </a:extLst>
          </p:cNvPr>
          <p:cNvSpPr/>
          <p:nvPr/>
        </p:nvSpPr>
        <p:spPr>
          <a:xfrm>
            <a:off x="9681962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Chord 70">
            <a:extLst>
              <a:ext uri="{FF2B5EF4-FFF2-40B4-BE49-F238E27FC236}">
                <a16:creationId xmlns:a16="http://schemas.microsoft.com/office/drawing/2014/main" id="{AA65A96F-18E6-DD43-94F0-5ECFAFBA32B7}"/>
              </a:ext>
            </a:extLst>
          </p:cNvPr>
          <p:cNvSpPr/>
          <p:nvPr/>
        </p:nvSpPr>
        <p:spPr>
          <a:xfrm rot="5400000">
            <a:off x="10689274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1BBD5E7-B420-1742-9646-D36AABD94070}"/>
              </a:ext>
            </a:extLst>
          </p:cNvPr>
          <p:cNvSpPr/>
          <p:nvPr/>
        </p:nvSpPr>
        <p:spPr>
          <a:xfrm>
            <a:off x="10836251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D6AF49D-BB38-D647-9AF9-414A3D94F424}"/>
              </a:ext>
            </a:extLst>
          </p:cNvPr>
          <p:cNvSpPr/>
          <p:nvPr/>
        </p:nvSpPr>
        <p:spPr>
          <a:xfrm>
            <a:off x="836234" y="2098623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1CAAE2F-1BB8-F346-BBDB-973B472D4EED}"/>
              </a:ext>
            </a:extLst>
          </p:cNvPr>
          <p:cNvSpPr/>
          <p:nvPr/>
        </p:nvSpPr>
        <p:spPr>
          <a:xfrm>
            <a:off x="671522" y="2550826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B34DDDF-9269-0B47-96F0-A6408A8766CA}"/>
              </a:ext>
            </a:extLst>
          </p:cNvPr>
          <p:cNvSpPr/>
          <p:nvPr/>
        </p:nvSpPr>
        <p:spPr>
          <a:xfrm>
            <a:off x="2296360" y="3317824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7EEEFBD-6300-C940-AAF1-CD38F54CFD31}"/>
              </a:ext>
            </a:extLst>
          </p:cNvPr>
          <p:cNvSpPr/>
          <p:nvPr/>
        </p:nvSpPr>
        <p:spPr>
          <a:xfrm>
            <a:off x="1291218" y="2062273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D4B327-79DE-1C48-B113-5DF7AD2896CC}"/>
              </a:ext>
            </a:extLst>
          </p:cNvPr>
          <p:cNvSpPr/>
          <p:nvPr/>
        </p:nvSpPr>
        <p:spPr>
          <a:xfrm>
            <a:off x="1418972" y="3338386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750C47-0C11-284B-A019-3100134250BB}"/>
              </a:ext>
            </a:extLst>
          </p:cNvPr>
          <p:cNvSpPr/>
          <p:nvPr/>
        </p:nvSpPr>
        <p:spPr>
          <a:xfrm>
            <a:off x="2246378" y="2322694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AC788FF-AC2A-E149-8005-AAFF7F0C361A}"/>
              </a:ext>
            </a:extLst>
          </p:cNvPr>
          <p:cNvSpPr/>
          <p:nvPr/>
        </p:nvSpPr>
        <p:spPr>
          <a:xfrm>
            <a:off x="2450815" y="2774396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0F8DD09-2AF1-D84F-A97C-79218043C805}"/>
              </a:ext>
            </a:extLst>
          </p:cNvPr>
          <p:cNvSpPr/>
          <p:nvPr/>
        </p:nvSpPr>
        <p:spPr>
          <a:xfrm>
            <a:off x="932349" y="3355941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E0B838B-3510-0A48-848D-7890DE44A739}"/>
              </a:ext>
            </a:extLst>
          </p:cNvPr>
          <p:cNvSpPr/>
          <p:nvPr/>
        </p:nvSpPr>
        <p:spPr>
          <a:xfrm>
            <a:off x="1291944" y="2766143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72FB195-C036-3548-8065-61F1204626CD}"/>
              </a:ext>
            </a:extLst>
          </p:cNvPr>
          <p:cNvSpPr/>
          <p:nvPr/>
        </p:nvSpPr>
        <p:spPr>
          <a:xfrm>
            <a:off x="1794038" y="2058548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13634D1-641C-674C-BBD8-78B5E272ED30}"/>
              </a:ext>
            </a:extLst>
          </p:cNvPr>
          <p:cNvSpPr/>
          <p:nvPr/>
        </p:nvSpPr>
        <p:spPr>
          <a:xfrm>
            <a:off x="3185402" y="2431548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AA8ECA4-E772-404E-B5A4-996C13007B54}"/>
              </a:ext>
            </a:extLst>
          </p:cNvPr>
          <p:cNvSpPr/>
          <p:nvPr/>
        </p:nvSpPr>
        <p:spPr>
          <a:xfrm>
            <a:off x="1099388" y="2445781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779FF32-05E3-5144-9AAE-CFDDE51C9A65}"/>
              </a:ext>
            </a:extLst>
          </p:cNvPr>
          <p:cNvSpPr/>
          <p:nvPr/>
        </p:nvSpPr>
        <p:spPr>
          <a:xfrm>
            <a:off x="1660417" y="2485742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D5C2172-7584-8B4C-AD41-F9CB47C35B09}"/>
              </a:ext>
            </a:extLst>
          </p:cNvPr>
          <p:cNvSpPr/>
          <p:nvPr/>
        </p:nvSpPr>
        <p:spPr>
          <a:xfrm>
            <a:off x="3642602" y="2888748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4F266F1-B0FF-3B4B-8045-6490A8445B1C}"/>
              </a:ext>
            </a:extLst>
          </p:cNvPr>
          <p:cNvSpPr/>
          <p:nvPr/>
        </p:nvSpPr>
        <p:spPr>
          <a:xfrm>
            <a:off x="2281786" y="1963850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655189F-63A5-564A-AFB9-5FEFF3B7953B}"/>
              </a:ext>
            </a:extLst>
          </p:cNvPr>
          <p:cNvSpPr/>
          <p:nvPr/>
        </p:nvSpPr>
        <p:spPr>
          <a:xfrm>
            <a:off x="1838342" y="2979381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841CB2B-ABE6-5B44-838D-783607F22EE7}"/>
              </a:ext>
            </a:extLst>
          </p:cNvPr>
          <p:cNvSpPr/>
          <p:nvPr/>
        </p:nvSpPr>
        <p:spPr>
          <a:xfrm>
            <a:off x="428186" y="3549610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E9FB676-CA16-014B-8AF7-9CB38FDEDD08}"/>
              </a:ext>
            </a:extLst>
          </p:cNvPr>
          <p:cNvSpPr/>
          <p:nvPr/>
        </p:nvSpPr>
        <p:spPr>
          <a:xfrm>
            <a:off x="2769535" y="2297778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2FCD0F2-799C-4F43-9A9F-B03E3C400964}"/>
              </a:ext>
            </a:extLst>
          </p:cNvPr>
          <p:cNvSpPr/>
          <p:nvPr/>
        </p:nvSpPr>
        <p:spPr>
          <a:xfrm>
            <a:off x="270996" y="2322271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ACFF03D-1373-CB41-AE4A-B67937EBDE9C}"/>
              </a:ext>
            </a:extLst>
          </p:cNvPr>
          <p:cNvSpPr/>
          <p:nvPr/>
        </p:nvSpPr>
        <p:spPr>
          <a:xfrm>
            <a:off x="251556" y="2821984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E7C028C-B5C6-C342-A2DD-4929286A5AF4}"/>
              </a:ext>
            </a:extLst>
          </p:cNvPr>
          <p:cNvSpPr/>
          <p:nvPr/>
        </p:nvSpPr>
        <p:spPr>
          <a:xfrm>
            <a:off x="3649997" y="2465461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080A850-5DE2-A94E-8DC2-C9CAD9D8C2E2}"/>
              </a:ext>
            </a:extLst>
          </p:cNvPr>
          <p:cNvSpPr/>
          <p:nvPr/>
        </p:nvSpPr>
        <p:spPr>
          <a:xfrm>
            <a:off x="2903916" y="3136777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A910608-DD1C-2F43-A112-A15147D4E988}"/>
              </a:ext>
            </a:extLst>
          </p:cNvPr>
          <p:cNvSpPr/>
          <p:nvPr/>
        </p:nvSpPr>
        <p:spPr>
          <a:xfrm>
            <a:off x="2073902" y="2750259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0B2408D-5B93-C348-A444-EF419C140619}"/>
              </a:ext>
            </a:extLst>
          </p:cNvPr>
          <p:cNvSpPr/>
          <p:nvPr/>
        </p:nvSpPr>
        <p:spPr>
          <a:xfrm>
            <a:off x="1837266" y="3517861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CDCDB42-D2CE-2C49-B94E-767B90C22384}"/>
              </a:ext>
            </a:extLst>
          </p:cNvPr>
          <p:cNvSpPr/>
          <p:nvPr/>
        </p:nvSpPr>
        <p:spPr>
          <a:xfrm>
            <a:off x="2845802" y="2763881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47DEFC7-B5FB-3A4E-9E18-DB5BA5320404}"/>
              </a:ext>
            </a:extLst>
          </p:cNvPr>
          <p:cNvSpPr/>
          <p:nvPr/>
        </p:nvSpPr>
        <p:spPr>
          <a:xfrm>
            <a:off x="3284112" y="3128755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29BF086-0CD2-E340-A64F-5FD350952A80}"/>
              </a:ext>
            </a:extLst>
          </p:cNvPr>
          <p:cNvSpPr/>
          <p:nvPr/>
        </p:nvSpPr>
        <p:spPr>
          <a:xfrm>
            <a:off x="671522" y="2959890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6DC8C1E-D910-0F46-B38A-C9BFA82A87B3}"/>
              </a:ext>
            </a:extLst>
          </p:cNvPr>
          <p:cNvSpPr/>
          <p:nvPr/>
        </p:nvSpPr>
        <p:spPr>
          <a:xfrm>
            <a:off x="52251" y="2058548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4158A6C-207D-8C4E-9D8B-C50916A028C4}"/>
              </a:ext>
            </a:extLst>
          </p:cNvPr>
          <p:cNvSpPr txBox="1"/>
          <p:nvPr/>
        </p:nvSpPr>
        <p:spPr>
          <a:xfrm>
            <a:off x="61210" y="3663809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Partition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C6D03D7-A55B-7A4B-9A90-371F01ECAA03}"/>
              </a:ext>
            </a:extLst>
          </p:cNvPr>
          <p:cNvCxnSpPr>
            <a:cxnSpLocks/>
            <a:stCxn id="116" idx="0"/>
            <a:endCxn id="118" idx="2"/>
          </p:cNvCxnSpPr>
          <p:nvPr/>
        </p:nvCxnSpPr>
        <p:spPr>
          <a:xfrm flipH="1" flipV="1">
            <a:off x="497729" y="3218583"/>
            <a:ext cx="107861" cy="44522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16796FB5-F1BD-EA42-A0A7-3B26DC5B540F}"/>
              </a:ext>
            </a:extLst>
          </p:cNvPr>
          <p:cNvSpPr/>
          <p:nvPr/>
        </p:nvSpPr>
        <p:spPr>
          <a:xfrm>
            <a:off x="105737" y="2792430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16099D25-C1AE-284E-B93A-805A0BF119D0}"/>
              </a:ext>
            </a:extLst>
          </p:cNvPr>
          <p:cNvSpPr/>
          <p:nvPr/>
        </p:nvSpPr>
        <p:spPr>
          <a:xfrm>
            <a:off x="3132888" y="2446471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4DCA475C-B0A8-C048-A84B-1B344CF3B2F7}"/>
              </a:ext>
            </a:extLst>
          </p:cNvPr>
          <p:cNvSpPr/>
          <p:nvPr/>
        </p:nvSpPr>
        <p:spPr>
          <a:xfrm>
            <a:off x="1021233" y="2698320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B44A71BC-1AC7-6B4D-A163-FFA7C991B8F7}"/>
              </a:ext>
            </a:extLst>
          </p:cNvPr>
          <p:cNvSpPr/>
          <p:nvPr/>
        </p:nvSpPr>
        <p:spPr>
          <a:xfrm>
            <a:off x="1155530" y="2132111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E8D77813-DB5E-E44D-A33A-1232A92FD01C}"/>
              </a:ext>
            </a:extLst>
          </p:cNvPr>
          <p:cNvSpPr/>
          <p:nvPr/>
        </p:nvSpPr>
        <p:spPr>
          <a:xfrm>
            <a:off x="1997992" y="2911397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254B28F9-8B48-E84A-8A24-7E0409F8EFA5}"/>
              </a:ext>
            </a:extLst>
          </p:cNvPr>
          <p:cNvSpPr/>
          <p:nvPr/>
        </p:nvSpPr>
        <p:spPr>
          <a:xfrm>
            <a:off x="1046373" y="3214622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964B84EF-C80C-3647-869C-564E1AF5D2E4}"/>
              </a:ext>
            </a:extLst>
          </p:cNvPr>
          <p:cNvSpPr/>
          <p:nvPr/>
        </p:nvSpPr>
        <p:spPr>
          <a:xfrm>
            <a:off x="1987006" y="2345566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3415CB2-8027-6444-A57E-8D398A2DC45A}"/>
              </a:ext>
            </a:extLst>
          </p:cNvPr>
          <p:cNvSpPr txBox="1"/>
          <p:nvPr/>
        </p:nvSpPr>
        <p:spPr>
          <a:xfrm>
            <a:off x="8155295" y="2455175"/>
            <a:ext cx="3635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Count the number of dice with</a:t>
            </a:r>
          </a:p>
          <a:p>
            <a:r>
              <a:rPr lang="en-GB" dirty="0"/>
              <a:t>face value of 4 or higher</a:t>
            </a:r>
          </a:p>
        </p:txBody>
      </p:sp>
    </p:spTree>
    <p:extLst>
      <p:ext uri="{BB962C8B-B14F-4D97-AF65-F5344CB8AC3E}">
        <p14:creationId xmlns:p14="http://schemas.microsoft.com/office/powerpoint/2010/main" val="37007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  <p:bldP spid="56" grpId="0" animBg="1"/>
      <p:bldP spid="54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6" grpId="0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4505-1C04-E84C-AA0C-15F9FC54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 1: Local Count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89BEBD-5C39-B841-99EE-D5B7ABAD8C75}"/>
              </a:ext>
            </a:extLst>
          </p:cNvPr>
          <p:cNvGrpSpPr/>
          <p:nvPr/>
        </p:nvGrpSpPr>
        <p:grpSpPr>
          <a:xfrm>
            <a:off x="615406" y="3990551"/>
            <a:ext cx="2278743" cy="2342846"/>
            <a:chOff x="5733143" y="3091543"/>
            <a:chExt cx="3541486" cy="2772228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351A75A-550C-B948-8058-BFDD41ED2D54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F477AD4-E6CB-D042-B83D-268799C9BADC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54025B-39CD-D24C-83BA-FD0A6A3194AA}"/>
              </a:ext>
            </a:extLst>
          </p:cNvPr>
          <p:cNvGrpSpPr/>
          <p:nvPr/>
        </p:nvGrpSpPr>
        <p:grpSpPr>
          <a:xfrm>
            <a:off x="3509555" y="3990551"/>
            <a:ext cx="2278743" cy="2342846"/>
            <a:chOff x="5733143" y="3091543"/>
            <a:chExt cx="3541486" cy="2772228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67A30E-50C0-1F47-AE1C-F70EBF0798B2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D3DB4AF-86A8-B64C-A4B5-24B72F7C205F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01A35BA-2182-6F4A-A989-B5C725695FBA}"/>
              </a:ext>
            </a:extLst>
          </p:cNvPr>
          <p:cNvGrpSpPr/>
          <p:nvPr/>
        </p:nvGrpSpPr>
        <p:grpSpPr>
          <a:xfrm>
            <a:off x="6403704" y="3990551"/>
            <a:ext cx="2278743" cy="2342846"/>
            <a:chOff x="5733143" y="3091543"/>
            <a:chExt cx="3541486" cy="277222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1797930-52C6-754F-8A7D-B29E8D088F98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32A0BEC-06E8-484C-97E7-419263207744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713BE4C-1DDB-F442-98E6-52CBE2878D4E}"/>
              </a:ext>
            </a:extLst>
          </p:cNvPr>
          <p:cNvGrpSpPr/>
          <p:nvPr/>
        </p:nvGrpSpPr>
        <p:grpSpPr>
          <a:xfrm>
            <a:off x="9297853" y="3990551"/>
            <a:ext cx="2278743" cy="2342846"/>
            <a:chOff x="5733143" y="3091543"/>
            <a:chExt cx="3541486" cy="2772228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9DAE91D-8EEC-A34F-AC2F-E06ABB887A13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29FE00E7-AF9D-C345-9590-A0B9FF70E8BF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3C7B79F-2788-144C-892C-CD7308E04E39}"/>
              </a:ext>
            </a:extLst>
          </p:cNvPr>
          <p:cNvCxnSpPr>
            <a:stCxn id="53" idx="2"/>
            <a:endCxn id="30" idx="0"/>
          </p:cNvCxnSpPr>
          <p:nvPr/>
        </p:nvCxnSpPr>
        <p:spPr>
          <a:xfrm flipH="1">
            <a:off x="1754778" y="3507251"/>
            <a:ext cx="4341222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D773D4-3896-B443-9F70-FA45C91BDE4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648927" y="3494201"/>
            <a:ext cx="1330959" cy="4963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EE0147-386E-9B43-AB8C-5EFC0367902B}"/>
              </a:ext>
            </a:extLst>
          </p:cNvPr>
          <p:cNvCxnSpPr>
            <a:cxnSpLocks/>
            <a:stCxn id="53" idx="2"/>
            <a:endCxn id="40" idx="0"/>
          </p:cNvCxnSpPr>
          <p:nvPr/>
        </p:nvCxnSpPr>
        <p:spPr>
          <a:xfrm>
            <a:off x="6096000" y="3507251"/>
            <a:ext cx="1447076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A180F6-6712-B34F-9861-D49B4D442332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>
            <a:off x="6096000" y="3507251"/>
            <a:ext cx="4341225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D4FCA4D-FDA1-F34B-A92B-C974DB7D65BF}"/>
              </a:ext>
            </a:extLst>
          </p:cNvPr>
          <p:cNvSpPr/>
          <p:nvPr/>
        </p:nvSpPr>
        <p:spPr>
          <a:xfrm>
            <a:off x="4332514" y="2259022"/>
            <a:ext cx="3526971" cy="12482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dirty="0"/>
          </a:p>
        </p:txBody>
      </p:sp>
      <p:sp>
        <p:nvSpPr>
          <p:cNvPr id="55" name="Chord 54">
            <a:extLst>
              <a:ext uri="{FF2B5EF4-FFF2-40B4-BE49-F238E27FC236}">
                <a16:creationId xmlns:a16="http://schemas.microsoft.com/office/drawing/2014/main" id="{642DB6D8-9147-D34D-AA98-B8D225AC44B9}"/>
              </a:ext>
            </a:extLst>
          </p:cNvPr>
          <p:cNvSpPr/>
          <p:nvPr/>
        </p:nvSpPr>
        <p:spPr>
          <a:xfrm rot="5400000">
            <a:off x="5736022" y="2697307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A89384-AD98-E848-AECF-012744B57E0A}"/>
              </a:ext>
            </a:extLst>
          </p:cNvPr>
          <p:cNvSpPr/>
          <p:nvPr/>
        </p:nvSpPr>
        <p:spPr>
          <a:xfrm>
            <a:off x="5882999" y="2242099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E331CEE2-489B-9F44-8931-6A5381A80FE6}"/>
              </a:ext>
            </a:extLst>
          </p:cNvPr>
          <p:cNvSpPr/>
          <p:nvPr/>
        </p:nvSpPr>
        <p:spPr>
          <a:xfrm>
            <a:off x="4604656" y="2847161"/>
            <a:ext cx="2982686" cy="4862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Driver</a:t>
            </a:r>
          </a:p>
        </p:txBody>
      </p:sp>
      <p:sp>
        <p:nvSpPr>
          <p:cNvPr id="57" name="Chord 56">
            <a:extLst>
              <a:ext uri="{FF2B5EF4-FFF2-40B4-BE49-F238E27FC236}">
                <a16:creationId xmlns:a16="http://schemas.microsoft.com/office/drawing/2014/main" id="{441E9411-9EC8-444C-996C-BC9922072ACF}"/>
              </a:ext>
            </a:extLst>
          </p:cNvPr>
          <p:cNvSpPr/>
          <p:nvPr/>
        </p:nvSpPr>
        <p:spPr>
          <a:xfrm rot="5400000">
            <a:off x="807180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4C7B58-16F9-DA40-96AA-82E3C9EE877B}"/>
              </a:ext>
            </a:extLst>
          </p:cNvPr>
          <p:cNvSpPr/>
          <p:nvPr/>
        </p:nvSpPr>
        <p:spPr>
          <a:xfrm>
            <a:off x="954157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hord 58">
            <a:extLst>
              <a:ext uri="{FF2B5EF4-FFF2-40B4-BE49-F238E27FC236}">
                <a16:creationId xmlns:a16="http://schemas.microsoft.com/office/drawing/2014/main" id="{33009DC1-968A-AC41-839E-44A06AC5BA8D}"/>
              </a:ext>
            </a:extLst>
          </p:cNvPr>
          <p:cNvSpPr/>
          <p:nvPr/>
        </p:nvSpPr>
        <p:spPr>
          <a:xfrm rot="5400000">
            <a:off x="1961469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D52629-0216-5544-908F-F7DC5D06CD9F}"/>
              </a:ext>
            </a:extLst>
          </p:cNvPr>
          <p:cNvSpPr/>
          <p:nvPr/>
        </p:nvSpPr>
        <p:spPr>
          <a:xfrm>
            <a:off x="2108446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Chord 60">
            <a:extLst>
              <a:ext uri="{FF2B5EF4-FFF2-40B4-BE49-F238E27FC236}">
                <a16:creationId xmlns:a16="http://schemas.microsoft.com/office/drawing/2014/main" id="{7045F64F-474A-A842-A94B-262013D5043C}"/>
              </a:ext>
            </a:extLst>
          </p:cNvPr>
          <p:cNvSpPr/>
          <p:nvPr/>
        </p:nvSpPr>
        <p:spPr>
          <a:xfrm rot="5400000">
            <a:off x="3746882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6D48AEC-59FF-064D-9619-8559C383D10B}"/>
              </a:ext>
            </a:extLst>
          </p:cNvPr>
          <p:cNvSpPr/>
          <p:nvPr/>
        </p:nvSpPr>
        <p:spPr>
          <a:xfrm>
            <a:off x="3893859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Chord 62">
            <a:extLst>
              <a:ext uri="{FF2B5EF4-FFF2-40B4-BE49-F238E27FC236}">
                <a16:creationId xmlns:a16="http://schemas.microsoft.com/office/drawing/2014/main" id="{E780299E-6381-914A-872D-F898A3B29721}"/>
              </a:ext>
            </a:extLst>
          </p:cNvPr>
          <p:cNvSpPr/>
          <p:nvPr/>
        </p:nvSpPr>
        <p:spPr>
          <a:xfrm rot="5400000">
            <a:off x="4901171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E153018-2612-C749-930D-3D8DE871F97A}"/>
              </a:ext>
            </a:extLst>
          </p:cNvPr>
          <p:cNvSpPr/>
          <p:nvPr/>
        </p:nvSpPr>
        <p:spPr>
          <a:xfrm>
            <a:off x="5048148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Chord 64">
            <a:extLst>
              <a:ext uri="{FF2B5EF4-FFF2-40B4-BE49-F238E27FC236}">
                <a16:creationId xmlns:a16="http://schemas.microsoft.com/office/drawing/2014/main" id="{0A0D1D09-D961-984E-930C-33E75D627F0A}"/>
              </a:ext>
            </a:extLst>
          </p:cNvPr>
          <p:cNvSpPr/>
          <p:nvPr/>
        </p:nvSpPr>
        <p:spPr>
          <a:xfrm rot="5400000">
            <a:off x="6641030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A1BAF8A-326E-254E-9729-7472D767BF9C}"/>
              </a:ext>
            </a:extLst>
          </p:cNvPr>
          <p:cNvSpPr/>
          <p:nvPr/>
        </p:nvSpPr>
        <p:spPr>
          <a:xfrm>
            <a:off x="6788007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hord 66">
            <a:extLst>
              <a:ext uri="{FF2B5EF4-FFF2-40B4-BE49-F238E27FC236}">
                <a16:creationId xmlns:a16="http://schemas.microsoft.com/office/drawing/2014/main" id="{11B44C61-E4DC-1A41-9263-AC1E10072175}"/>
              </a:ext>
            </a:extLst>
          </p:cNvPr>
          <p:cNvSpPr/>
          <p:nvPr/>
        </p:nvSpPr>
        <p:spPr>
          <a:xfrm rot="5400000">
            <a:off x="7795319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965D9C0-FE8C-614A-BD28-06501D192AEA}"/>
              </a:ext>
            </a:extLst>
          </p:cNvPr>
          <p:cNvSpPr/>
          <p:nvPr/>
        </p:nvSpPr>
        <p:spPr>
          <a:xfrm>
            <a:off x="7942296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Chord 68">
            <a:extLst>
              <a:ext uri="{FF2B5EF4-FFF2-40B4-BE49-F238E27FC236}">
                <a16:creationId xmlns:a16="http://schemas.microsoft.com/office/drawing/2014/main" id="{DABEE661-7540-054B-861A-047DCB3318FC}"/>
              </a:ext>
            </a:extLst>
          </p:cNvPr>
          <p:cNvSpPr/>
          <p:nvPr/>
        </p:nvSpPr>
        <p:spPr>
          <a:xfrm rot="5400000">
            <a:off x="9534985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5E052B2-B62A-864D-A521-61BFC0A1E6AC}"/>
              </a:ext>
            </a:extLst>
          </p:cNvPr>
          <p:cNvSpPr/>
          <p:nvPr/>
        </p:nvSpPr>
        <p:spPr>
          <a:xfrm>
            <a:off x="9681962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Chord 70">
            <a:extLst>
              <a:ext uri="{FF2B5EF4-FFF2-40B4-BE49-F238E27FC236}">
                <a16:creationId xmlns:a16="http://schemas.microsoft.com/office/drawing/2014/main" id="{AA65A96F-18E6-DD43-94F0-5ECFAFBA32B7}"/>
              </a:ext>
            </a:extLst>
          </p:cNvPr>
          <p:cNvSpPr/>
          <p:nvPr/>
        </p:nvSpPr>
        <p:spPr>
          <a:xfrm rot="5400000">
            <a:off x="10689274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1BBD5E7-B420-1742-9646-D36AABD94070}"/>
              </a:ext>
            </a:extLst>
          </p:cNvPr>
          <p:cNvSpPr/>
          <p:nvPr/>
        </p:nvSpPr>
        <p:spPr>
          <a:xfrm>
            <a:off x="10836251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114850-0CB3-B444-9408-7C00D3F0CCE5}"/>
              </a:ext>
            </a:extLst>
          </p:cNvPr>
          <p:cNvSpPr/>
          <p:nvPr/>
        </p:nvSpPr>
        <p:spPr>
          <a:xfrm>
            <a:off x="10531772" y="4654656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D2EC74D-720A-7849-9594-6C07439CEA4E}"/>
              </a:ext>
            </a:extLst>
          </p:cNvPr>
          <p:cNvSpPr/>
          <p:nvPr/>
        </p:nvSpPr>
        <p:spPr>
          <a:xfrm>
            <a:off x="775164" y="4598297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4D16AA65-7A0A-E340-A1C4-72B6FBF4C20B}"/>
              </a:ext>
            </a:extLst>
          </p:cNvPr>
          <p:cNvSpPr/>
          <p:nvPr/>
        </p:nvSpPr>
        <p:spPr>
          <a:xfrm>
            <a:off x="4803288" y="4608076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55C6DE89-2312-474D-913C-32E41F91B49B}"/>
              </a:ext>
            </a:extLst>
          </p:cNvPr>
          <p:cNvSpPr/>
          <p:nvPr/>
        </p:nvSpPr>
        <p:spPr>
          <a:xfrm>
            <a:off x="7677829" y="4609651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2E559C74-38F3-F340-B28B-AFC22DC4FA2E}"/>
              </a:ext>
            </a:extLst>
          </p:cNvPr>
          <p:cNvSpPr/>
          <p:nvPr/>
        </p:nvSpPr>
        <p:spPr>
          <a:xfrm>
            <a:off x="9524375" y="4632623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E2E5FD2-A6E5-6B4E-A024-71B87EA4D900}"/>
              </a:ext>
            </a:extLst>
          </p:cNvPr>
          <p:cNvSpPr/>
          <p:nvPr/>
        </p:nvSpPr>
        <p:spPr>
          <a:xfrm>
            <a:off x="3702663" y="4647037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70C2F9D-DAC3-4041-9D9C-E58B170E1309}"/>
              </a:ext>
            </a:extLst>
          </p:cNvPr>
          <p:cNvSpPr/>
          <p:nvPr/>
        </p:nvSpPr>
        <p:spPr>
          <a:xfrm>
            <a:off x="1872026" y="4598297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09CF7448-6244-0B49-BDDD-C1B5CCCCCBC0}"/>
              </a:ext>
            </a:extLst>
          </p:cNvPr>
          <p:cNvSpPr/>
          <p:nvPr/>
        </p:nvSpPr>
        <p:spPr>
          <a:xfrm>
            <a:off x="6609014" y="4610469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88CAEF-8AD4-F94A-A97B-3B885E4194BE}"/>
              </a:ext>
            </a:extLst>
          </p:cNvPr>
          <p:cNvSpPr txBox="1"/>
          <p:nvPr/>
        </p:nvSpPr>
        <p:spPr>
          <a:xfrm>
            <a:off x="8155295" y="2455175"/>
            <a:ext cx="3635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Count the number of dice with</a:t>
            </a:r>
          </a:p>
          <a:p>
            <a:r>
              <a:rPr lang="en-GB" dirty="0"/>
              <a:t>face value of 4 or higher</a:t>
            </a:r>
          </a:p>
        </p:txBody>
      </p:sp>
    </p:spTree>
    <p:extLst>
      <p:ext uri="{BB962C8B-B14F-4D97-AF65-F5344CB8AC3E}">
        <p14:creationId xmlns:p14="http://schemas.microsoft.com/office/powerpoint/2010/main" val="1409089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4505-1C04-E84C-AA0C-15F9FC54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 1: Local Count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89BEBD-5C39-B841-99EE-D5B7ABAD8C75}"/>
              </a:ext>
            </a:extLst>
          </p:cNvPr>
          <p:cNvGrpSpPr/>
          <p:nvPr/>
        </p:nvGrpSpPr>
        <p:grpSpPr>
          <a:xfrm>
            <a:off x="615406" y="3990551"/>
            <a:ext cx="2278743" cy="2342846"/>
            <a:chOff x="5733143" y="3091543"/>
            <a:chExt cx="3541486" cy="2772228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351A75A-550C-B948-8058-BFDD41ED2D54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F477AD4-E6CB-D042-B83D-268799C9BADC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54025B-39CD-D24C-83BA-FD0A6A3194AA}"/>
              </a:ext>
            </a:extLst>
          </p:cNvPr>
          <p:cNvGrpSpPr/>
          <p:nvPr/>
        </p:nvGrpSpPr>
        <p:grpSpPr>
          <a:xfrm>
            <a:off x="3509555" y="3990551"/>
            <a:ext cx="2278743" cy="2342846"/>
            <a:chOff x="5733143" y="3091543"/>
            <a:chExt cx="3541486" cy="2772228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67A30E-50C0-1F47-AE1C-F70EBF0798B2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D3DB4AF-86A8-B64C-A4B5-24B72F7C205F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01A35BA-2182-6F4A-A989-B5C725695FBA}"/>
              </a:ext>
            </a:extLst>
          </p:cNvPr>
          <p:cNvGrpSpPr/>
          <p:nvPr/>
        </p:nvGrpSpPr>
        <p:grpSpPr>
          <a:xfrm>
            <a:off x="6403704" y="3990551"/>
            <a:ext cx="2278743" cy="2342846"/>
            <a:chOff x="5733143" y="3091543"/>
            <a:chExt cx="3541486" cy="277222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1797930-52C6-754F-8A7D-B29E8D088F98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32A0BEC-06E8-484C-97E7-419263207744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713BE4C-1DDB-F442-98E6-52CBE2878D4E}"/>
              </a:ext>
            </a:extLst>
          </p:cNvPr>
          <p:cNvGrpSpPr/>
          <p:nvPr/>
        </p:nvGrpSpPr>
        <p:grpSpPr>
          <a:xfrm>
            <a:off x="9297853" y="3990551"/>
            <a:ext cx="2278743" cy="2342846"/>
            <a:chOff x="5733143" y="3091543"/>
            <a:chExt cx="3541486" cy="2772228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9DAE91D-8EEC-A34F-AC2F-E06ABB887A13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29FE00E7-AF9D-C345-9590-A0B9FF70E8BF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3C7B79F-2788-144C-892C-CD7308E04E39}"/>
              </a:ext>
            </a:extLst>
          </p:cNvPr>
          <p:cNvCxnSpPr>
            <a:stCxn id="53" idx="2"/>
            <a:endCxn id="30" idx="0"/>
          </p:cNvCxnSpPr>
          <p:nvPr/>
        </p:nvCxnSpPr>
        <p:spPr>
          <a:xfrm flipH="1">
            <a:off x="1754778" y="3507251"/>
            <a:ext cx="4341222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D773D4-3896-B443-9F70-FA45C91BDE4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648927" y="3494201"/>
            <a:ext cx="1330959" cy="4963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EE0147-386E-9B43-AB8C-5EFC0367902B}"/>
              </a:ext>
            </a:extLst>
          </p:cNvPr>
          <p:cNvCxnSpPr>
            <a:cxnSpLocks/>
            <a:stCxn id="53" idx="2"/>
            <a:endCxn id="40" idx="0"/>
          </p:cNvCxnSpPr>
          <p:nvPr/>
        </p:nvCxnSpPr>
        <p:spPr>
          <a:xfrm>
            <a:off x="6096000" y="3507251"/>
            <a:ext cx="1447076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A180F6-6712-B34F-9861-D49B4D442332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>
            <a:off x="6096000" y="3507251"/>
            <a:ext cx="4341225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D4FCA4D-FDA1-F34B-A92B-C974DB7D65BF}"/>
              </a:ext>
            </a:extLst>
          </p:cNvPr>
          <p:cNvSpPr/>
          <p:nvPr/>
        </p:nvSpPr>
        <p:spPr>
          <a:xfrm>
            <a:off x="4332514" y="2259022"/>
            <a:ext cx="3526971" cy="12482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dirty="0"/>
          </a:p>
        </p:txBody>
      </p:sp>
      <p:sp>
        <p:nvSpPr>
          <p:cNvPr id="55" name="Chord 54">
            <a:extLst>
              <a:ext uri="{FF2B5EF4-FFF2-40B4-BE49-F238E27FC236}">
                <a16:creationId xmlns:a16="http://schemas.microsoft.com/office/drawing/2014/main" id="{642DB6D8-9147-D34D-AA98-B8D225AC44B9}"/>
              </a:ext>
            </a:extLst>
          </p:cNvPr>
          <p:cNvSpPr/>
          <p:nvPr/>
        </p:nvSpPr>
        <p:spPr>
          <a:xfrm rot="5400000">
            <a:off x="5736022" y="2697307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A89384-AD98-E848-AECF-012744B57E0A}"/>
              </a:ext>
            </a:extLst>
          </p:cNvPr>
          <p:cNvSpPr/>
          <p:nvPr/>
        </p:nvSpPr>
        <p:spPr>
          <a:xfrm>
            <a:off x="5882999" y="2242099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E331CEE2-489B-9F44-8931-6A5381A80FE6}"/>
              </a:ext>
            </a:extLst>
          </p:cNvPr>
          <p:cNvSpPr/>
          <p:nvPr/>
        </p:nvSpPr>
        <p:spPr>
          <a:xfrm>
            <a:off x="4604656" y="2847161"/>
            <a:ext cx="2982686" cy="4862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Driver</a:t>
            </a:r>
          </a:p>
        </p:txBody>
      </p:sp>
      <p:sp>
        <p:nvSpPr>
          <p:cNvPr id="57" name="Chord 56">
            <a:extLst>
              <a:ext uri="{FF2B5EF4-FFF2-40B4-BE49-F238E27FC236}">
                <a16:creationId xmlns:a16="http://schemas.microsoft.com/office/drawing/2014/main" id="{441E9411-9EC8-444C-996C-BC9922072ACF}"/>
              </a:ext>
            </a:extLst>
          </p:cNvPr>
          <p:cNvSpPr/>
          <p:nvPr/>
        </p:nvSpPr>
        <p:spPr>
          <a:xfrm rot="5400000">
            <a:off x="807180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4C7B58-16F9-DA40-96AA-82E3C9EE877B}"/>
              </a:ext>
            </a:extLst>
          </p:cNvPr>
          <p:cNvSpPr/>
          <p:nvPr/>
        </p:nvSpPr>
        <p:spPr>
          <a:xfrm>
            <a:off x="954157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hord 58">
            <a:extLst>
              <a:ext uri="{FF2B5EF4-FFF2-40B4-BE49-F238E27FC236}">
                <a16:creationId xmlns:a16="http://schemas.microsoft.com/office/drawing/2014/main" id="{33009DC1-968A-AC41-839E-44A06AC5BA8D}"/>
              </a:ext>
            </a:extLst>
          </p:cNvPr>
          <p:cNvSpPr/>
          <p:nvPr/>
        </p:nvSpPr>
        <p:spPr>
          <a:xfrm rot="5400000">
            <a:off x="1961469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D52629-0216-5544-908F-F7DC5D06CD9F}"/>
              </a:ext>
            </a:extLst>
          </p:cNvPr>
          <p:cNvSpPr/>
          <p:nvPr/>
        </p:nvSpPr>
        <p:spPr>
          <a:xfrm>
            <a:off x="2108446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Chord 60">
            <a:extLst>
              <a:ext uri="{FF2B5EF4-FFF2-40B4-BE49-F238E27FC236}">
                <a16:creationId xmlns:a16="http://schemas.microsoft.com/office/drawing/2014/main" id="{7045F64F-474A-A842-A94B-262013D5043C}"/>
              </a:ext>
            </a:extLst>
          </p:cNvPr>
          <p:cNvSpPr/>
          <p:nvPr/>
        </p:nvSpPr>
        <p:spPr>
          <a:xfrm rot="5400000">
            <a:off x="3746882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6D48AEC-59FF-064D-9619-8559C383D10B}"/>
              </a:ext>
            </a:extLst>
          </p:cNvPr>
          <p:cNvSpPr/>
          <p:nvPr/>
        </p:nvSpPr>
        <p:spPr>
          <a:xfrm>
            <a:off x="3893859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Chord 62">
            <a:extLst>
              <a:ext uri="{FF2B5EF4-FFF2-40B4-BE49-F238E27FC236}">
                <a16:creationId xmlns:a16="http://schemas.microsoft.com/office/drawing/2014/main" id="{E780299E-6381-914A-872D-F898A3B29721}"/>
              </a:ext>
            </a:extLst>
          </p:cNvPr>
          <p:cNvSpPr/>
          <p:nvPr/>
        </p:nvSpPr>
        <p:spPr>
          <a:xfrm rot="5400000">
            <a:off x="4901171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E153018-2612-C749-930D-3D8DE871F97A}"/>
              </a:ext>
            </a:extLst>
          </p:cNvPr>
          <p:cNvSpPr/>
          <p:nvPr/>
        </p:nvSpPr>
        <p:spPr>
          <a:xfrm>
            <a:off x="5048148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Chord 64">
            <a:extLst>
              <a:ext uri="{FF2B5EF4-FFF2-40B4-BE49-F238E27FC236}">
                <a16:creationId xmlns:a16="http://schemas.microsoft.com/office/drawing/2014/main" id="{0A0D1D09-D961-984E-930C-33E75D627F0A}"/>
              </a:ext>
            </a:extLst>
          </p:cNvPr>
          <p:cNvSpPr/>
          <p:nvPr/>
        </p:nvSpPr>
        <p:spPr>
          <a:xfrm rot="5400000">
            <a:off x="6641030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A1BAF8A-326E-254E-9729-7472D767BF9C}"/>
              </a:ext>
            </a:extLst>
          </p:cNvPr>
          <p:cNvSpPr/>
          <p:nvPr/>
        </p:nvSpPr>
        <p:spPr>
          <a:xfrm>
            <a:off x="6788007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hord 66">
            <a:extLst>
              <a:ext uri="{FF2B5EF4-FFF2-40B4-BE49-F238E27FC236}">
                <a16:creationId xmlns:a16="http://schemas.microsoft.com/office/drawing/2014/main" id="{11B44C61-E4DC-1A41-9263-AC1E10072175}"/>
              </a:ext>
            </a:extLst>
          </p:cNvPr>
          <p:cNvSpPr/>
          <p:nvPr/>
        </p:nvSpPr>
        <p:spPr>
          <a:xfrm rot="5400000">
            <a:off x="7795319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965D9C0-FE8C-614A-BD28-06501D192AEA}"/>
              </a:ext>
            </a:extLst>
          </p:cNvPr>
          <p:cNvSpPr/>
          <p:nvPr/>
        </p:nvSpPr>
        <p:spPr>
          <a:xfrm>
            <a:off x="7942296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Chord 68">
            <a:extLst>
              <a:ext uri="{FF2B5EF4-FFF2-40B4-BE49-F238E27FC236}">
                <a16:creationId xmlns:a16="http://schemas.microsoft.com/office/drawing/2014/main" id="{DABEE661-7540-054B-861A-047DCB3318FC}"/>
              </a:ext>
            </a:extLst>
          </p:cNvPr>
          <p:cNvSpPr/>
          <p:nvPr/>
        </p:nvSpPr>
        <p:spPr>
          <a:xfrm rot="5400000">
            <a:off x="9534985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5E052B2-B62A-864D-A521-61BFC0A1E6AC}"/>
              </a:ext>
            </a:extLst>
          </p:cNvPr>
          <p:cNvSpPr/>
          <p:nvPr/>
        </p:nvSpPr>
        <p:spPr>
          <a:xfrm>
            <a:off x="9681962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Chord 70">
            <a:extLst>
              <a:ext uri="{FF2B5EF4-FFF2-40B4-BE49-F238E27FC236}">
                <a16:creationId xmlns:a16="http://schemas.microsoft.com/office/drawing/2014/main" id="{AA65A96F-18E6-DD43-94F0-5ECFAFBA32B7}"/>
              </a:ext>
            </a:extLst>
          </p:cNvPr>
          <p:cNvSpPr/>
          <p:nvPr/>
        </p:nvSpPr>
        <p:spPr>
          <a:xfrm rot="5400000">
            <a:off x="10689274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1BBD5E7-B420-1742-9646-D36AABD94070}"/>
              </a:ext>
            </a:extLst>
          </p:cNvPr>
          <p:cNvSpPr/>
          <p:nvPr/>
        </p:nvSpPr>
        <p:spPr>
          <a:xfrm>
            <a:off x="10836251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114850-0CB3-B444-9408-7C00D3F0CCE5}"/>
              </a:ext>
            </a:extLst>
          </p:cNvPr>
          <p:cNvSpPr/>
          <p:nvPr/>
        </p:nvSpPr>
        <p:spPr>
          <a:xfrm>
            <a:off x="10531772" y="4654656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D2EC74D-720A-7849-9594-6C07439CEA4E}"/>
              </a:ext>
            </a:extLst>
          </p:cNvPr>
          <p:cNvSpPr/>
          <p:nvPr/>
        </p:nvSpPr>
        <p:spPr>
          <a:xfrm>
            <a:off x="775164" y="4598297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4D16AA65-7A0A-E340-A1C4-72B6FBF4C20B}"/>
              </a:ext>
            </a:extLst>
          </p:cNvPr>
          <p:cNvSpPr/>
          <p:nvPr/>
        </p:nvSpPr>
        <p:spPr>
          <a:xfrm>
            <a:off x="4803288" y="4608076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55C6DE89-2312-474D-913C-32E41F91B49B}"/>
              </a:ext>
            </a:extLst>
          </p:cNvPr>
          <p:cNvSpPr/>
          <p:nvPr/>
        </p:nvSpPr>
        <p:spPr>
          <a:xfrm>
            <a:off x="7677829" y="4609651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2E559C74-38F3-F340-B28B-AFC22DC4FA2E}"/>
              </a:ext>
            </a:extLst>
          </p:cNvPr>
          <p:cNvSpPr/>
          <p:nvPr/>
        </p:nvSpPr>
        <p:spPr>
          <a:xfrm>
            <a:off x="9524375" y="4632623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E2E5FD2-A6E5-6B4E-A024-71B87EA4D900}"/>
              </a:ext>
            </a:extLst>
          </p:cNvPr>
          <p:cNvSpPr/>
          <p:nvPr/>
        </p:nvSpPr>
        <p:spPr>
          <a:xfrm>
            <a:off x="3702663" y="4647037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70C2F9D-DAC3-4041-9D9C-E58B170E1309}"/>
              </a:ext>
            </a:extLst>
          </p:cNvPr>
          <p:cNvSpPr/>
          <p:nvPr/>
        </p:nvSpPr>
        <p:spPr>
          <a:xfrm>
            <a:off x="1872026" y="4598297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09CF7448-6244-0B49-BDDD-C1B5CCCCCBC0}"/>
              </a:ext>
            </a:extLst>
          </p:cNvPr>
          <p:cNvSpPr/>
          <p:nvPr/>
        </p:nvSpPr>
        <p:spPr>
          <a:xfrm>
            <a:off x="6609014" y="4610469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3183105-7093-6C4F-A118-864FD56ADA59}"/>
              </a:ext>
            </a:extLst>
          </p:cNvPr>
          <p:cNvSpPr/>
          <p:nvPr/>
        </p:nvSpPr>
        <p:spPr>
          <a:xfrm>
            <a:off x="2287073" y="4660559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C30D12D-1BC9-0D4A-895E-E65F44E239DD}"/>
              </a:ext>
            </a:extLst>
          </p:cNvPr>
          <p:cNvSpPr/>
          <p:nvPr/>
        </p:nvSpPr>
        <p:spPr>
          <a:xfrm>
            <a:off x="7051406" y="4625126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34D483D-677E-9449-B117-AB2889DBB35E}"/>
              </a:ext>
            </a:extLst>
          </p:cNvPr>
          <p:cNvSpPr/>
          <p:nvPr/>
        </p:nvSpPr>
        <p:spPr>
          <a:xfrm>
            <a:off x="10942725" y="4851818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9C40044-6BDD-FB48-9138-89C52E2E558B}"/>
              </a:ext>
            </a:extLst>
          </p:cNvPr>
          <p:cNvSpPr/>
          <p:nvPr/>
        </p:nvSpPr>
        <p:spPr>
          <a:xfrm>
            <a:off x="4060514" y="4499984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7CB3B63-97A1-034E-8638-694C3664FB93}"/>
              </a:ext>
            </a:extLst>
          </p:cNvPr>
          <p:cNvSpPr/>
          <p:nvPr/>
        </p:nvSpPr>
        <p:spPr>
          <a:xfrm>
            <a:off x="1914542" y="4663755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8814E87-4B04-FB4D-ADB1-0D9E795BFD80}"/>
              </a:ext>
            </a:extLst>
          </p:cNvPr>
          <p:cNvSpPr/>
          <p:nvPr/>
        </p:nvSpPr>
        <p:spPr>
          <a:xfrm>
            <a:off x="5209584" y="4668706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BAE1CB2-FACC-EE41-990C-B0616F08AC6B}"/>
              </a:ext>
            </a:extLst>
          </p:cNvPr>
          <p:cNvSpPr/>
          <p:nvPr/>
        </p:nvSpPr>
        <p:spPr>
          <a:xfrm>
            <a:off x="830882" y="4653976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FCE3B00-4AAC-2142-88F2-7BD68BAB2701}"/>
              </a:ext>
            </a:extLst>
          </p:cNvPr>
          <p:cNvSpPr/>
          <p:nvPr/>
        </p:nvSpPr>
        <p:spPr>
          <a:xfrm>
            <a:off x="1192521" y="4652528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8220F03-A008-6945-96A3-EF06AEE646DD}"/>
              </a:ext>
            </a:extLst>
          </p:cNvPr>
          <p:cNvSpPr/>
          <p:nvPr/>
        </p:nvSpPr>
        <p:spPr>
          <a:xfrm>
            <a:off x="10519538" y="4747854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F881A16-731F-5549-B56B-6458C37FD523}"/>
              </a:ext>
            </a:extLst>
          </p:cNvPr>
          <p:cNvSpPr/>
          <p:nvPr/>
        </p:nvSpPr>
        <p:spPr>
          <a:xfrm>
            <a:off x="9524375" y="4672229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F588931-C4AC-AC42-9DB8-A574F491B05C}"/>
              </a:ext>
            </a:extLst>
          </p:cNvPr>
          <p:cNvSpPr/>
          <p:nvPr/>
        </p:nvSpPr>
        <p:spPr>
          <a:xfrm>
            <a:off x="10960275" y="4435942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4DF3427-F335-6749-BF7E-DDBAAB9F95EE}"/>
              </a:ext>
            </a:extLst>
          </p:cNvPr>
          <p:cNvSpPr/>
          <p:nvPr/>
        </p:nvSpPr>
        <p:spPr>
          <a:xfrm>
            <a:off x="3698722" y="4673419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24FEFE2-4C78-114C-B677-E2C1F4408D4F}"/>
              </a:ext>
            </a:extLst>
          </p:cNvPr>
          <p:cNvSpPr/>
          <p:nvPr/>
        </p:nvSpPr>
        <p:spPr>
          <a:xfrm>
            <a:off x="4866036" y="4673418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BA7E51-F69D-3049-8908-BE86FE388ADC}"/>
              </a:ext>
            </a:extLst>
          </p:cNvPr>
          <p:cNvSpPr/>
          <p:nvPr/>
        </p:nvSpPr>
        <p:spPr>
          <a:xfrm>
            <a:off x="6586758" y="4642895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45917E7-3730-FF40-8936-B46C91820A92}"/>
              </a:ext>
            </a:extLst>
          </p:cNvPr>
          <p:cNvSpPr/>
          <p:nvPr/>
        </p:nvSpPr>
        <p:spPr>
          <a:xfrm>
            <a:off x="4133209" y="4841207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79CF122-5A1E-B64D-BECA-482A72C7E335}"/>
              </a:ext>
            </a:extLst>
          </p:cNvPr>
          <p:cNvSpPr txBox="1"/>
          <p:nvPr/>
        </p:nvSpPr>
        <p:spPr>
          <a:xfrm>
            <a:off x="8155295" y="2455175"/>
            <a:ext cx="3635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Count the number of dice with</a:t>
            </a:r>
          </a:p>
          <a:p>
            <a:r>
              <a:rPr lang="en-GB" dirty="0"/>
              <a:t>face value of 4 or higher</a:t>
            </a:r>
          </a:p>
        </p:txBody>
      </p:sp>
    </p:spTree>
    <p:extLst>
      <p:ext uri="{BB962C8B-B14F-4D97-AF65-F5344CB8AC3E}">
        <p14:creationId xmlns:p14="http://schemas.microsoft.com/office/powerpoint/2010/main" val="180454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4505-1C04-E84C-AA0C-15F9FC54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 1: Local Count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89BEBD-5C39-B841-99EE-D5B7ABAD8C75}"/>
              </a:ext>
            </a:extLst>
          </p:cNvPr>
          <p:cNvGrpSpPr/>
          <p:nvPr/>
        </p:nvGrpSpPr>
        <p:grpSpPr>
          <a:xfrm>
            <a:off x="615406" y="3990551"/>
            <a:ext cx="2278743" cy="2342846"/>
            <a:chOff x="5733143" y="3091543"/>
            <a:chExt cx="3541486" cy="2772228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351A75A-550C-B948-8058-BFDD41ED2D54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F477AD4-E6CB-D042-B83D-268799C9BADC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54025B-39CD-D24C-83BA-FD0A6A3194AA}"/>
              </a:ext>
            </a:extLst>
          </p:cNvPr>
          <p:cNvGrpSpPr/>
          <p:nvPr/>
        </p:nvGrpSpPr>
        <p:grpSpPr>
          <a:xfrm>
            <a:off x="3509555" y="3990551"/>
            <a:ext cx="2278743" cy="2342846"/>
            <a:chOff x="5733143" y="3091543"/>
            <a:chExt cx="3541486" cy="2772228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67A30E-50C0-1F47-AE1C-F70EBF0798B2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D3DB4AF-86A8-B64C-A4B5-24B72F7C205F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01A35BA-2182-6F4A-A989-B5C725695FBA}"/>
              </a:ext>
            </a:extLst>
          </p:cNvPr>
          <p:cNvGrpSpPr/>
          <p:nvPr/>
        </p:nvGrpSpPr>
        <p:grpSpPr>
          <a:xfrm>
            <a:off x="6403704" y="3990551"/>
            <a:ext cx="2278743" cy="2342846"/>
            <a:chOff x="5733143" y="3091543"/>
            <a:chExt cx="3541486" cy="277222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1797930-52C6-754F-8A7D-B29E8D088F98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32A0BEC-06E8-484C-97E7-419263207744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713BE4C-1DDB-F442-98E6-52CBE2878D4E}"/>
              </a:ext>
            </a:extLst>
          </p:cNvPr>
          <p:cNvGrpSpPr/>
          <p:nvPr/>
        </p:nvGrpSpPr>
        <p:grpSpPr>
          <a:xfrm>
            <a:off x="9297853" y="3990551"/>
            <a:ext cx="2278743" cy="2342846"/>
            <a:chOff x="5733143" y="3091543"/>
            <a:chExt cx="3541486" cy="2772228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9DAE91D-8EEC-A34F-AC2F-E06ABB887A13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29FE00E7-AF9D-C345-9590-A0B9FF70E8BF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3C7B79F-2788-144C-892C-CD7308E04E39}"/>
              </a:ext>
            </a:extLst>
          </p:cNvPr>
          <p:cNvCxnSpPr>
            <a:stCxn id="53" idx="2"/>
            <a:endCxn id="30" idx="0"/>
          </p:cNvCxnSpPr>
          <p:nvPr/>
        </p:nvCxnSpPr>
        <p:spPr>
          <a:xfrm flipH="1">
            <a:off x="1754778" y="3507251"/>
            <a:ext cx="4341222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D773D4-3896-B443-9F70-FA45C91BDE4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648927" y="3494201"/>
            <a:ext cx="1330959" cy="4963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EE0147-386E-9B43-AB8C-5EFC0367902B}"/>
              </a:ext>
            </a:extLst>
          </p:cNvPr>
          <p:cNvCxnSpPr>
            <a:cxnSpLocks/>
            <a:stCxn id="53" idx="2"/>
            <a:endCxn id="40" idx="0"/>
          </p:cNvCxnSpPr>
          <p:nvPr/>
        </p:nvCxnSpPr>
        <p:spPr>
          <a:xfrm>
            <a:off x="6096000" y="3507251"/>
            <a:ext cx="1447076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A180F6-6712-B34F-9861-D49B4D442332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>
            <a:off x="6096000" y="3507251"/>
            <a:ext cx="4341225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D4FCA4D-FDA1-F34B-A92B-C974DB7D65BF}"/>
              </a:ext>
            </a:extLst>
          </p:cNvPr>
          <p:cNvSpPr/>
          <p:nvPr/>
        </p:nvSpPr>
        <p:spPr>
          <a:xfrm>
            <a:off x="4332514" y="2259022"/>
            <a:ext cx="3526971" cy="12482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dirty="0"/>
          </a:p>
        </p:txBody>
      </p:sp>
      <p:sp>
        <p:nvSpPr>
          <p:cNvPr id="55" name="Chord 54">
            <a:extLst>
              <a:ext uri="{FF2B5EF4-FFF2-40B4-BE49-F238E27FC236}">
                <a16:creationId xmlns:a16="http://schemas.microsoft.com/office/drawing/2014/main" id="{642DB6D8-9147-D34D-AA98-B8D225AC44B9}"/>
              </a:ext>
            </a:extLst>
          </p:cNvPr>
          <p:cNvSpPr/>
          <p:nvPr/>
        </p:nvSpPr>
        <p:spPr>
          <a:xfrm rot="5400000">
            <a:off x="5736022" y="2697307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A89384-AD98-E848-AECF-012744B57E0A}"/>
              </a:ext>
            </a:extLst>
          </p:cNvPr>
          <p:cNvSpPr/>
          <p:nvPr/>
        </p:nvSpPr>
        <p:spPr>
          <a:xfrm>
            <a:off x="5882999" y="2242099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E331CEE2-489B-9F44-8931-6A5381A80FE6}"/>
              </a:ext>
            </a:extLst>
          </p:cNvPr>
          <p:cNvSpPr/>
          <p:nvPr/>
        </p:nvSpPr>
        <p:spPr>
          <a:xfrm>
            <a:off x="4604656" y="2847161"/>
            <a:ext cx="2982686" cy="4862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Driver</a:t>
            </a:r>
          </a:p>
        </p:txBody>
      </p:sp>
      <p:sp>
        <p:nvSpPr>
          <p:cNvPr id="57" name="Chord 56">
            <a:extLst>
              <a:ext uri="{FF2B5EF4-FFF2-40B4-BE49-F238E27FC236}">
                <a16:creationId xmlns:a16="http://schemas.microsoft.com/office/drawing/2014/main" id="{441E9411-9EC8-444C-996C-BC9922072ACF}"/>
              </a:ext>
            </a:extLst>
          </p:cNvPr>
          <p:cNvSpPr/>
          <p:nvPr/>
        </p:nvSpPr>
        <p:spPr>
          <a:xfrm rot="5400000">
            <a:off x="807180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4C7B58-16F9-DA40-96AA-82E3C9EE877B}"/>
              </a:ext>
            </a:extLst>
          </p:cNvPr>
          <p:cNvSpPr/>
          <p:nvPr/>
        </p:nvSpPr>
        <p:spPr>
          <a:xfrm>
            <a:off x="954157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hord 58">
            <a:extLst>
              <a:ext uri="{FF2B5EF4-FFF2-40B4-BE49-F238E27FC236}">
                <a16:creationId xmlns:a16="http://schemas.microsoft.com/office/drawing/2014/main" id="{33009DC1-968A-AC41-839E-44A06AC5BA8D}"/>
              </a:ext>
            </a:extLst>
          </p:cNvPr>
          <p:cNvSpPr/>
          <p:nvPr/>
        </p:nvSpPr>
        <p:spPr>
          <a:xfrm rot="5400000">
            <a:off x="1961469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D52629-0216-5544-908F-F7DC5D06CD9F}"/>
              </a:ext>
            </a:extLst>
          </p:cNvPr>
          <p:cNvSpPr/>
          <p:nvPr/>
        </p:nvSpPr>
        <p:spPr>
          <a:xfrm>
            <a:off x="2108446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Chord 60">
            <a:extLst>
              <a:ext uri="{FF2B5EF4-FFF2-40B4-BE49-F238E27FC236}">
                <a16:creationId xmlns:a16="http://schemas.microsoft.com/office/drawing/2014/main" id="{7045F64F-474A-A842-A94B-262013D5043C}"/>
              </a:ext>
            </a:extLst>
          </p:cNvPr>
          <p:cNvSpPr/>
          <p:nvPr/>
        </p:nvSpPr>
        <p:spPr>
          <a:xfrm rot="5400000">
            <a:off x="3746882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6D48AEC-59FF-064D-9619-8559C383D10B}"/>
              </a:ext>
            </a:extLst>
          </p:cNvPr>
          <p:cNvSpPr/>
          <p:nvPr/>
        </p:nvSpPr>
        <p:spPr>
          <a:xfrm>
            <a:off x="3893859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Chord 62">
            <a:extLst>
              <a:ext uri="{FF2B5EF4-FFF2-40B4-BE49-F238E27FC236}">
                <a16:creationId xmlns:a16="http://schemas.microsoft.com/office/drawing/2014/main" id="{E780299E-6381-914A-872D-F898A3B29721}"/>
              </a:ext>
            </a:extLst>
          </p:cNvPr>
          <p:cNvSpPr/>
          <p:nvPr/>
        </p:nvSpPr>
        <p:spPr>
          <a:xfrm rot="5400000">
            <a:off x="4901171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E153018-2612-C749-930D-3D8DE871F97A}"/>
              </a:ext>
            </a:extLst>
          </p:cNvPr>
          <p:cNvSpPr/>
          <p:nvPr/>
        </p:nvSpPr>
        <p:spPr>
          <a:xfrm>
            <a:off x="5048148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Chord 64">
            <a:extLst>
              <a:ext uri="{FF2B5EF4-FFF2-40B4-BE49-F238E27FC236}">
                <a16:creationId xmlns:a16="http://schemas.microsoft.com/office/drawing/2014/main" id="{0A0D1D09-D961-984E-930C-33E75D627F0A}"/>
              </a:ext>
            </a:extLst>
          </p:cNvPr>
          <p:cNvSpPr/>
          <p:nvPr/>
        </p:nvSpPr>
        <p:spPr>
          <a:xfrm rot="5400000">
            <a:off x="6641030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A1BAF8A-326E-254E-9729-7472D767BF9C}"/>
              </a:ext>
            </a:extLst>
          </p:cNvPr>
          <p:cNvSpPr/>
          <p:nvPr/>
        </p:nvSpPr>
        <p:spPr>
          <a:xfrm>
            <a:off x="6788007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hord 66">
            <a:extLst>
              <a:ext uri="{FF2B5EF4-FFF2-40B4-BE49-F238E27FC236}">
                <a16:creationId xmlns:a16="http://schemas.microsoft.com/office/drawing/2014/main" id="{11B44C61-E4DC-1A41-9263-AC1E10072175}"/>
              </a:ext>
            </a:extLst>
          </p:cNvPr>
          <p:cNvSpPr/>
          <p:nvPr/>
        </p:nvSpPr>
        <p:spPr>
          <a:xfrm rot="5400000">
            <a:off x="7795319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965D9C0-FE8C-614A-BD28-06501D192AEA}"/>
              </a:ext>
            </a:extLst>
          </p:cNvPr>
          <p:cNvSpPr/>
          <p:nvPr/>
        </p:nvSpPr>
        <p:spPr>
          <a:xfrm>
            <a:off x="7942296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Chord 68">
            <a:extLst>
              <a:ext uri="{FF2B5EF4-FFF2-40B4-BE49-F238E27FC236}">
                <a16:creationId xmlns:a16="http://schemas.microsoft.com/office/drawing/2014/main" id="{DABEE661-7540-054B-861A-047DCB3318FC}"/>
              </a:ext>
            </a:extLst>
          </p:cNvPr>
          <p:cNvSpPr/>
          <p:nvPr/>
        </p:nvSpPr>
        <p:spPr>
          <a:xfrm rot="5400000">
            <a:off x="9534985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5E052B2-B62A-864D-A521-61BFC0A1E6AC}"/>
              </a:ext>
            </a:extLst>
          </p:cNvPr>
          <p:cNvSpPr/>
          <p:nvPr/>
        </p:nvSpPr>
        <p:spPr>
          <a:xfrm>
            <a:off x="9681962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Chord 70">
            <a:extLst>
              <a:ext uri="{FF2B5EF4-FFF2-40B4-BE49-F238E27FC236}">
                <a16:creationId xmlns:a16="http://schemas.microsoft.com/office/drawing/2014/main" id="{AA65A96F-18E6-DD43-94F0-5ECFAFBA32B7}"/>
              </a:ext>
            </a:extLst>
          </p:cNvPr>
          <p:cNvSpPr/>
          <p:nvPr/>
        </p:nvSpPr>
        <p:spPr>
          <a:xfrm rot="5400000">
            <a:off x="10689274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1BBD5E7-B420-1742-9646-D36AABD94070}"/>
              </a:ext>
            </a:extLst>
          </p:cNvPr>
          <p:cNvSpPr/>
          <p:nvPr/>
        </p:nvSpPr>
        <p:spPr>
          <a:xfrm>
            <a:off x="10836251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D2EC74D-720A-7849-9594-6C07439CEA4E}"/>
              </a:ext>
            </a:extLst>
          </p:cNvPr>
          <p:cNvSpPr/>
          <p:nvPr/>
        </p:nvSpPr>
        <p:spPr>
          <a:xfrm>
            <a:off x="775164" y="4598297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4EBE7-D94B-1842-A56E-EFD5C5EFEAAF}"/>
              </a:ext>
            </a:extLst>
          </p:cNvPr>
          <p:cNvSpPr txBox="1"/>
          <p:nvPr/>
        </p:nvSpPr>
        <p:spPr>
          <a:xfrm>
            <a:off x="8155295" y="2455175"/>
            <a:ext cx="3635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Count the number of dice with</a:t>
            </a:r>
          </a:p>
          <a:p>
            <a:r>
              <a:rPr lang="en-GB" dirty="0"/>
              <a:t>face value of 4 or higher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6989B8A-1CAA-114C-82BE-C73E3AC86A42}"/>
              </a:ext>
            </a:extLst>
          </p:cNvPr>
          <p:cNvSpPr/>
          <p:nvPr/>
        </p:nvSpPr>
        <p:spPr>
          <a:xfrm>
            <a:off x="1912745" y="4602538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2CC7D477-77D8-4649-A63E-A706A3FE6551}"/>
              </a:ext>
            </a:extLst>
          </p:cNvPr>
          <p:cNvSpPr/>
          <p:nvPr/>
        </p:nvSpPr>
        <p:spPr>
          <a:xfrm>
            <a:off x="10571784" y="4584994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642A6175-015E-164A-B200-7C10C75720FE}"/>
              </a:ext>
            </a:extLst>
          </p:cNvPr>
          <p:cNvSpPr/>
          <p:nvPr/>
        </p:nvSpPr>
        <p:spPr>
          <a:xfrm>
            <a:off x="9472608" y="4602539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90B07C08-D755-BE46-AF40-090C0535DCDD}"/>
              </a:ext>
            </a:extLst>
          </p:cNvPr>
          <p:cNvSpPr/>
          <p:nvPr/>
        </p:nvSpPr>
        <p:spPr>
          <a:xfrm>
            <a:off x="7702596" y="4578762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A3803F82-C6D7-5D4B-ADE9-BD5FEC73ABE8}"/>
              </a:ext>
            </a:extLst>
          </p:cNvPr>
          <p:cNvSpPr/>
          <p:nvPr/>
        </p:nvSpPr>
        <p:spPr>
          <a:xfrm>
            <a:off x="6573300" y="4593456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53EFED63-283D-6842-B73F-B506BEA2B807}"/>
              </a:ext>
            </a:extLst>
          </p:cNvPr>
          <p:cNvSpPr/>
          <p:nvPr/>
        </p:nvSpPr>
        <p:spPr>
          <a:xfrm>
            <a:off x="4803288" y="4585578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494F9C8-C9BD-0D47-BE56-3B1B0B600581}"/>
              </a:ext>
            </a:extLst>
          </p:cNvPr>
          <p:cNvSpPr/>
          <p:nvPr/>
        </p:nvSpPr>
        <p:spPr>
          <a:xfrm>
            <a:off x="3702663" y="4602539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1916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4505-1C04-E84C-AA0C-15F9FC54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 1: Local Count – Complete!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89BEBD-5C39-B841-99EE-D5B7ABAD8C75}"/>
              </a:ext>
            </a:extLst>
          </p:cNvPr>
          <p:cNvGrpSpPr/>
          <p:nvPr/>
        </p:nvGrpSpPr>
        <p:grpSpPr>
          <a:xfrm>
            <a:off x="615406" y="3990551"/>
            <a:ext cx="2278743" cy="2342846"/>
            <a:chOff x="5733143" y="3091543"/>
            <a:chExt cx="3541486" cy="2772228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351A75A-550C-B948-8058-BFDD41ED2D54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F477AD4-E6CB-D042-B83D-268799C9BADC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54025B-39CD-D24C-83BA-FD0A6A3194AA}"/>
              </a:ext>
            </a:extLst>
          </p:cNvPr>
          <p:cNvGrpSpPr/>
          <p:nvPr/>
        </p:nvGrpSpPr>
        <p:grpSpPr>
          <a:xfrm>
            <a:off x="3509555" y="3990551"/>
            <a:ext cx="2278743" cy="2342846"/>
            <a:chOff x="5733143" y="3091543"/>
            <a:chExt cx="3541486" cy="2772228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67A30E-50C0-1F47-AE1C-F70EBF0798B2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D3DB4AF-86A8-B64C-A4B5-24B72F7C205F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01A35BA-2182-6F4A-A989-B5C725695FBA}"/>
              </a:ext>
            </a:extLst>
          </p:cNvPr>
          <p:cNvGrpSpPr/>
          <p:nvPr/>
        </p:nvGrpSpPr>
        <p:grpSpPr>
          <a:xfrm>
            <a:off x="6403704" y="3990551"/>
            <a:ext cx="2278743" cy="2342846"/>
            <a:chOff x="5733143" y="3091543"/>
            <a:chExt cx="3541486" cy="277222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1797930-52C6-754F-8A7D-B29E8D088F98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32A0BEC-06E8-484C-97E7-419263207744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713BE4C-1DDB-F442-98E6-52CBE2878D4E}"/>
              </a:ext>
            </a:extLst>
          </p:cNvPr>
          <p:cNvGrpSpPr/>
          <p:nvPr/>
        </p:nvGrpSpPr>
        <p:grpSpPr>
          <a:xfrm>
            <a:off x="9297853" y="3990551"/>
            <a:ext cx="2278743" cy="2342846"/>
            <a:chOff x="5733143" y="3091543"/>
            <a:chExt cx="3541486" cy="2772228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9DAE91D-8EEC-A34F-AC2F-E06ABB887A13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29FE00E7-AF9D-C345-9590-A0B9FF70E8BF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3C7B79F-2788-144C-892C-CD7308E04E39}"/>
              </a:ext>
            </a:extLst>
          </p:cNvPr>
          <p:cNvCxnSpPr>
            <a:cxnSpLocks/>
            <a:stCxn id="53" idx="2"/>
            <a:endCxn id="30" idx="0"/>
          </p:cNvCxnSpPr>
          <p:nvPr/>
        </p:nvCxnSpPr>
        <p:spPr>
          <a:xfrm flipH="1">
            <a:off x="1754778" y="3507251"/>
            <a:ext cx="4341222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D773D4-3896-B443-9F70-FA45C91BDE4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648927" y="3494201"/>
            <a:ext cx="1330959" cy="4963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EE0147-386E-9B43-AB8C-5EFC0367902B}"/>
              </a:ext>
            </a:extLst>
          </p:cNvPr>
          <p:cNvCxnSpPr>
            <a:cxnSpLocks/>
            <a:stCxn id="53" idx="2"/>
            <a:endCxn id="40" idx="0"/>
          </p:cNvCxnSpPr>
          <p:nvPr/>
        </p:nvCxnSpPr>
        <p:spPr>
          <a:xfrm>
            <a:off x="6096000" y="3507251"/>
            <a:ext cx="1447076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A180F6-6712-B34F-9861-D49B4D442332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>
            <a:off x="6096000" y="3507251"/>
            <a:ext cx="4341225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D4FCA4D-FDA1-F34B-A92B-C974DB7D65BF}"/>
              </a:ext>
            </a:extLst>
          </p:cNvPr>
          <p:cNvSpPr/>
          <p:nvPr/>
        </p:nvSpPr>
        <p:spPr>
          <a:xfrm>
            <a:off x="4332514" y="2259022"/>
            <a:ext cx="3526971" cy="12482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dirty="0"/>
          </a:p>
        </p:txBody>
      </p:sp>
      <p:sp>
        <p:nvSpPr>
          <p:cNvPr id="55" name="Chord 54">
            <a:extLst>
              <a:ext uri="{FF2B5EF4-FFF2-40B4-BE49-F238E27FC236}">
                <a16:creationId xmlns:a16="http://schemas.microsoft.com/office/drawing/2014/main" id="{642DB6D8-9147-D34D-AA98-B8D225AC44B9}"/>
              </a:ext>
            </a:extLst>
          </p:cNvPr>
          <p:cNvSpPr/>
          <p:nvPr/>
        </p:nvSpPr>
        <p:spPr>
          <a:xfrm rot="5400000">
            <a:off x="5736022" y="2697307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A89384-AD98-E848-AECF-012744B57E0A}"/>
              </a:ext>
            </a:extLst>
          </p:cNvPr>
          <p:cNvSpPr/>
          <p:nvPr/>
        </p:nvSpPr>
        <p:spPr>
          <a:xfrm>
            <a:off x="5882999" y="2242099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E331CEE2-489B-9F44-8931-6A5381A80FE6}"/>
              </a:ext>
            </a:extLst>
          </p:cNvPr>
          <p:cNvSpPr/>
          <p:nvPr/>
        </p:nvSpPr>
        <p:spPr>
          <a:xfrm>
            <a:off x="4604656" y="2847161"/>
            <a:ext cx="2982686" cy="4862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Driver</a:t>
            </a:r>
          </a:p>
        </p:txBody>
      </p:sp>
      <p:sp>
        <p:nvSpPr>
          <p:cNvPr id="57" name="Chord 56">
            <a:extLst>
              <a:ext uri="{FF2B5EF4-FFF2-40B4-BE49-F238E27FC236}">
                <a16:creationId xmlns:a16="http://schemas.microsoft.com/office/drawing/2014/main" id="{441E9411-9EC8-444C-996C-BC9922072ACF}"/>
              </a:ext>
            </a:extLst>
          </p:cNvPr>
          <p:cNvSpPr/>
          <p:nvPr/>
        </p:nvSpPr>
        <p:spPr>
          <a:xfrm rot="5400000">
            <a:off x="807180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4C7B58-16F9-DA40-96AA-82E3C9EE877B}"/>
              </a:ext>
            </a:extLst>
          </p:cNvPr>
          <p:cNvSpPr/>
          <p:nvPr/>
        </p:nvSpPr>
        <p:spPr>
          <a:xfrm>
            <a:off x="954157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hord 58">
            <a:extLst>
              <a:ext uri="{FF2B5EF4-FFF2-40B4-BE49-F238E27FC236}">
                <a16:creationId xmlns:a16="http://schemas.microsoft.com/office/drawing/2014/main" id="{33009DC1-968A-AC41-839E-44A06AC5BA8D}"/>
              </a:ext>
            </a:extLst>
          </p:cNvPr>
          <p:cNvSpPr/>
          <p:nvPr/>
        </p:nvSpPr>
        <p:spPr>
          <a:xfrm rot="5400000">
            <a:off x="1961469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D52629-0216-5544-908F-F7DC5D06CD9F}"/>
              </a:ext>
            </a:extLst>
          </p:cNvPr>
          <p:cNvSpPr/>
          <p:nvPr/>
        </p:nvSpPr>
        <p:spPr>
          <a:xfrm>
            <a:off x="2108446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Chord 60">
            <a:extLst>
              <a:ext uri="{FF2B5EF4-FFF2-40B4-BE49-F238E27FC236}">
                <a16:creationId xmlns:a16="http://schemas.microsoft.com/office/drawing/2014/main" id="{7045F64F-474A-A842-A94B-262013D5043C}"/>
              </a:ext>
            </a:extLst>
          </p:cNvPr>
          <p:cNvSpPr/>
          <p:nvPr/>
        </p:nvSpPr>
        <p:spPr>
          <a:xfrm rot="5400000">
            <a:off x="3746882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6D48AEC-59FF-064D-9619-8559C383D10B}"/>
              </a:ext>
            </a:extLst>
          </p:cNvPr>
          <p:cNvSpPr/>
          <p:nvPr/>
        </p:nvSpPr>
        <p:spPr>
          <a:xfrm>
            <a:off x="3893859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Chord 62">
            <a:extLst>
              <a:ext uri="{FF2B5EF4-FFF2-40B4-BE49-F238E27FC236}">
                <a16:creationId xmlns:a16="http://schemas.microsoft.com/office/drawing/2014/main" id="{E780299E-6381-914A-872D-F898A3B29721}"/>
              </a:ext>
            </a:extLst>
          </p:cNvPr>
          <p:cNvSpPr/>
          <p:nvPr/>
        </p:nvSpPr>
        <p:spPr>
          <a:xfrm rot="5400000">
            <a:off x="4901171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E153018-2612-C749-930D-3D8DE871F97A}"/>
              </a:ext>
            </a:extLst>
          </p:cNvPr>
          <p:cNvSpPr/>
          <p:nvPr/>
        </p:nvSpPr>
        <p:spPr>
          <a:xfrm>
            <a:off x="5048148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Chord 64">
            <a:extLst>
              <a:ext uri="{FF2B5EF4-FFF2-40B4-BE49-F238E27FC236}">
                <a16:creationId xmlns:a16="http://schemas.microsoft.com/office/drawing/2014/main" id="{0A0D1D09-D961-984E-930C-33E75D627F0A}"/>
              </a:ext>
            </a:extLst>
          </p:cNvPr>
          <p:cNvSpPr/>
          <p:nvPr/>
        </p:nvSpPr>
        <p:spPr>
          <a:xfrm rot="5400000">
            <a:off x="6641030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A1BAF8A-326E-254E-9729-7472D767BF9C}"/>
              </a:ext>
            </a:extLst>
          </p:cNvPr>
          <p:cNvSpPr/>
          <p:nvPr/>
        </p:nvSpPr>
        <p:spPr>
          <a:xfrm>
            <a:off x="6788007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hord 66">
            <a:extLst>
              <a:ext uri="{FF2B5EF4-FFF2-40B4-BE49-F238E27FC236}">
                <a16:creationId xmlns:a16="http://schemas.microsoft.com/office/drawing/2014/main" id="{11B44C61-E4DC-1A41-9263-AC1E10072175}"/>
              </a:ext>
            </a:extLst>
          </p:cNvPr>
          <p:cNvSpPr/>
          <p:nvPr/>
        </p:nvSpPr>
        <p:spPr>
          <a:xfrm rot="5400000">
            <a:off x="7795319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965D9C0-FE8C-614A-BD28-06501D192AEA}"/>
              </a:ext>
            </a:extLst>
          </p:cNvPr>
          <p:cNvSpPr/>
          <p:nvPr/>
        </p:nvSpPr>
        <p:spPr>
          <a:xfrm>
            <a:off x="7942296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Chord 68">
            <a:extLst>
              <a:ext uri="{FF2B5EF4-FFF2-40B4-BE49-F238E27FC236}">
                <a16:creationId xmlns:a16="http://schemas.microsoft.com/office/drawing/2014/main" id="{DABEE661-7540-054B-861A-047DCB3318FC}"/>
              </a:ext>
            </a:extLst>
          </p:cNvPr>
          <p:cNvSpPr/>
          <p:nvPr/>
        </p:nvSpPr>
        <p:spPr>
          <a:xfrm rot="5400000">
            <a:off x="9534985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5E052B2-B62A-864D-A521-61BFC0A1E6AC}"/>
              </a:ext>
            </a:extLst>
          </p:cNvPr>
          <p:cNvSpPr/>
          <p:nvPr/>
        </p:nvSpPr>
        <p:spPr>
          <a:xfrm>
            <a:off x="9681962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Chord 70">
            <a:extLst>
              <a:ext uri="{FF2B5EF4-FFF2-40B4-BE49-F238E27FC236}">
                <a16:creationId xmlns:a16="http://schemas.microsoft.com/office/drawing/2014/main" id="{AA65A96F-18E6-DD43-94F0-5ECFAFBA32B7}"/>
              </a:ext>
            </a:extLst>
          </p:cNvPr>
          <p:cNvSpPr/>
          <p:nvPr/>
        </p:nvSpPr>
        <p:spPr>
          <a:xfrm rot="5400000">
            <a:off x="10689274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1BBD5E7-B420-1742-9646-D36AABD94070}"/>
              </a:ext>
            </a:extLst>
          </p:cNvPr>
          <p:cNvSpPr/>
          <p:nvPr/>
        </p:nvSpPr>
        <p:spPr>
          <a:xfrm>
            <a:off x="10836251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D2EC74D-720A-7849-9594-6C07439CEA4E}"/>
              </a:ext>
            </a:extLst>
          </p:cNvPr>
          <p:cNvSpPr/>
          <p:nvPr/>
        </p:nvSpPr>
        <p:spPr>
          <a:xfrm>
            <a:off x="277453" y="2286086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4EBE7-D94B-1842-A56E-EFD5C5EFEAAF}"/>
              </a:ext>
            </a:extLst>
          </p:cNvPr>
          <p:cNvSpPr txBox="1"/>
          <p:nvPr/>
        </p:nvSpPr>
        <p:spPr>
          <a:xfrm>
            <a:off x="8155295" y="2455175"/>
            <a:ext cx="3635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Count the number of dice with</a:t>
            </a:r>
          </a:p>
          <a:p>
            <a:r>
              <a:rPr lang="en-GB" dirty="0"/>
              <a:t>face value of 4 or higher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6989B8A-1CAA-114C-82BE-C73E3AC86A42}"/>
              </a:ext>
            </a:extLst>
          </p:cNvPr>
          <p:cNvSpPr/>
          <p:nvPr/>
        </p:nvSpPr>
        <p:spPr>
          <a:xfrm>
            <a:off x="1154953" y="2281673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2CC7D477-77D8-4649-A63E-A706A3FE6551}"/>
              </a:ext>
            </a:extLst>
          </p:cNvPr>
          <p:cNvSpPr/>
          <p:nvPr/>
        </p:nvSpPr>
        <p:spPr>
          <a:xfrm>
            <a:off x="3064066" y="2703476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642A6175-015E-164A-B200-7C10C75720FE}"/>
              </a:ext>
            </a:extLst>
          </p:cNvPr>
          <p:cNvSpPr/>
          <p:nvPr/>
        </p:nvSpPr>
        <p:spPr>
          <a:xfrm>
            <a:off x="223414" y="3389525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90B07C08-D755-BE46-AF40-090C0535DCDD}"/>
              </a:ext>
            </a:extLst>
          </p:cNvPr>
          <p:cNvSpPr/>
          <p:nvPr/>
        </p:nvSpPr>
        <p:spPr>
          <a:xfrm>
            <a:off x="2007941" y="3002847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A3803F82-C6D7-5D4B-ADE9-BD5FEC73ABE8}"/>
              </a:ext>
            </a:extLst>
          </p:cNvPr>
          <p:cNvSpPr/>
          <p:nvPr/>
        </p:nvSpPr>
        <p:spPr>
          <a:xfrm>
            <a:off x="1055998" y="2916553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53EFED63-283D-6842-B73F-B506BEA2B807}"/>
              </a:ext>
            </a:extLst>
          </p:cNvPr>
          <p:cNvSpPr/>
          <p:nvPr/>
        </p:nvSpPr>
        <p:spPr>
          <a:xfrm>
            <a:off x="170174" y="2867449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494F9C8-C9BD-0D47-BE56-3B1B0B600581}"/>
              </a:ext>
            </a:extLst>
          </p:cNvPr>
          <p:cNvSpPr/>
          <p:nvPr/>
        </p:nvSpPr>
        <p:spPr>
          <a:xfrm>
            <a:off x="2102006" y="2375070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57756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4505-1C04-E84C-AA0C-15F9FC54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 2: Global Count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89BEBD-5C39-B841-99EE-D5B7ABAD8C75}"/>
              </a:ext>
            </a:extLst>
          </p:cNvPr>
          <p:cNvGrpSpPr/>
          <p:nvPr/>
        </p:nvGrpSpPr>
        <p:grpSpPr>
          <a:xfrm>
            <a:off x="615406" y="3990551"/>
            <a:ext cx="2278743" cy="2342846"/>
            <a:chOff x="5733143" y="3091543"/>
            <a:chExt cx="3541486" cy="2772228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351A75A-550C-B948-8058-BFDD41ED2D54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F477AD4-E6CB-D042-B83D-268799C9BADC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54025B-39CD-D24C-83BA-FD0A6A3194AA}"/>
              </a:ext>
            </a:extLst>
          </p:cNvPr>
          <p:cNvGrpSpPr/>
          <p:nvPr/>
        </p:nvGrpSpPr>
        <p:grpSpPr>
          <a:xfrm>
            <a:off x="3509555" y="3990551"/>
            <a:ext cx="2278743" cy="2342846"/>
            <a:chOff x="5733143" y="3091543"/>
            <a:chExt cx="3541486" cy="2772228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67A30E-50C0-1F47-AE1C-F70EBF0798B2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D3DB4AF-86A8-B64C-A4B5-24B72F7C205F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01A35BA-2182-6F4A-A989-B5C725695FBA}"/>
              </a:ext>
            </a:extLst>
          </p:cNvPr>
          <p:cNvGrpSpPr/>
          <p:nvPr/>
        </p:nvGrpSpPr>
        <p:grpSpPr>
          <a:xfrm>
            <a:off x="6403704" y="3990551"/>
            <a:ext cx="2278743" cy="2342846"/>
            <a:chOff x="5733143" y="3091543"/>
            <a:chExt cx="3541486" cy="277222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1797930-52C6-754F-8A7D-B29E8D088F98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32A0BEC-06E8-484C-97E7-419263207744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713BE4C-1DDB-F442-98E6-52CBE2878D4E}"/>
              </a:ext>
            </a:extLst>
          </p:cNvPr>
          <p:cNvGrpSpPr/>
          <p:nvPr/>
        </p:nvGrpSpPr>
        <p:grpSpPr>
          <a:xfrm>
            <a:off x="9297853" y="3990551"/>
            <a:ext cx="2278743" cy="2342846"/>
            <a:chOff x="5733143" y="3091543"/>
            <a:chExt cx="3541486" cy="2772228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9DAE91D-8EEC-A34F-AC2F-E06ABB887A13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29FE00E7-AF9D-C345-9590-A0B9FF70E8BF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3C7B79F-2788-144C-892C-CD7308E04E39}"/>
              </a:ext>
            </a:extLst>
          </p:cNvPr>
          <p:cNvCxnSpPr>
            <a:stCxn id="53" idx="2"/>
            <a:endCxn id="30" idx="0"/>
          </p:cNvCxnSpPr>
          <p:nvPr/>
        </p:nvCxnSpPr>
        <p:spPr>
          <a:xfrm flipH="1">
            <a:off x="1754778" y="3507251"/>
            <a:ext cx="4341222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D773D4-3896-B443-9F70-FA45C91BDE4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648927" y="3494201"/>
            <a:ext cx="1330959" cy="4963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EE0147-386E-9B43-AB8C-5EFC0367902B}"/>
              </a:ext>
            </a:extLst>
          </p:cNvPr>
          <p:cNvCxnSpPr>
            <a:cxnSpLocks/>
            <a:stCxn id="53" idx="2"/>
            <a:endCxn id="40" idx="0"/>
          </p:cNvCxnSpPr>
          <p:nvPr/>
        </p:nvCxnSpPr>
        <p:spPr>
          <a:xfrm>
            <a:off x="6096000" y="3507251"/>
            <a:ext cx="1447076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A180F6-6712-B34F-9861-D49B4D442332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>
            <a:off x="6096000" y="3507251"/>
            <a:ext cx="4341225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D4FCA4D-FDA1-F34B-A92B-C974DB7D65BF}"/>
              </a:ext>
            </a:extLst>
          </p:cNvPr>
          <p:cNvSpPr/>
          <p:nvPr/>
        </p:nvSpPr>
        <p:spPr>
          <a:xfrm>
            <a:off x="4332514" y="2259022"/>
            <a:ext cx="3526971" cy="12482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dirty="0"/>
          </a:p>
        </p:txBody>
      </p:sp>
      <p:sp>
        <p:nvSpPr>
          <p:cNvPr id="55" name="Chord 54">
            <a:extLst>
              <a:ext uri="{FF2B5EF4-FFF2-40B4-BE49-F238E27FC236}">
                <a16:creationId xmlns:a16="http://schemas.microsoft.com/office/drawing/2014/main" id="{642DB6D8-9147-D34D-AA98-B8D225AC44B9}"/>
              </a:ext>
            </a:extLst>
          </p:cNvPr>
          <p:cNvSpPr/>
          <p:nvPr/>
        </p:nvSpPr>
        <p:spPr>
          <a:xfrm rot="5400000">
            <a:off x="5736022" y="2697307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A89384-AD98-E848-AECF-012744B57E0A}"/>
              </a:ext>
            </a:extLst>
          </p:cNvPr>
          <p:cNvSpPr/>
          <p:nvPr/>
        </p:nvSpPr>
        <p:spPr>
          <a:xfrm>
            <a:off x="5882999" y="2242099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E331CEE2-489B-9F44-8931-6A5381A80FE6}"/>
              </a:ext>
            </a:extLst>
          </p:cNvPr>
          <p:cNvSpPr/>
          <p:nvPr/>
        </p:nvSpPr>
        <p:spPr>
          <a:xfrm>
            <a:off x="4604656" y="2847161"/>
            <a:ext cx="2982686" cy="4862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Driver</a:t>
            </a:r>
          </a:p>
        </p:txBody>
      </p:sp>
      <p:sp>
        <p:nvSpPr>
          <p:cNvPr id="57" name="Chord 56">
            <a:extLst>
              <a:ext uri="{FF2B5EF4-FFF2-40B4-BE49-F238E27FC236}">
                <a16:creationId xmlns:a16="http://schemas.microsoft.com/office/drawing/2014/main" id="{441E9411-9EC8-444C-996C-BC9922072ACF}"/>
              </a:ext>
            </a:extLst>
          </p:cNvPr>
          <p:cNvSpPr/>
          <p:nvPr/>
        </p:nvSpPr>
        <p:spPr>
          <a:xfrm rot="5400000">
            <a:off x="807180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4C7B58-16F9-DA40-96AA-82E3C9EE877B}"/>
              </a:ext>
            </a:extLst>
          </p:cNvPr>
          <p:cNvSpPr/>
          <p:nvPr/>
        </p:nvSpPr>
        <p:spPr>
          <a:xfrm>
            <a:off x="954157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hord 58">
            <a:extLst>
              <a:ext uri="{FF2B5EF4-FFF2-40B4-BE49-F238E27FC236}">
                <a16:creationId xmlns:a16="http://schemas.microsoft.com/office/drawing/2014/main" id="{33009DC1-968A-AC41-839E-44A06AC5BA8D}"/>
              </a:ext>
            </a:extLst>
          </p:cNvPr>
          <p:cNvSpPr/>
          <p:nvPr/>
        </p:nvSpPr>
        <p:spPr>
          <a:xfrm rot="5400000">
            <a:off x="1961469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D52629-0216-5544-908F-F7DC5D06CD9F}"/>
              </a:ext>
            </a:extLst>
          </p:cNvPr>
          <p:cNvSpPr/>
          <p:nvPr/>
        </p:nvSpPr>
        <p:spPr>
          <a:xfrm>
            <a:off x="2108446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Chord 60">
            <a:extLst>
              <a:ext uri="{FF2B5EF4-FFF2-40B4-BE49-F238E27FC236}">
                <a16:creationId xmlns:a16="http://schemas.microsoft.com/office/drawing/2014/main" id="{7045F64F-474A-A842-A94B-262013D5043C}"/>
              </a:ext>
            </a:extLst>
          </p:cNvPr>
          <p:cNvSpPr/>
          <p:nvPr/>
        </p:nvSpPr>
        <p:spPr>
          <a:xfrm rot="5400000">
            <a:off x="3746882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6D48AEC-59FF-064D-9619-8559C383D10B}"/>
              </a:ext>
            </a:extLst>
          </p:cNvPr>
          <p:cNvSpPr/>
          <p:nvPr/>
        </p:nvSpPr>
        <p:spPr>
          <a:xfrm>
            <a:off x="3893859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Chord 62">
            <a:extLst>
              <a:ext uri="{FF2B5EF4-FFF2-40B4-BE49-F238E27FC236}">
                <a16:creationId xmlns:a16="http://schemas.microsoft.com/office/drawing/2014/main" id="{E780299E-6381-914A-872D-F898A3B29721}"/>
              </a:ext>
            </a:extLst>
          </p:cNvPr>
          <p:cNvSpPr/>
          <p:nvPr/>
        </p:nvSpPr>
        <p:spPr>
          <a:xfrm rot="5400000">
            <a:off x="4901171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E153018-2612-C749-930D-3D8DE871F97A}"/>
              </a:ext>
            </a:extLst>
          </p:cNvPr>
          <p:cNvSpPr/>
          <p:nvPr/>
        </p:nvSpPr>
        <p:spPr>
          <a:xfrm>
            <a:off x="5048148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Chord 64">
            <a:extLst>
              <a:ext uri="{FF2B5EF4-FFF2-40B4-BE49-F238E27FC236}">
                <a16:creationId xmlns:a16="http://schemas.microsoft.com/office/drawing/2014/main" id="{0A0D1D09-D961-984E-930C-33E75D627F0A}"/>
              </a:ext>
            </a:extLst>
          </p:cNvPr>
          <p:cNvSpPr/>
          <p:nvPr/>
        </p:nvSpPr>
        <p:spPr>
          <a:xfrm rot="5400000">
            <a:off x="6641030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A1BAF8A-326E-254E-9729-7472D767BF9C}"/>
              </a:ext>
            </a:extLst>
          </p:cNvPr>
          <p:cNvSpPr/>
          <p:nvPr/>
        </p:nvSpPr>
        <p:spPr>
          <a:xfrm>
            <a:off x="6788007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hord 66">
            <a:extLst>
              <a:ext uri="{FF2B5EF4-FFF2-40B4-BE49-F238E27FC236}">
                <a16:creationId xmlns:a16="http://schemas.microsoft.com/office/drawing/2014/main" id="{11B44C61-E4DC-1A41-9263-AC1E10072175}"/>
              </a:ext>
            </a:extLst>
          </p:cNvPr>
          <p:cNvSpPr/>
          <p:nvPr/>
        </p:nvSpPr>
        <p:spPr>
          <a:xfrm rot="5400000">
            <a:off x="7795319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965D9C0-FE8C-614A-BD28-06501D192AEA}"/>
              </a:ext>
            </a:extLst>
          </p:cNvPr>
          <p:cNvSpPr/>
          <p:nvPr/>
        </p:nvSpPr>
        <p:spPr>
          <a:xfrm>
            <a:off x="7942296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Chord 68">
            <a:extLst>
              <a:ext uri="{FF2B5EF4-FFF2-40B4-BE49-F238E27FC236}">
                <a16:creationId xmlns:a16="http://schemas.microsoft.com/office/drawing/2014/main" id="{DABEE661-7540-054B-861A-047DCB3318FC}"/>
              </a:ext>
            </a:extLst>
          </p:cNvPr>
          <p:cNvSpPr/>
          <p:nvPr/>
        </p:nvSpPr>
        <p:spPr>
          <a:xfrm rot="5400000">
            <a:off x="9534985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5E052B2-B62A-864D-A521-61BFC0A1E6AC}"/>
              </a:ext>
            </a:extLst>
          </p:cNvPr>
          <p:cNvSpPr/>
          <p:nvPr/>
        </p:nvSpPr>
        <p:spPr>
          <a:xfrm>
            <a:off x="9681962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Chord 70">
            <a:extLst>
              <a:ext uri="{FF2B5EF4-FFF2-40B4-BE49-F238E27FC236}">
                <a16:creationId xmlns:a16="http://schemas.microsoft.com/office/drawing/2014/main" id="{AA65A96F-18E6-DD43-94F0-5ECFAFBA32B7}"/>
              </a:ext>
            </a:extLst>
          </p:cNvPr>
          <p:cNvSpPr/>
          <p:nvPr/>
        </p:nvSpPr>
        <p:spPr>
          <a:xfrm rot="5400000">
            <a:off x="10689274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1BBD5E7-B420-1742-9646-D36AABD94070}"/>
              </a:ext>
            </a:extLst>
          </p:cNvPr>
          <p:cNvSpPr/>
          <p:nvPr/>
        </p:nvSpPr>
        <p:spPr>
          <a:xfrm>
            <a:off x="10836251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D2EC74D-720A-7849-9594-6C07439CEA4E}"/>
              </a:ext>
            </a:extLst>
          </p:cNvPr>
          <p:cNvSpPr/>
          <p:nvPr/>
        </p:nvSpPr>
        <p:spPr>
          <a:xfrm>
            <a:off x="277453" y="2286086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4EBE7-D94B-1842-A56E-EFD5C5EFEAAF}"/>
              </a:ext>
            </a:extLst>
          </p:cNvPr>
          <p:cNvSpPr txBox="1"/>
          <p:nvPr/>
        </p:nvSpPr>
        <p:spPr>
          <a:xfrm>
            <a:off x="8155295" y="2455175"/>
            <a:ext cx="3635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Count the number of dice with</a:t>
            </a:r>
          </a:p>
          <a:p>
            <a:r>
              <a:rPr lang="en-GB" dirty="0"/>
              <a:t>face value of 4 or higher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6989B8A-1CAA-114C-82BE-C73E3AC86A42}"/>
              </a:ext>
            </a:extLst>
          </p:cNvPr>
          <p:cNvSpPr/>
          <p:nvPr/>
        </p:nvSpPr>
        <p:spPr>
          <a:xfrm>
            <a:off x="1154953" y="2281673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2CC7D477-77D8-4649-A63E-A706A3FE6551}"/>
              </a:ext>
            </a:extLst>
          </p:cNvPr>
          <p:cNvSpPr/>
          <p:nvPr/>
        </p:nvSpPr>
        <p:spPr>
          <a:xfrm>
            <a:off x="3064066" y="2703476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642A6175-015E-164A-B200-7C10C75720FE}"/>
              </a:ext>
            </a:extLst>
          </p:cNvPr>
          <p:cNvSpPr/>
          <p:nvPr/>
        </p:nvSpPr>
        <p:spPr>
          <a:xfrm>
            <a:off x="223414" y="3389525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90B07C08-D755-BE46-AF40-090C0535DCDD}"/>
              </a:ext>
            </a:extLst>
          </p:cNvPr>
          <p:cNvSpPr/>
          <p:nvPr/>
        </p:nvSpPr>
        <p:spPr>
          <a:xfrm>
            <a:off x="2007941" y="3002847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A3803F82-C6D7-5D4B-ADE9-BD5FEC73ABE8}"/>
              </a:ext>
            </a:extLst>
          </p:cNvPr>
          <p:cNvSpPr/>
          <p:nvPr/>
        </p:nvSpPr>
        <p:spPr>
          <a:xfrm>
            <a:off x="1055998" y="2916553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53EFED63-283D-6842-B73F-B506BEA2B807}"/>
              </a:ext>
            </a:extLst>
          </p:cNvPr>
          <p:cNvSpPr/>
          <p:nvPr/>
        </p:nvSpPr>
        <p:spPr>
          <a:xfrm>
            <a:off x="170174" y="2867449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494F9C8-C9BD-0D47-BE56-3B1B0B600581}"/>
              </a:ext>
            </a:extLst>
          </p:cNvPr>
          <p:cNvSpPr/>
          <p:nvPr/>
        </p:nvSpPr>
        <p:spPr>
          <a:xfrm>
            <a:off x="2102006" y="2375070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730323C-FD0B-3644-8203-0F852424E21B}"/>
              </a:ext>
            </a:extLst>
          </p:cNvPr>
          <p:cNvSpPr/>
          <p:nvPr/>
        </p:nvSpPr>
        <p:spPr>
          <a:xfrm>
            <a:off x="39699" y="2150615"/>
            <a:ext cx="4020672" cy="1761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8EED84E1-706F-0347-8069-A8CD5073C513}"/>
              </a:ext>
            </a:extLst>
          </p:cNvPr>
          <p:cNvSpPr/>
          <p:nvPr/>
        </p:nvSpPr>
        <p:spPr>
          <a:xfrm>
            <a:off x="775164" y="4655832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E4C678-C97B-A248-9D54-74D9EA80F95F}"/>
              </a:ext>
            </a:extLst>
          </p:cNvPr>
          <p:cNvCxnSpPr>
            <a:cxnSpLocks/>
          </p:cNvCxnSpPr>
          <p:nvPr/>
        </p:nvCxnSpPr>
        <p:spPr>
          <a:xfrm flipH="1">
            <a:off x="1167156" y="3720328"/>
            <a:ext cx="391991" cy="9347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14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4505-1C04-E84C-AA0C-15F9FC54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 2: Global Count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89BEBD-5C39-B841-99EE-D5B7ABAD8C75}"/>
              </a:ext>
            </a:extLst>
          </p:cNvPr>
          <p:cNvGrpSpPr/>
          <p:nvPr/>
        </p:nvGrpSpPr>
        <p:grpSpPr>
          <a:xfrm>
            <a:off x="615406" y="3990551"/>
            <a:ext cx="2278743" cy="2342846"/>
            <a:chOff x="5733143" y="3091543"/>
            <a:chExt cx="3541486" cy="2772228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351A75A-550C-B948-8058-BFDD41ED2D54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F477AD4-E6CB-D042-B83D-268799C9BADC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54025B-39CD-D24C-83BA-FD0A6A3194AA}"/>
              </a:ext>
            </a:extLst>
          </p:cNvPr>
          <p:cNvGrpSpPr/>
          <p:nvPr/>
        </p:nvGrpSpPr>
        <p:grpSpPr>
          <a:xfrm>
            <a:off x="3509555" y="3990551"/>
            <a:ext cx="2278743" cy="2342846"/>
            <a:chOff x="5733143" y="3091543"/>
            <a:chExt cx="3541486" cy="2772228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67A30E-50C0-1F47-AE1C-F70EBF0798B2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D3DB4AF-86A8-B64C-A4B5-24B72F7C205F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01A35BA-2182-6F4A-A989-B5C725695FBA}"/>
              </a:ext>
            </a:extLst>
          </p:cNvPr>
          <p:cNvGrpSpPr/>
          <p:nvPr/>
        </p:nvGrpSpPr>
        <p:grpSpPr>
          <a:xfrm>
            <a:off x="6403704" y="3990551"/>
            <a:ext cx="2278743" cy="2342846"/>
            <a:chOff x="5733143" y="3091543"/>
            <a:chExt cx="3541486" cy="277222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1797930-52C6-754F-8A7D-B29E8D088F98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32A0BEC-06E8-484C-97E7-419263207744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713BE4C-1DDB-F442-98E6-52CBE2878D4E}"/>
              </a:ext>
            </a:extLst>
          </p:cNvPr>
          <p:cNvGrpSpPr/>
          <p:nvPr/>
        </p:nvGrpSpPr>
        <p:grpSpPr>
          <a:xfrm>
            <a:off x="9297853" y="3990551"/>
            <a:ext cx="2278743" cy="2342846"/>
            <a:chOff x="5733143" y="3091543"/>
            <a:chExt cx="3541486" cy="2772228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9DAE91D-8EEC-A34F-AC2F-E06ABB887A13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29FE00E7-AF9D-C345-9590-A0B9FF70E8BF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3C7B79F-2788-144C-892C-CD7308E04E39}"/>
              </a:ext>
            </a:extLst>
          </p:cNvPr>
          <p:cNvCxnSpPr>
            <a:stCxn id="53" idx="2"/>
            <a:endCxn id="30" idx="0"/>
          </p:cNvCxnSpPr>
          <p:nvPr/>
        </p:nvCxnSpPr>
        <p:spPr>
          <a:xfrm flipH="1">
            <a:off x="1754778" y="3507251"/>
            <a:ext cx="4341222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D773D4-3896-B443-9F70-FA45C91BDE4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648927" y="3494201"/>
            <a:ext cx="1330959" cy="4963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EE0147-386E-9B43-AB8C-5EFC0367902B}"/>
              </a:ext>
            </a:extLst>
          </p:cNvPr>
          <p:cNvCxnSpPr>
            <a:cxnSpLocks/>
            <a:stCxn id="53" idx="2"/>
            <a:endCxn id="40" idx="0"/>
          </p:cNvCxnSpPr>
          <p:nvPr/>
        </p:nvCxnSpPr>
        <p:spPr>
          <a:xfrm>
            <a:off x="6096000" y="3507251"/>
            <a:ext cx="1447076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A180F6-6712-B34F-9861-D49B4D442332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>
            <a:off x="6096000" y="3507251"/>
            <a:ext cx="4341225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D4FCA4D-FDA1-F34B-A92B-C974DB7D65BF}"/>
              </a:ext>
            </a:extLst>
          </p:cNvPr>
          <p:cNvSpPr/>
          <p:nvPr/>
        </p:nvSpPr>
        <p:spPr>
          <a:xfrm>
            <a:off x="4332514" y="2259022"/>
            <a:ext cx="3526971" cy="12482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dirty="0"/>
          </a:p>
        </p:txBody>
      </p:sp>
      <p:sp>
        <p:nvSpPr>
          <p:cNvPr id="55" name="Chord 54">
            <a:extLst>
              <a:ext uri="{FF2B5EF4-FFF2-40B4-BE49-F238E27FC236}">
                <a16:creationId xmlns:a16="http://schemas.microsoft.com/office/drawing/2014/main" id="{642DB6D8-9147-D34D-AA98-B8D225AC44B9}"/>
              </a:ext>
            </a:extLst>
          </p:cNvPr>
          <p:cNvSpPr/>
          <p:nvPr/>
        </p:nvSpPr>
        <p:spPr>
          <a:xfrm rot="5400000">
            <a:off x="5736022" y="2697307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A89384-AD98-E848-AECF-012744B57E0A}"/>
              </a:ext>
            </a:extLst>
          </p:cNvPr>
          <p:cNvSpPr/>
          <p:nvPr/>
        </p:nvSpPr>
        <p:spPr>
          <a:xfrm>
            <a:off x="5882999" y="2242099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E331CEE2-489B-9F44-8931-6A5381A80FE6}"/>
              </a:ext>
            </a:extLst>
          </p:cNvPr>
          <p:cNvSpPr/>
          <p:nvPr/>
        </p:nvSpPr>
        <p:spPr>
          <a:xfrm>
            <a:off x="4604656" y="2847161"/>
            <a:ext cx="2982686" cy="4862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Driver</a:t>
            </a:r>
          </a:p>
        </p:txBody>
      </p:sp>
      <p:sp>
        <p:nvSpPr>
          <p:cNvPr id="57" name="Chord 56">
            <a:extLst>
              <a:ext uri="{FF2B5EF4-FFF2-40B4-BE49-F238E27FC236}">
                <a16:creationId xmlns:a16="http://schemas.microsoft.com/office/drawing/2014/main" id="{441E9411-9EC8-444C-996C-BC9922072ACF}"/>
              </a:ext>
            </a:extLst>
          </p:cNvPr>
          <p:cNvSpPr/>
          <p:nvPr/>
        </p:nvSpPr>
        <p:spPr>
          <a:xfrm rot="5400000">
            <a:off x="807180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4C7B58-16F9-DA40-96AA-82E3C9EE877B}"/>
              </a:ext>
            </a:extLst>
          </p:cNvPr>
          <p:cNvSpPr/>
          <p:nvPr/>
        </p:nvSpPr>
        <p:spPr>
          <a:xfrm>
            <a:off x="954157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hord 58">
            <a:extLst>
              <a:ext uri="{FF2B5EF4-FFF2-40B4-BE49-F238E27FC236}">
                <a16:creationId xmlns:a16="http://schemas.microsoft.com/office/drawing/2014/main" id="{33009DC1-968A-AC41-839E-44A06AC5BA8D}"/>
              </a:ext>
            </a:extLst>
          </p:cNvPr>
          <p:cNvSpPr/>
          <p:nvPr/>
        </p:nvSpPr>
        <p:spPr>
          <a:xfrm rot="5400000">
            <a:off x="1961469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D52629-0216-5544-908F-F7DC5D06CD9F}"/>
              </a:ext>
            </a:extLst>
          </p:cNvPr>
          <p:cNvSpPr/>
          <p:nvPr/>
        </p:nvSpPr>
        <p:spPr>
          <a:xfrm>
            <a:off x="2108446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Chord 60">
            <a:extLst>
              <a:ext uri="{FF2B5EF4-FFF2-40B4-BE49-F238E27FC236}">
                <a16:creationId xmlns:a16="http://schemas.microsoft.com/office/drawing/2014/main" id="{7045F64F-474A-A842-A94B-262013D5043C}"/>
              </a:ext>
            </a:extLst>
          </p:cNvPr>
          <p:cNvSpPr/>
          <p:nvPr/>
        </p:nvSpPr>
        <p:spPr>
          <a:xfrm rot="5400000">
            <a:off x="3746882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6D48AEC-59FF-064D-9619-8559C383D10B}"/>
              </a:ext>
            </a:extLst>
          </p:cNvPr>
          <p:cNvSpPr/>
          <p:nvPr/>
        </p:nvSpPr>
        <p:spPr>
          <a:xfrm>
            <a:off x="3893859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Chord 62">
            <a:extLst>
              <a:ext uri="{FF2B5EF4-FFF2-40B4-BE49-F238E27FC236}">
                <a16:creationId xmlns:a16="http://schemas.microsoft.com/office/drawing/2014/main" id="{E780299E-6381-914A-872D-F898A3B29721}"/>
              </a:ext>
            </a:extLst>
          </p:cNvPr>
          <p:cNvSpPr/>
          <p:nvPr/>
        </p:nvSpPr>
        <p:spPr>
          <a:xfrm rot="5400000">
            <a:off x="4901171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E153018-2612-C749-930D-3D8DE871F97A}"/>
              </a:ext>
            </a:extLst>
          </p:cNvPr>
          <p:cNvSpPr/>
          <p:nvPr/>
        </p:nvSpPr>
        <p:spPr>
          <a:xfrm>
            <a:off x="5048148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Chord 64">
            <a:extLst>
              <a:ext uri="{FF2B5EF4-FFF2-40B4-BE49-F238E27FC236}">
                <a16:creationId xmlns:a16="http://schemas.microsoft.com/office/drawing/2014/main" id="{0A0D1D09-D961-984E-930C-33E75D627F0A}"/>
              </a:ext>
            </a:extLst>
          </p:cNvPr>
          <p:cNvSpPr/>
          <p:nvPr/>
        </p:nvSpPr>
        <p:spPr>
          <a:xfrm rot="5400000">
            <a:off x="6641030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A1BAF8A-326E-254E-9729-7472D767BF9C}"/>
              </a:ext>
            </a:extLst>
          </p:cNvPr>
          <p:cNvSpPr/>
          <p:nvPr/>
        </p:nvSpPr>
        <p:spPr>
          <a:xfrm>
            <a:off x="6788007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hord 66">
            <a:extLst>
              <a:ext uri="{FF2B5EF4-FFF2-40B4-BE49-F238E27FC236}">
                <a16:creationId xmlns:a16="http://schemas.microsoft.com/office/drawing/2014/main" id="{11B44C61-E4DC-1A41-9263-AC1E10072175}"/>
              </a:ext>
            </a:extLst>
          </p:cNvPr>
          <p:cNvSpPr/>
          <p:nvPr/>
        </p:nvSpPr>
        <p:spPr>
          <a:xfrm rot="5400000">
            <a:off x="7795319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965D9C0-FE8C-614A-BD28-06501D192AEA}"/>
              </a:ext>
            </a:extLst>
          </p:cNvPr>
          <p:cNvSpPr/>
          <p:nvPr/>
        </p:nvSpPr>
        <p:spPr>
          <a:xfrm>
            <a:off x="7942296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Chord 68">
            <a:extLst>
              <a:ext uri="{FF2B5EF4-FFF2-40B4-BE49-F238E27FC236}">
                <a16:creationId xmlns:a16="http://schemas.microsoft.com/office/drawing/2014/main" id="{DABEE661-7540-054B-861A-047DCB3318FC}"/>
              </a:ext>
            </a:extLst>
          </p:cNvPr>
          <p:cNvSpPr/>
          <p:nvPr/>
        </p:nvSpPr>
        <p:spPr>
          <a:xfrm rot="5400000">
            <a:off x="9534985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5E052B2-B62A-864D-A521-61BFC0A1E6AC}"/>
              </a:ext>
            </a:extLst>
          </p:cNvPr>
          <p:cNvSpPr/>
          <p:nvPr/>
        </p:nvSpPr>
        <p:spPr>
          <a:xfrm>
            <a:off x="9681962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Chord 70">
            <a:extLst>
              <a:ext uri="{FF2B5EF4-FFF2-40B4-BE49-F238E27FC236}">
                <a16:creationId xmlns:a16="http://schemas.microsoft.com/office/drawing/2014/main" id="{AA65A96F-18E6-DD43-94F0-5ECFAFBA32B7}"/>
              </a:ext>
            </a:extLst>
          </p:cNvPr>
          <p:cNvSpPr/>
          <p:nvPr/>
        </p:nvSpPr>
        <p:spPr>
          <a:xfrm rot="5400000">
            <a:off x="10689274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1BBD5E7-B420-1742-9646-D36AABD94070}"/>
              </a:ext>
            </a:extLst>
          </p:cNvPr>
          <p:cNvSpPr/>
          <p:nvPr/>
        </p:nvSpPr>
        <p:spPr>
          <a:xfrm>
            <a:off x="10836251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4EBE7-D94B-1842-A56E-EFD5C5EFEAAF}"/>
              </a:ext>
            </a:extLst>
          </p:cNvPr>
          <p:cNvSpPr txBox="1"/>
          <p:nvPr/>
        </p:nvSpPr>
        <p:spPr>
          <a:xfrm>
            <a:off x="8155295" y="2455175"/>
            <a:ext cx="3635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Count the number of dice with</a:t>
            </a:r>
          </a:p>
          <a:p>
            <a:r>
              <a:rPr lang="en-GB" dirty="0"/>
              <a:t>face value of 4 or higher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8EED84E1-706F-0347-8069-A8CD5073C513}"/>
              </a:ext>
            </a:extLst>
          </p:cNvPr>
          <p:cNvSpPr/>
          <p:nvPr/>
        </p:nvSpPr>
        <p:spPr>
          <a:xfrm>
            <a:off x="775164" y="4655832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991EB5-7DE8-B648-8E48-6DE0B391AC50}"/>
              </a:ext>
            </a:extLst>
          </p:cNvPr>
          <p:cNvCxnSpPr>
            <a:stCxn id="74" idx="3"/>
          </p:cNvCxnSpPr>
          <p:nvPr/>
        </p:nvCxnSpPr>
        <p:spPr>
          <a:xfrm flipV="1">
            <a:off x="1559147" y="3101506"/>
            <a:ext cx="3489001" cy="17674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40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4505-1C04-E84C-AA0C-15F9FC54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 2: Global Count – Complete!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89BEBD-5C39-B841-99EE-D5B7ABAD8C75}"/>
              </a:ext>
            </a:extLst>
          </p:cNvPr>
          <p:cNvGrpSpPr/>
          <p:nvPr/>
        </p:nvGrpSpPr>
        <p:grpSpPr>
          <a:xfrm>
            <a:off x="615406" y="3990551"/>
            <a:ext cx="2278743" cy="2342846"/>
            <a:chOff x="5733143" y="3091543"/>
            <a:chExt cx="3541486" cy="2772228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351A75A-550C-B948-8058-BFDD41ED2D54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F477AD4-E6CB-D042-B83D-268799C9BADC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54025B-39CD-D24C-83BA-FD0A6A3194AA}"/>
              </a:ext>
            </a:extLst>
          </p:cNvPr>
          <p:cNvGrpSpPr/>
          <p:nvPr/>
        </p:nvGrpSpPr>
        <p:grpSpPr>
          <a:xfrm>
            <a:off x="3509555" y="3990551"/>
            <a:ext cx="2278743" cy="2342846"/>
            <a:chOff x="5733143" y="3091543"/>
            <a:chExt cx="3541486" cy="2772228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67A30E-50C0-1F47-AE1C-F70EBF0798B2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D3DB4AF-86A8-B64C-A4B5-24B72F7C205F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01A35BA-2182-6F4A-A989-B5C725695FBA}"/>
              </a:ext>
            </a:extLst>
          </p:cNvPr>
          <p:cNvGrpSpPr/>
          <p:nvPr/>
        </p:nvGrpSpPr>
        <p:grpSpPr>
          <a:xfrm>
            <a:off x="6403704" y="3990551"/>
            <a:ext cx="2278743" cy="2342846"/>
            <a:chOff x="5733143" y="3091543"/>
            <a:chExt cx="3541486" cy="277222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1797930-52C6-754F-8A7D-B29E8D088F98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32A0BEC-06E8-484C-97E7-419263207744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713BE4C-1DDB-F442-98E6-52CBE2878D4E}"/>
              </a:ext>
            </a:extLst>
          </p:cNvPr>
          <p:cNvGrpSpPr/>
          <p:nvPr/>
        </p:nvGrpSpPr>
        <p:grpSpPr>
          <a:xfrm>
            <a:off x="9297853" y="3990551"/>
            <a:ext cx="2278743" cy="2342846"/>
            <a:chOff x="5733143" y="3091543"/>
            <a:chExt cx="3541486" cy="2772228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9DAE91D-8EEC-A34F-AC2F-E06ABB887A13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29FE00E7-AF9D-C345-9590-A0B9FF70E8BF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3C7B79F-2788-144C-892C-CD7308E04E39}"/>
              </a:ext>
            </a:extLst>
          </p:cNvPr>
          <p:cNvCxnSpPr>
            <a:stCxn id="53" idx="2"/>
            <a:endCxn id="30" idx="0"/>
          </p:cNvCxnSpPr>
          <p:nvPr/>
        </p:nvCxnSpPr>
        <p:spPr>
          <a:xfrm flipH="1">
            <a:off x="1754778" y="3507251"/>
            <a:ext cx="4341222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D773D4-3896-B443-9F70-FA45C91BDE4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648927" y="3494201"/>
            <a:ext cx="1330959" cy="4963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EE0147-386E-9B43-AB8C-5EFC0367902B}"/>
              </a:ext>
            </a:extLst>
          </p:cNvPr>
          <p:cNvCxnSpPr>
            <a:cxnSpLocks/>
            <a:stCxn id="53" idx="2"/>
            <a:endCxn id="40" idx="0"/>
          </p:cNvCxnSpPr>
          <p:nvPr/>
        </p:nvCxnSpPr>
        <p:spPr>
          <a:xfrm>
            <a:off x="6096000" y="3507251"/>
            <a:ext cx="1447076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A180F6-6712-B34F-9861-D49B4D442332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>
            <a:off x="6096000" y="3507251"/>
            <a:ext cx="4341225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D4FCA4D-FDA1-F34B-A92B-C974DB7D65BF}"/>
              </a:ext>
            </a:extLst>
          </p:cNvPr>
          <p:cNvSpPr/>
          <p:nvPr/>
        </p:nvSpPr>
        <p:spPr>
          <a:xfrm>
            <a:off x="4332514" y="2259022"/>
            <a:ext cx="3526971" cy="12482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dirty="0"/>
          </a:p>
        </p:txBody>
      </p:sp>
      <p:sp>
        <p:nvSpPr>
          <p:cNvPr id="55" name="Chord 54">
            <a:extLst>
              <a:ext uri="{FF2B5EF4-FFF2-40B4-BE49-F238E27FC236}">
                <a16:creationId xmlns:a16="http://schemas.microsoft.com/office/drawing/2014/main" id="{642DB6D8-9147-D34D-AA98-B8D225AC44B9}"/>
              </a:ext>
            </a:extLst>
          </p:cNvPr>
          <p:cNvSpPr/>
          <p:nvPr/>
        </p:nvSpPr>
        <p:spPr>
          <a:xfrm rot="5400000">
            <a:off x="5736022" y="2697307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A89384-AD98-E848-AECF-012744B57E0A}"/>
              </a:ext>
            </a:extLst>
          </p:cNvPr>
          <p:cNvSpPr/>
          <p:nvPr/>
        </p:nvSpPr>
        <p:spPr>
          <a:xfrm>
            <a:off x="5882999" y="2242099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E331CEE2-489B-9F44-8931-6A5381A80FE6}"/>
              </a:ext>
            </a:extLst>
          </p:cNvPr>
          <p:cNvSpPr/>
          <p:nvPr/>
        </p:nvSpPr>
        <p:spPr>
          <a:xfrm>
            <a:off x="4604656" y="2847161"/>
            <a:ext cx="2982686" cy="4862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Driver</a:t>
            </a:r>
          </a:p>
        </p:txBody>
      </p:sp>
      <p:sp>
        <p:nvSpPr>
          <p:cNvPr id="57" name="Chord 56">
            <a:extLst>
              <a:ext uri="{FF2B5EF4-FFF2-40B4-BE49-F238E27FC236}">
                <a16:creationId xmlns:a16="http://schemas.microsoft.com/office/drawing/2014/main" id="{441E9411-9EC8-444C-996C-BC9922072ACF}"/>
              </a:ext>
            </a:extLst>
          </p:cNvPr>
          <p:cNvSpPr/>
          <p:nvPr/>
        </p:nvSpPr>
        <p:spPr>
          <a:xfrm rot="5400000">
            <a:off x="807180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4C7B58-16F9-DA40-96AA-82E3C9EE877B}"/>
              </a:ext>
            </a:extLst>
          </p:cNvPr>
          <p:cNvSpPr/>
          <p:nvPr/>
        </p:nvSpPr>
        <p:spPr>
          <a:xfrm>
            <a:off x="954157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hord 58">
            <a:extLst>
              <a:ext uri="{FF2B5EF4-FFF2-40B4-BE49-F238E27FC236}">
                <a16:creationId xmlns:a16="http://schemas.microsoft.com/office/drawing/2014/main" id="{33009DC1-968A-AC41-839E-44A06AC5BA8D}"/>
              </a:ext>
            </a:extLst>
          </p:cNvPr>
          <p:cNvSpPr/>
          <p:nvPr/>
        </p:nvSpPr>
        <p:spPr>
          <a:xfrm rot="5400000">
            <a:off x="1961469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D52629-0216-5544-908F-F7DC5D06CD9F}"/>
              </a:ext>
            </a:extLst>
          </p:cNvPr>
          <p:cNvSpPr/>
          <p:nvPr/>
        </p:nvSpPr>
        <p:spPr>
          <a:xfrm>
            <a:off x="2108446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Chord 60">
            <a:extLst>
              <a:ext uri="{FF2B5EF4-FFF2-40B4-BE49-F238E27FC236}">
                <a16:creationId xmlns:a16="http://schemas.microsoft.com/office/drawing/2014/main" id="{7045F64F-474A-A842-A94B-262013D5043C}"/>
              </a:ext>
            </a:extLst>
          </p:cNvPr>
          <p:cNvSpPr/>
          <p:nvPr/>
        </p:nvSpPr>
        <p:spPr>
          <a:xfrm rot="5400000">
            <a:off x="3746882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6D48AEC-59FF-064D-9619-8559C383D10B}"/>
              </a:ext>
            </a:extLst>
          </p:cNvPr>
          <p:cNvSpPr/>
          <p:nvPr/>
        </p:nvSpPr>
        <p:spPr>
          <a:xfrm>
            <a:off x="3893859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Chord 62">
            <a:extLst>
              <a:ext uri="{FF2B5EF4-FFF2-40B4-BE49-F238E27FC236}">
                <a16:creationId xmlns:a16="http://schemas.microsoft.com/office/drawing/2014/main" id="{E780299E-6381-914A-872D-F898A3B29721}"/>
              </a:ext>
            </a:extLst>
          </p:cNvPr>
          <p:cNvSpPr/>
          <p:nvPr/>
        </p:nvSpPr>
        <p:spPr>
          <a:xfrm rot="5400000">
            <a:off x="4901171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E153018-2612-C749-930D-3D8DE871F97A}"/>
              </a:ext>
            </a:extLst>
          </p:cNvPr>
          <p:cNvSpPr/>
          <p:nvPr/>
        </p:nvSpPr>
        <p:spPr>
          <a:xfrm>
            <a:off x="5048148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Chord 64">
            <a:extLst>
              <a:ext uri="{FF2B5EF4-FFF2-40B4-BE49-F238E27FC236}">
                <a16:creationId xmlns:a16="http://schemas.microsoft.com/office/drawing/2014/main" id="{0A0D1D09-D961-984E-930C-33E75D627F0A}"/>
              </a:ext>
            </a:extLst>
          </p:cNvPr>
          <p:cNvSpPr/>
          <p:nvPr/>
        </p:nvSpPr>
        <p:spPr>
          <a:xfrm rot="5400000">
            <a:off x="6641030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A1BAF8A-326E-254E-9729-7472D767BF9C}"/>
              </a:ext>
            </a:extLst>
          </p:cNvPr>
          <p:cNvSpPr/>
          <p:nvPr/>
        </p:nvSpPr>
        <p:spPr>
          <a:xfrm>
            <a:off x="6788007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hord 66">
            <a:extLst>
              <a:ext uri="{FF2B5EF4-FFF2-40B4-BE49-F238E27FC236}">
                <a16:creationId xmlns:a16="http://schemas.microsoft.com/office/drawing/2014/main" id="{11B44C61-E4DC-1A41-9263-AC1E10072175}"/>
              </a:ext>
            </a:extLst>
          </p:cNvPr>
          <p:cNvSpPr/>
          <p:nvPr/>
        </p:nvSpPr>
        <p:spPr>
          <a:xfrm rot="5400000">
            <a:off x="7795319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965D9C0-FE8C-614A-BD28-06501D192AEA}"/>
              </a:ext>
            </a:extLst>
          </p:cNvPr>
          <p:cNvSpPr/>
          <p:nvPr/>
        </p:nvSpPr>
        <p:spPr>
          <a:xfrm>
            <a:off x="7942296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Chord 68">
            <a:extLst>
              <a:ext uri="{FF2B5EF4-FFF2-40B4-BE49-F238E27FC236}">
                <a16:creationId xmlns:a16="http://schemas.microsoft.com/office/drawing/2014/main" id="{DABEE661-7540-054B-861A-047DCB3318FC}"/>
              </a:ext>
            </a:extLst>
          </p:cNvPr>
          <p:cNvSpPr/>
          <p:nvPr/>
        </p:nvSpPr>
        <p:spPr>
          <a:xfrm rot="5400000">
            <a:off x="9534985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5E052B2-B62A-864D-A521-61BFC0A1E6AC}"/>
              </a:ext>
            </a:extLst>
          </p:cNvPr>
          <p:cNvSpPr/>
          <p:nvPr/>
        </p:nvSpPr>
        <p:spPr>
          <a:xfrm>
            <a:off x="9681962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Chord 70">
            <a:extLst>
              <a:ext uri="{FF2B5EF4-FFF2-40B4-BE49-F238E27FC236}">
                <a16:creationId xmlns:a16="http://schemas.microsoft.com/office/drawing/2014/main" id="{AA65A96F-18E6-DD43-94F0-5ECFAFBA32B7}"/>
              </a:ext>
            </a:extLst>
          </p:cNvPr>
          <p:cNvSpPr/>
          <p:nvPr/>
        </p:nvSpPr>
        <p:spPr>
          <a:xfrm rot="5400000">
            <a:off x="10689274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1BBD5E7-B420-1742-9646-D36AABD94070}"/>
              </a:ext>
            </a:extLst>
          </p:cNvPr>
          <p:cNvSpPr/>
          <p:nvPr/>
        </p:nvSpPr>
        <p:spPr>
          <a:xfrm>
            <a:off x="10836251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4EBE7-D94B-1842-A56E-EFD5C5EFEAAF}"/>
              </a:ext>
            </a:extLst>
          </p:cNvPr>
          <p:cNvSpPr txBox="1"/>
          <p:nvPr/>
        </p:nvSpPr>
        <p:spPr>
          <a:xfrm>
            <a:off x="8155295" y="2455175"/>
            <a:ext cx="3635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Count the number of dice with</a:t>
            </a:r>
          </a:p>
          <a:p>
            <a:r>
              <a:rPr lang="en-GB" dirty="0"/>
              <a:t>face value of 4 or higher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8EED84E1-706F-0347-8069-A8CD5073C513}"/>
              </a:ext>
            </a:extLst>
          </p:cNvPr>
          <p:cNvSpPr/>
          <p:nvPr/>
        </p:nvSpPr>
        <p:spPr>
          <a:xfrm>
            <a:off x="4783681" y="2883227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713421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80F0-5CF9-8342-9025-19BA03CB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63062BC-52EB-F04B-8D48-059E3E380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921973"/>
              </p:ext>
            </p:extLst>
          </p:nvPr>
        </p:nvGraphicFramePr>
        <p:xfrm>
          <a:off x="4790077" y="2554997"/>
          <a:ext cx="2611845" cy="363026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70888">
                  <a:extLst>
                    <a:ext uri="{9D8B030D-6E8A-4147-A177-3AD203B41FA5}">
                      <a16:colId xmlns:a16="http://schemas.microsoft.com/office/drawing/2014/main" val="316603739"/>
                    </a:ext>
                  </a:extLst>
                </a:gridCol>
                <a:gridCol w="1640957">
                  <a:extLst>
                    <a:ext uri="{9D8B030D-6E8A-4147-A177-3AD203B41FA5}">
                      <a16:colId xmlns:a16="http://schemas.microsoft.com/office/drawing/2014/main" val="3655542908"/>
                    </a:ext>
                  </a:extLst>
                </a:gridCol>
              </a:tblGrid>
              <a:tr h="605044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read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56213"/>
                  </a:ext>
                </a:extLst>
              </a:tr>
              <a:tr h="605044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2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select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501329"/>
                  </a:ext>
                </a:extLst>
              </a:tr>
              <a:tr h="605044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3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filter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321809"/>
                  </a:ext>
                </a:extLst>
              </a:tr>
              <a:tr h="605044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4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 err="1">
                          <a:latin typeface="Monaco" pitchFamily="2" charset="77"/>
                        </a:rPr>
                        <a:t>groupBy</a:t>
                      </a:r>
                      <a:endParaRPr lang="en-GB" sz="2400" b="1" dirty="0">
                        <a:latin typeface="Monaco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34599"/>
                  </a:ext>
                </a:extLst>
              </a:tr>
              <a:tr h="605044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5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filter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452480"/>
                  </a:ext>
                </a:extLst>
              </a:tr>
              <a:tr h="605044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count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64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0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F4AF-8BA7-2448-B090-D4C154FD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3 -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3B0-1C8C-6A4A-B829-00A7320C1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Review how queries are computed in stages</a:t>
            </a:r>
          </a:p>
          <a:p>
            <a:endParaRPr lang="en-GB" dirty="0"/>
          </a:p>
          <a:p>
            <a:r>
              <a:rPr lang="en-GB" dirty="0"/>
              <a:t>Understand how to group data and use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2775754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80F0-5CF9-8342-9025-19BA03CB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CC325B-4F50-FD40-9DDE-0106AA325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870668"/>
              </p:ext>
            </p:extLst>
          </p:nvPr>
        </p:nvGraphicFramePr>
        <p:xfrm>
          <a:off x="2847702" y="2554997"/>
          <a:ext cx="4554220" cy="363026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39835">
                  <a:extLst>
                    <a:ext uri="{9D8B030D-6E8A-4147-A177-3AD203B41FA5}">
                      <a16:colId xmlns:a16="http://schemas.microsoft.com/office/drawing/2014/main" val="4090339712"/>
                    </a:ext>
                  </a:extLst>
                </a:gridCol>
                <a:gridCol w="973183">
                  <a:extLst>
                    <a:ext uri="{9D8B030D-6E8A-4147-A177-3AD203B41FA5}">
                      <a16:colId xmlns:a16="http://schemas.microsoft.com/office/drawing/2014/main" val="316603739"/>
                    </a:ext>
                  </a:extLst>
                </a:gridCol>
                <a:gridCol w="1641202">
                  <a:extLst>
                    <a:ext uri="{9D8B030D-6E8A-4147-A177-3AD203B41FA5}">
                      <a16:colId xmlns:a16="http://schemas.microsoft.com/office/drawing/2014/main" val="3655542908"/>
                    </a:ext>
                  </a:extLst>
                </a:gridCol>
              </a:tblGrid>
              <a:tr h="605044">
                <a:tc rowSpan="4"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Stage 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read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56213"/>
                  </a:ext>
                </a:extLst>
              </a:tr>
              <a:tr h="605044">
                <a:tc vMerge="1">
                  <a:txBody>
                    <a:bodyPr/>
                    <a:lstStyle/>
                    <a:p>
                      <a:endParaRPr lang="en-GB" sz="2400" b="1" dirty="0">
                        <a:latin typeface="Monaco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select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501329"/>
                  </a:ext>
                </a:extLst>
              </a:tr>
              <a:tr h="605044">
                <a:tc vMerge="1">
                  <a:txBody>
                    <a:bodyPr/>
                    <a:lstStyle/>
                    <a:p>
                      <a:endParaRPr lang="en-GB" sz="2400" b="1" dirty="0">
                        <a:latin typeface="Monaco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filter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321809"/>
                  </a:ext>
                </a:extLst>
              </a:tr>
              <a:tr h="302522">
                <a:tc vMerge="1">
                  <a:txBody>
                    <a:bodyPr/>
                    <a:lstStyle/>
                    <a:p>
                      <a:endParaRPr lang="en-GB" sz="2400" b="1" dirty="0">
                        <a:latin typeface="Monaco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2400" b="1" dirty="0" err="1">
                          <a:latin typeface="Monaco" pitchFamily="2" charset="77"/>
                        </a:rPr>
                        <a:t>groupBy</a:t>
                      </a:r>
                      <a:endParaRPr lang="en-GB" sz="2400" b="1" dirty="0">
                        <a:latin typeface="Monaco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34599"/>
                  </a:ext>
                </a:extLst>
              </a:tr>
              <a:tr h="302522">
                <a:tc rowSpan="3"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Stage 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19188"/>
                  </a:ext>
                </a:extLst>
              </a:tr>
              <a:tr h="605044">
                <a:tc vMerge="1">
                  <a:txBody>
                    <a:bodyPr/>
                    <a:lstStyle/>
                    <a:p>
                      <a:endParaRPr lang="en-GB" sz="2400" b="1" dirty="0">
                        <a:latin typeface="Monaco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filter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452480"/>
                  </a:ext>
                </a:extLst>
              </a:tr>
              <a:tr h="605044">
                <a:tc vMerge="1">
                  <a:txBody>
                    <a:bodyPr/>
                    <a:lstStyle/>
                    <a:p>
                      <a:endParaRPr lang="en-GB" sz="2400" b="1" dirty="0">
                        <a:latin typeface="Monaco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count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64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20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80F0-5CF9-8342-9025-19BA03CB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Shuffles Introduce Stage Boundaries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CC325B-4F50-FD40-9DDE-0106AA325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740576"/>
              </p:ext>
            </p:extLst>
          </p:nvPr>
        </p:nvGraphicFramePr>
        <p:xfrm>
          <a:off x="2847702" y="2554997"/>
          <a:ext cx="7406641" cy="43053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39835">
                  <a:extLst>
                    <a:ext uri="{9D8B030D-6E8A-4147-A177-3AD203B41FA5}">
                      <a16:colId xmlns:a16="http://schemas.microsoft.com/office/drawing/2014/main" val="4090339712"/>
                    </a:ext>
                  </a:extLst>
                </a:gridCol>
                <a:gridCol w="973183">
                  <a:extLst>
                    <a:ext uri="{9D8B030D-6E8A-4147-A177-3AD203B41FA5}">
                      <a16:colId xmlns:a16="http://schemas.microsoft.com/office/drawing/2014/main" val="316603739"/>
                    </a:ext>
                  </a:extLst>
                </a:gridCol>
                <a:gridCol w="4493623">
                  <a:extLst>
                    <a:ext uri="{9D8B030D-6E8A-4147-A177-3AD203B41FA5}">
                      <a16:colId xmlns:a16="http://schemas.microsoft.com/office/drawing/2014/main" val="3655542908"/>
                    </a:ext>
                  </a:extLst>
                </a:gridCol>
              </a:tblGrid>
              <a:tr h="605044">
                <a:tc rowSpan="4"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Stage 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read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56213"/>
                  </a:ext>
                </a:extLst>
              </a:tr>
              <a:tr h="605044">
                <a:tc vMerge="1">
                  <a:txBody>
                    <a:bodyPr/>
                    <a:lstStyle/>
                    <a:p>
                      <a:endParaRPr lang="en-GB" sz="2400" b="1" dirty="0">
                        <a:latin typeface="Monaco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select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501329"/>
                  </a:ext>
                </a:extLst>
              </a:tr>
              <a:tr h="605044">
                <a:tc vMerge="1">
                  <a:txBody>
                    <a:bodyPr/>
                    <a:lstStyle/>
                    <a:p>
                      <a:endParaRPr lang="en-GB" sz="2400" b="1" dirty="0">
                        <a:latin typeface="Monaco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filter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321809"/>
                  </a:ext>
                </a:extLst>
              </a:tr>
              <a:tr h="302522">
                <a:tc vMerge="1">
                  <a:txBody>
                    <a:bodyPr/>
                    <a:lstStyle/>
                    <a:p>
                      <a:endParaRPr lang="en-GB" sz="2400" b="1" dirty="0">
                        <a:latin typeface="Monaco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b="1" dirty="0">
                        <a:latin typeface="Monaco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 err="1">
                          <a:latin typeface="Monaco" pitchFamily="2" charset="77"/>
                        </a:rPr>
                        <a:t>groupBy</a:t>
                      </a:r>
                      <a:r>
                        <a:rPr lang="en-GB" sz="2400" b="1" dirty="0">
                          <a:latin typeface="Monaco" pitchFamily="2" charset="77"/>
                        </a:rPr>
                        <a:t> / shuffle write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34599"/>
                  </a:ext>
                </a:extLst>
              </a:tr>
              <a:tr h="302522">
                <a:tc rowSpan="3"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Stage 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1" dirty="0">
                        <a:latin typeface="Monaco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shuffle read / </a:t>
                      </a:r>
                      <a:r>
                        <a:rPr lang="en-GB" sz="2400" b="1" dirty="0" err="1">
                          <a:latin typeface="Monaco" pitchFamily="2" charset="77"/>
                        </a:rPr>
                        <a:t>groupBy</a:t>
                      </a:r>
                      <a:endParaRPr lang="en-GB" sz="2400" b="1" dirty="0">
                        <a:latin typeface="Monaco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19188"/>
                  </a:ext>
                </a:extLst>
              </a:tr>
              <a:tr h="605044">
                <a:tc vMerge="1">
                  <a:txBody>
                    <a:bodyPr/>
                    <a:lstStyle/>
                    <a:p>
                      <a:endParaRPr lang="en-GB" sz="2400" b="1" dirty="0">
                        <a:latin typeface="Monaco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filter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452480"/>
                  </a:ext>
                </a:extLst>
              </a:tr>
              <a:tr h="605044">
                <a:tc vMerge="1">
                  <a:txBody>
                    <a:bodyPr/>
                    <a:lstStyle/>
                    <a:p>
                      <a:endParaRPr lang="en-GB" sz="2400" b="1" dirty="0">
                        <a:latin typeface="Monaco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count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64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620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80F0-5CF9-8342-9025-19BA03CB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Subsequent executions can skip the first stage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CC325B-4F50-FD40-9DDE-0106AA325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33811"/>
              </p:ext>
            </p:extLst>
          </p:nvPr>
        </p:nvGraphicFramePr>
        <p:xfrm>
          <a:off x="2847702" y="2554997"/>
          <a:ext cx="7406641" cy="43053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39835">
                  <a:extLst>
                    <a:ext uri="{9D8B030D-6E8A-4147-A177-3AD203B41FA5}">
                      <a16:colId xmlns:a16="http://schemas.microsoft.com/office/drawing/2014/main" val="4090339712"/>
                    </a:ext>
                  </a:extLst>
                </a:gridCol>
                <a:gridCol w="973183">
                  <a:extLst>
                    <a:ext uri="{9D8B030D-6E8A-4147-A177-3AD203B41FA5}">
                      <a16:colId xmlns:a16="http://schemas.microsoft.com/office/drawing/2014/main" val="316603739"/>
                    </a:ext>
                  </a:extLst>
                </a:gridCol>
                <a:gridCol w="4493623">
                  <a:extLst>
                    <a:ext uri="{9D8B030D-6E8A-4147-A177-3AD203B41FA5}">
                      <a16:colId xmlns:a16="http://schemas.microsoft.com/office/drawing/2014/main" val="3655542908"/>
                    </a:ext>
                  </a:extLst>
                </a:gridCol>
              </a:tblGrid>
              <a:tr h="605044">
                <a:tc rowSpan="4"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Stage 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read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56213"/>
                  </a:ext>
                </a:extLst>
              </a:tr>
              <a:tr h="605044">
                <a:tc vMerge="1">
                  <a:txBody>
                    <a:bodyPr/>
                    <a:lstStyle/>
                    <a:p>
                      <a:endParaRPr lang="en-GB" sz="2400" b="1" dirty="0">
                        <a:latin typeface="Monaco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select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501329"/>
                  </a:ext>
                </a:extLst>
              </a:tr>
              <a:tr h="605044">
                <a:tc vMerge="1">
                  <a:txBody>
                    <a:bodyPr/>
                    <a:lstStyle/>
                    <a:p>
                      <a:endParaRPr lang="en-GB" sz="2400" b="1" dirty="0">
                        <a:latin typeface="Monaco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filter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321809"/>
                  </a:ext>
                </a:extLst>
              </a:tr>
              <a:tr h="302522">
                <a:tc vMerge="1">
                  <a:txBody>
                    <a:bodyPr/>
                    <a:lstStyle/>
                    <a:p>
                      <a:endParaRPr lang="en-GB" sz="2400" b="1" dirty="0">
                        <a:latin typeface="Monaco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b="1" dirty="0">
                        <a:latin typeface="Monaco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 err="1">
                          <a:latin typeface="Monaco" pitchFamily="2" charset="77"/>
                        </a:rPr>
                        <a:t>groupBy</a:t>
                      </a:r>
                      <a:r>
                        <a:rPr lang="en-GB" sz="2400" b="1" dirty="0">
                          <a:latin typeface="Monaco" pitchFamily="2" charset="77"/>
                        </a:rPr>
                        <a:t> / shuffle write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34599"/>
                  </a:ext>
                </a:extLst>
              </a:tr>
              <a:tr h="302522">
                <a:tc rowSpan="3"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Stage 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b="1" dirty="0">
                        <a:latin typeface="Monaco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shuffle read / </a:t>
                      </a:r>
                      <a:r>
                        <a:rPr lang="en-GB" sz="2400" b="1" dirty="0" err="1">
                          <a:latin typeface="Monaco" pitchFamily="2" charset="77"/>
                        </a:rPr>
                        <a:t>groupBy</a:t>
                      </a:r>
                      <a:endParaRPr lang="en-GB" sz="2400" b="1" dirty="0">
                        <a:latin typeface="Monaco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19188"/>
                  </a:ext>
                </a:extLst>
              </a:tr>
              <a:tr h="605044">
                <a:tc vMerge="1">
                  <a:txBody>
                    <a:bodyPr/>
                    <a:lstStyle/>
                    <a:p>
                      <a:endParaRPr lang="en-GB" sz="2400" b="1" dirty="0">
                        <a:latin typeface="Monaco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filter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452480"/>
                  </a:ext>
                </a:extLst>
              </a:tr>
              <a:tr h="605044">
                <a:tc vMerge="1">
                  <a:txBody>
                    <a:bodyPr/>
                    <a:lstStyle/>
                    <a:p>
                      <a:endParaRPr lang="en-GB" sz="2400" b="1" dirty="0">
                        <a:latin typeface="Monaco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Monaco" pitchFamily="2" charset="77"/>
                        </a:rPr>
                        <a:t>count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64874"/>
                  </a:ext>
                </a:extLst>
              </a:tr>
            </a:tbl>
          </a:graphicData>
        </a:graphic>
      </p:graphicFrame>
      <p:sp>
        <p:nvSpPr>
          <p:cNvPr id="3" name="Left Brace 2">
            <a:extLst>
              <a:ext uri="{FF2B5EF4-FFF2-40B4-BE49-F238E27FC236}">
                <a16:creationId xmlns:a16="http://schemas.microsoft.com/office/drawing/2014/main" id="{630B6E50-41B0-DF4D-9D3E-8738742D2DBE}"/>
              </a:ext>
            </a:extLst>
          </p:cNvPr>
          <p:cNvSpPr/>
          <p:nvPr/>
        </p:nvSpPr>
        <p:spPr>
          <a:xfrm>
            <a:off x="1933303" y="2606040"/>
            <a:ext cx="620486" cy="216843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76260-5D58-1044-AFD1-C60588D082A4}"/>
              </a:ext>
            </a:extLst>
          </p:cNvPr>
          <p:cNvSpPr txBox="1"/>
          <p:nvPr/>
        </p:nvSpPr>
        <p:spPr>
          <a:xfrm>
            <a:off x="700793" y="350559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Skipped</a:t>
            </a:r>
          </a:p>
        </p:txBody>
      </p:sp>
    </p:spTree>
    <p:extLst>
      <p:ext uri="{BB962C8B-B14F-4D97-AF65-F5344CB8AC3E}">
        <p14:creationId xmlns:p14="http://schemas.microsoft.com/office/powerpoint/2010/main" val="2184818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98D6-4D84-784D-9488-5214C161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8DE26-9939-D44F-943E-8D09D4FC8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720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B22870-83E2-334F-B2F7-CAFB79D2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Grouping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1F5EC9-9839-D440-A22E-24B78C5F7B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/>
              <a:t>Say we want to calculate the average fare paid by passengers in the first, second and third classes of the Titanic</a:t>
            </a:r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F48BB38C-7598-0649-B24C-2B57E4BEC1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3198949"/>
            <a:ext cx="4824412" cy="2225402"/>
          </a:xfrm>
        </p:spPr>
      </p:pic>
    </p:spTree>
    <p:extLst>
      <p:ext uri="{BB962C8B-B14F-4D97-AF65-F5344CB8AC3E}">
        <p14:creationId xmlns:p14="http://schemas.microsoft.com/office/powerpoint/2010/main" val="6546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3100-ECE4-2B48-923A-D4110C3D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groupBy</a:t>
            </a:r>
            <a:r>
              <a:rPr lang="en-GB" dirty="0"/>
              <a:t>(“</a:t>
            </a:r>
            <a:r>
              <a:rPr lang="en-GB" dirty="0" err="1"/>
              <a:t>Pclass</a:t>
            </a:r>
            <a:r>
              <a:rPr lang="en-GB" dirty="0"/>
              <a:t>”).mean(“Fare”)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0865CA-B157-6344-8522-EF1296790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186021"/>
              </p:ext>
            </p:extLst>
          </p:nvPr>
        </p:nvGraphicFramePr>
        <p:xfrm>
          <a:off x="660400" y="2331720"/>
          <a:ext cx="362421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109">
                  <a:extLst>
                    <a:ext uri="{9D8B030D-6E8A-4147-A177-3AD203B41FA5}">
                      <a16:colId xmlns:a16="http://schemas.microsoft.com/office/drawing/2014/main" val="2666287747"/>
                    </a:ext>
                  </a:extLst>
                </a:gridCol>
                <a:gridCol w="1812109">
                  <a:extLst>
                    <a:ext uri="{9D8B030D-6E8A-4147-A177-3AD203B41FA5}">
                      <a16:colId xmlns:a16="http://schemas.microsoft.com/office/drawing/2014/main" val="2848696723"/>
                    </a:ext>
                  </a:extLst>
                </a:gridCol>
              </a:tblGrid>
              <a:tr h="359027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51.86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570570"/>
                  </a:ext>
                </a:extLst>
              </a:tr>
              <a:tr h="359027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30.07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114350"/>
                  </a:ext>
                </a:extLst>
              </a:tr>
              <a:tr h="359027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26.55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68140"/>
                  </a:ext>
                </a:extLst>
              </a:tr>
              <a:tr h="359027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7.25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877781"/>
                  </a:ext>
                </a:extLst>
              </a:tr>
              <a:tr h="359027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16.00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543476"/>
                  </a:ext>
                </a:extLst>
              </a:tr>
              <a:tr h="359027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16.70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58144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50D449-6700-8845-ACE6-D59C6A2C0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72909"/>
              </p:ext>
            </p:extLst>
          </p:nvPr>
        </p:nvGraphicFramePr>
        <p:xfrm>
          <a:off x="660400" y="4600302"/>
          <a:ext cx="362421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109">
                  <a:extLst>
                    <a:ext uri="{9D8B030D-6E8A-4147-A177-3AD203B41FA5}">
                      <a16:colId xmlns:a16="http://schemas.microsoft.com/office/drawing/2014/main" val="2666287747"/>
                    </a:ext>
                  </a:extLst>
                </a:gridCol>
                <a:gridCol w="1812109">
                  <a:extLst>
                    <a:ext uri="{9D8B030D-6E8A-4147-A177-3AD203B41FA5}">
                      <a16:colId xmlns:a16="http://schemas.microsoft.com/office/drawing/2014/main" val="2848696723"/>
                    </a:ext>
                  </a:extLst>
                </a:gridCol>
              </a:tblGrid>
              <a:tr h="359027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71.28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570570"/>
                  </a:ext>
                </a:extLst>
              </a:tr>
              <a:tr h="359027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16.90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114350"/>
                  </a:ext>
                </a:extLst>
              </a:tr>
              <a:tr h="359027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53.10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68140"/>
                  </a:ext>
                </a:extLst>
              </a:tr>
              <a:tr h="359027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7.92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877781"/>
                  </a:ext>
                </a:extLst>
              </a:tr>
              <a:tr h="359027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13.00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543476"/>
                  </a:ext>
                </a:extLst>
              </a:tr>
              <a:tr h="359027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7.23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581443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0494113-E2B1-C142-B0C1-21CF66C73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351824"/>
              </p:ext>
            </p:extLst>
          </p:nvPr>
        </p:nvGraphicFramePr>
        <p:xfrm>
          <a:off x="5635171" y="2880360"/>
          <a:ext cx="119126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666287747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848696723"/>
                    </a:ext>
                  </a:extLst>
                </a:gridCol>
              </a:tblGrid>
              <a:tr h="359027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39.21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570570"/>
                  </a:ext>
                </a:extLst>
              </a:tr>
              <a:tr h="359027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23.04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114350"/>
                  </a:ext>
                </a:extLst>
              </a:tr>
              <a:tr h="359027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11.98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68140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DEAE9F2E-0288-244F-B597-5A609096E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544647"/>
              </p:ext>
            </p:extLst>
          </p:nvPr>
        </p:nvGraphicFramePr>
        <p:xfrm>
          <a:off x="5635171" y="5148942"/>
          <a:ext cx="119126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666287747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848696723"/>
                    </a:ext>
                  </a:extLst>
                </a:gridCol>
              </a:tblGrid>
              <a:tr h="359027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62.19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570570"/>
                  </a:ext>
                </a:extLst>
              </a:tr>
              <a:tr h="359027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14.95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114350"/>
                  </a:ext>
                </a:extLst>
              </a:tr>
              <a:tr h="359027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7.58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681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E12F43E-613E-3F43-BDD9-34275F00AA47}"/>
              </a:ext>
            </a:extLst>
          </p:cNvPr>
          <p:cNvSpPr txBox="1"/>
          <p:nvPr/>
        </p:nvSpPr>
        <p:spPr>
          <a:xfrm>
            <a:off x="4537343" y="3105834"/>
            <a:ext cx="845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Local</a:t>
            </a:r>
          </a:p>
          <a:p>
            <a:pPr algn="ctr"/>
            <a:r>
              <a:rPr lang="en-GB" dirty="0"/>
              <a:t>Mean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3EF648-8D24-D842-8042-2764C01E2E3F}"/>
              </a:ext>
            </a:extLst>
          </p:cNvPr>
          <p:cNvCxnSpPr>
            <a:endCxn id="7" idx="1"/>
          </p:cNvCxnSpPr>
          <p:nvPr/>
        </p:nvCxnSpPr>
        <p:spPr>
          <a:xfrm>
            <a:off x="4284618" y="3429000"/>
            <a:ext cx="1350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0ADED-7D2B-7443-BF6F-8C3B6A395167}"/>
              </a:ext>
            </a:extLst>
          </p:cNvPr>
          <p:cNvSpPr txBox="1"/>
          <p:nvPr/>
        </p:nvSpPr>
        <p:spPr>
          <a:xfrm>
            <a:off x="4537343" y="5374417"/>
            <a:ext cx="845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Local</a:t>
            </a:r>
          </a:p>
          <a:p>
            <a:pPr algn="ctr"/>
            <a:r>
              <a:rPr lang="en-GB" dirty="0"/>
              <a:t>Mean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477E6B-7DD5-2545-A5FD-9057BE31BEA6}"/>
              </a:ext>
            </a:extLst>
          </p:cNvPr>
          <p:cNvCxnSpPr/>
          <p:nvPr/>
        </p:nvCxnSpPr>
        <p:spPr>
          <a:xfrm>
            <a:off x="4284618" y="5697583"/>
            <a:ext cx="1350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3F25AED-BF2D-C84A-9E3D-505D617B8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600330"/>
              </p:ext>
            </p:extLst>
          </p:nvPr>
        </p:nvGraphicFramePr>
        <p:xfrm>
          <a:off x="8439331" y="4003764"/>
          <a:ext cx="119126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666287747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848696723"/>
                    </a:ext>
                  </a:extLst>
                </a:gridCol>
              </a:tblGrid>
              <a:tr h="359027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39.21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570570"/>
                  </a:ext>
                </a:extLst>
              </a:tr>
              <a:tr h="359027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23.04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114350"/>
                  </a:ext>
                </a:extLst>
              </a:tr>
              <a:tr h="359027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11.98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68140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2E2C2F-C546-4942-BB14-4E8B382722F1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6826431" y="3429000"/>
            <a:ext cx="1612900" cy="112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7836AD-4031-8646-8243-8C8E9338B470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6826431" y="4552404"/>
            <a:ext cx="1612900" cy="114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05BEC7-D81A-984C-BC38-0BBF21851BE3}"/>
              </a:ext>
            </a:extLst>
          </p:cNvPr>
          <p:cNvSpPr txBox="1"/>
          <p:nvPr/>
        </p:nvSpPr>
        <p:spPr>
          <a:xfrm>
            <a:off x="7079167" y="4203114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Global</a:t>
            </a:r>
          </a:p>
          <a:p>
            <a:pPr algn="ctr"/>
            <a:r>
              <a:rPr lang="en-GB" dirty="0"/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2021684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164A-4418-7C43-8793-4541D18C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Data Objects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08AE2A-58BF-3742-B2DF-6BD4B250D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Df.groupBy</a:t>
            </a:r>
            <a:r>
              <a:rPr lang="en-GB" dirty="0"/>
              <a:t>() creates a “Grouped Data Object”, which has a number of aggregation methods. (</a:t>
            </a:r>
            <a:r>
              <a:rPr lang="en-GB" dirty="0" err="1">
                <a:hlinkClick r:id="rId3"/>
              </a:rPr>
              <a:t>GroupedData</a:t>
            </a:r>
            <a:r>
              <a:rPr lang="en-GB" dirty="0">
                <a:hlinkClick r:id="rId3"/>
              </a:rPr>
              <a:t> API</a:t>
            </a:r>
            <a:r>
              <a:rPr lang="en-GB" dirty="0"/>
              <a:t>)</a:t>
            </a:r>
          </a:p>
          <a:p>
            <a:r>
              <a:rPr lang="en-GB" dirty="0"/>
              <a:t>There are also Built-in aggregate functions which can be called using the .</a:t>
            </a:r>
            <a:r>
              <a:rPr lang="en-GB" dirty="0" err="1"/>
              <a:t>agg</a:t>
            </a:r>
            <a:r>
              <a:rPr lang="en-GB" dirty="0"/>
              <a:t>() method. (</a:t>
            </a:r>
            <a:r>
              <a:rPr lang="en-GB" dirty="0">
                <a:hlinkClick r:id="rId4"/>
              </a:rPr>
              <a:t>Built-in Functions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0939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747AC6-87F9-7641-AA03-878FEB57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 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0EBEAD-DC1B-9E4B-AB1F-596D083C8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224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010D-C856-8B49-A245-729F012C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4572000"/>
          </a:xfrm>
        </p:spPr>
        <p:txBody>
          <a:bodyPr anchor="ctr"/>
          <a:lstStyle/>
          <a:p>
            <a:r>
              <a:rPr lang="en-GB" sz="4000" dirty="0"/>
              <a:t>Review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4BE0D-81AB-AA41-B4E0-777F979B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Queries are executed in stages, such as between performing a local count on each partition of data, then feeding the data into a global count</a:t>
            </a:r>
          </a:p>
          <a:p>
            <a:endParaRPr lang="en-GB" dirty="0"/>
          </a:p>
          <a:p>
            <a:r>
              <a:rPr lang="en-GB" dirty="0" err="1"/>
              <a:t>GroupedData</a:t>
            </a:r>
            <a:r>
              <a:rPr lang="en-GB" dirty="0"/>
              <a:t> can be acted upon by using Aggregate functions, for example calculating the sum or mean of numerical values across groups of data in one column</a:t>
            </a:r>
          </a:p>
        </p:txBody>
      </p:sp>
    </p:spTree>
    <p:extLst>
      <p:ext uri="{BB962C8B-B14F-4D97-AF65-F5344CB8AC3E}">
        <p14:creationId xmlns:p14="http://schemas.microsoft.com/office/powerpoint/2010/main" val="120211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2556-856C-DB4E-A5BE-2EEAC68D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F150C-4B51-0B4D-B45B-CEE4500F3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7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5DDB-ADCF-0541-92E7-46EA0326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Staging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8438-D93B-BA42-B9C2-8CE3681BF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19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C1EDF9-24A0-DD4D-973E-4F29A867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Staging Queries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F2188F-7BD1-6E4B-9703-5FA9E97957A7}"/>
              </a:ext>
            </a:extLst>
          </p:cNvPr>
          <p:cNvGrpSpPr/>
          <p:nvPr/>
        </p:nvGrpSpPr>
        <p:grpSpPr>
          <a:xfrm>
            <a:off x="615406" y="3990551"/>
            <a:ext cx="2278743" cy="2342846"/>
            <a:chOff x="5733143" y="3091543"/>
            <a:chExt cx="3541486" cy="2772228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EBE921E-7C8E-8644-9A1E-F0B39D04D255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en-GB" dirty="0"/>
                <a:t>Worker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1B00B4C-4877-2141-93A9-0B1F7E88F9A5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en-GB" dirty="0"/>
                <a:t>Executor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716D60D-CA2E-6545-BF27-7A9335BD2379}"/>
                </a:ext>
              </a:extLst>
            </p:cNvPr>
            <p:cNvSpPr/>
            <p:nvPr/>
          </p:nvSpPr>
          <p:spPr>
            <a:xfrm>
              <a:off x="6096001" y="4352330"/>
              <a:ext cx="1335314" cy="92333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/>
            </a:bodyPr>
            <a:lstStyle/>
            <a:p>
              <a:pPr algn="ctr"/>
              <a:r>
                <a:rPr lang="en-GB" dirty="0"/>
                <a:t>Task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2E94980-1560-9948-9BCA-F0C0FDCD3623}"/>
                </a:ext>
              </a:extLst>
            </p:cNvPr>
            <p:cNvSpPr/>
            <p:nvPr/>
          </p:nvSpPr>
          <p:spPr>
            <a:xfrm>
              <a:off x="7594600" y="4352330"/>
              <a:ext cx="1335314" cy="92333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/>
            </a:bodyPr>
            <a:lstStyle/>
            <a:p>
              <a:pPr algn="ctr"/>
              <a:r>
                <a:rPr lang="en-GB" dirty="0"/>
                <a:t>Task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4131ED-F796-2144-B7CA-BFE89BA0E024}"/>
              </a:ext>
            </a:extLst>
          </p:cNvPr>
          <p:cNvGrpSpPr/>
          <p:nvPr/>
        </p:nvGrpSpPr>
        <p:grpSpPr>
          <a:xfrm>
            <a:off x="3509555" y="3990551"/>
            <a:ext cx="2278743" cy="2342846"/>
            <a:chOff x="5733143" y="3091543"/>
            <a:chExt cx="3541486" cy="277222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DFF5032-0475-E444-820F-AE49A302728A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en-GB" dirty="0"/>
                <a:t>Worker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58B0929-15DF-B44E-A3BE-DA8BE730B76F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en-GB" dirty="0"/>
                <a:t>Executor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32D2619-36E9-CC46-B8F6-FA1F8EBE2FCF}"/>
                </a:ext>
              </a:extLst>
            </p:cNvPr>
            <p:cNvSpPr/>
            <p:nvPr/>
          </p:nvSpPr>
          <p:spPr>
            <a:xfrm>
              <a:off x="6096001" y="4352330"/>
              <a:ext cx="1335314" cy="92333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/>
            </a:bodyPr>
            <a:lstStyle/>
            <a:p>
              <a:pPr algn="ctr"/>
              <a:r>
                <a:rPr lang="en-GB" dirty="0"/>
                <a:t>Task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EDA253C-B93D-7749-87BD-D537E8AEEFC5}"/>
                </a:ext>
              </a:extLst>
            </p:cNvPr>
            <p:cNvSpPr/>
            <p:nvPr/>
          </p:nvSpPr>
          <p:spPr>
            <a:xfrm>
              <a:off x="7594600" y="4352330"/>
              <a:ext cx="1335314" cy="92333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/>
            </a:bodyPr>
            <a:lstStyle/>
            <a:p>
              <a:pPr algn="ctr"/>
              <a:r>
                <a:rPr lang="en-GB" dirty="0"/>
                <a:t>Task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1C540F-0F4C-9E40-8232-432EDBE555C8}"/>
              </a:ext>
            </a:extLst>
          </p:cNvPr>
          <p:cNvGrpSpPr/>
          <p:nvPr/>
        </p:nvGrpSpPr>
        <p:grpSpPr>
          <a:xfrm>
            <a:off x="6403704" y="3990551"/>
            <a:ext cx="2278743" cy="2342846"/>
            <a:chOff x="5733143" y="3091543"/>
            <a:chExt cx="3541486" cy="2772228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BD06B34-EC52-D842-B7E0-A43D8C6734EF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en-GB" dirty="0"/>
                <a:t>Worker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A5FECF02-1229-2D49-8564-03A298D1D12D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en-GB" dirty="0"/>
                <a:t>Executor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D29194A-E21A-CF4E-8269-941AA010C353}"/>
                </a:ext>
              </a:extLst>
            </p:cNvPr>
            <p:cNvSpPr/>
            <p:nvPr/>
          </p:nvSpPr>
          <p:spPr>
            <a:xfrm>
              <a:off x="6096001" y="4352330"/>
              <a:ext cx="1335314" cy="92333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/>
            </a:bodyPr>
            <a:lstStyle/>
            <a:p>
              <a:pPr algn="ctr"/>
              <a:r>
                <a:rPr lang="en-GB" dirty="0"/>
                <a:t>Task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6CE2A54-0235-D947-B4AC-3C68BEAA9985}"/>
                </a:ext>
              </a:extLst>
            </p:cNvPr>
            <p:cNvSpPr/>
            <p:nvPr/>
          </p:nvSpPr>
          <p:spPr>
            <a:xfrm>
              <a:off x="7594600" y="4352330"/>
              <a:ext cx="1335314" cy="92333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/>
            </a:bodyPr>
            <a:lstStyle/>
            <a:p>
              <a:pPr algn="ctr"/>
              <a:r>
                <a:rPr lang="en-GB" dirty="0"/>
                <a:t>Task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2BD17B-8196-9E41-B98B-9416676D6ADD}"/>
              </a:ext>
            </a:extLst>
          </p:cNvPr>
          <p:cNvGrpSpPr/>
          <p:nvPr/>
        </p:nvGrpSpPr>
        <p:grpSpPr>
          <a:xfrm>
            <a:off x="9297853" y="3990551"/>
            <a:ext cx="2278743" cy="2342846"/>
            <a:chOff x="5733143" y="3091543"/>
            <a:chExt cx="3541486" cy="2772228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D131C64-6E08-DA48-8F3D-3BBB52A95EDE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en-GB" dirty="0"/>
                <a:t>Worker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74273FB1-DFEE-E445-9D07-0973E8D5DB5A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en-GB" dirty="0"/>
                <a:t>Executor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AA9C1070-BD5F-6246-942E-69BC4C465225}"/>
                </a:ext>
              </a:extLst>
            </p:cNvPr>
            <p:cNvSpPr/>
            <p:nvPr/>
          </p:nvSpPr>
          <p:spPr>
            <a:xfrm>
              <a:off x="6096001" y="4352330"/>
              <a:ext cx="1335314" cy="92333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/>
            </a:bodyPr>
            <a:lstStyle/>
            <a:p>
              <a:pPr algn="ctr"/>
              <a:r>
                <a:rPr lang="en-GB" dirty="0"/>
                <a:t>Task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427C511-423F-4E4C-B61F-3670AB66BCE1}"/>
                </a:ext>
              </a:extLst>
            </p:cNvPr>
            <p:cNvSpPr/>
            <p:nvPr/>
          </p:nvSpPr>
          <p:spPr>
            <a:xfrm>
              <a:off x="7594600" y="4352330"/>
              <a:ext cx="1335314" cy="92333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/>
            </a:bodyPr>
            <a:lstStyle/>
            <a:p>
              <a:pPr algn="ctr"/>
              <a:r>
                <a:rPr lang="en-GB" dirty="0"/>
                <a:t>Task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6277EA-430F-4941-808E-808E98A1473D}"/>
              </a:ext>
            </a:extLst>
          </p:cNvPr>
          <p:cNvCxnSpPr>
            <a:stCxn id="29" idx="2"/>
            <a:endCxn id="6" idx="0"/>
          </p:cNvCxnSpPr>
          <p:nvPr/>
        </p:nvCxnSpPr>
        <p:spPr>
          <a:xfrm flipH="1">
            <a:off x="1754778" y="3507251"/>
            <a:ext cx="4341222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1D758B-6D2E-9248-AD89-A69CA167AD58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648927" y="3494201"/>
            <a:ext cx="1330959" cy="4963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514843-4D7E-5345-9EDA-FEDCF0B89F0A}"/>
              </a:ext>
            </a:extLst>
          </p:cNvPr>
          <p:cNvCxnSpPr>
            <a:cxnSpLocks/>
            <a:stCxn id="29" idx="2"/>
            <a:endCxn id="16" idx="0"/>
          </p:cNvCxnSpPr>
          <p:nvPr/>
        </p:nvCxnSpPr>
        <p:spPr>
          <a:xfrm>
            <a:off x="6096000" y="3507251"/>
            <a:ext cx="1447076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FF6BAF-5020-514B-B798-744353CEBDE2}"/>
              </a:ext>
            </a:extLst>
          </p:cNvPr>
          <p:cNvCxnSpPr>
            <a:cxnSpLocks/>
            <a:stCxn id="29" idx="2"/>
            <a:endCxn id="21" idx="0"/>
          </p:cNvCxnSpPr>
          <p:nvPr/>
        </p:nvCxnSpPr>
        <p:spPr>
          <a:xfrm>
            <a:off x="6096000" y="3507251"/>
            <a:ext cx="4341225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FBF0901-801F-F643-A98C-AE6383E4DC51}"/>
              </a:ext>
            </a:extLst>
          </p:cNvPr>
          <p:cNvSpPr/>
          <p:nvPr/>
        </p:nvSpPr>
        <p:spPr>
          <a:xfrm>
            <a:off x="4332514" y="2259022"/>
            <a:ext cx="3526971" cy="12482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Python Driver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31236D5-0DFC-5448-903A-0FD9BC85A306}"/>
              </a:ext>
            </a:extLst>
          </p:cNvPr>
          <p:cNvSpPr/>
          <p:nvPr/>
        </p:nvSpPr>
        <p:spPr>
          <a:xfrm>
            <a:off x="4604656" y="2847161"/>
            <a:ext cx="2982686" cy="4862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/>
              <a:t>SparkContext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325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4505-1C04-E84C-AA0C-15F9FC54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1 – Filtering Dice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89BEBD-5C39-B841-99EE-D5B7ABAD8C75}"/>
              </a:ext>
            </a:extLst>
          </p:cNvPr>
          <p:cNvGrpSpPr/>
          <p:nvPr/>
        </p:nvGrpSpPr>
        <p:grpSpPr>
          <a:xfrm>
            <a:off x="615406" y="3990551"/>
            <a:ext cx="2278743" cy="2342846"/>
            <a:chOff x="5733143" y="3091543"/>
            <a:chExt cx="3541486" cy="2772228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351A75A-550C-B948-8058-BFDD41ED2D54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F477AD4-E6CB-D042-B83D-268799C9BADC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54025B-39CD-D24C-83BA-FD0A6A3194AA}"/>
              </a:ext>
            </a:extLst>
          </p:cNvPr>
          <p:cNvGrpSpPr/>
          <p:nvPr/>
        </p:nvGrpSpPr>
        <p:grpSpPr>
          <a:xfrm>
            <a:off x="3509555" y="3990551"/>
            <a:ext cx="2278743" cy="2342846"/>
            <a:chOff x="5733143" y="3091543"/>
            <a:chExt cx="3541486" cy="2772228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67A30E-50C0-1F47-AE1C-F70EBF0798B2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D3DB4AF-86A8-B64C-A4B5-24B72F7C205F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01A35BA-2182-6F4A-A989-B5C725695FBA}"/>
              </a:ext>
            </a:extLst>
          </p:cNvPr>
          <p:cNvGrpSpPr/>
          <p:nvPr/>
        </p:nvGrpSpPr>
        <p:grpSpPr>
          <a:xfrm>
            <a:off x="6403704" y="3990551"/>
            <a:ext cx="2278743" cy="2342846"/>
            <a:chOff x="5733143" y="3091543"/>
            <a:chExt cx="3541486" cy="277222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1797930-52C6-754F-8A7D-B29E8D088F98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32A0BEC-06E8-484C-97E7-419263207744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713BE4C-1DDB-F442-98E6-52CBE2878D4E}"/>
              </a:ext>
            </a:extLst>
          </p:cNvPr>
          <p:cNvGrpSpPr/>
          <p:nvPr/>
        </p:nvGrpSpPr>
        <p:grpSpPr>
          <a:xfrm>
            <a:off x="9297853" y="3990551"/>
            <a:ext cx="2278743" cy="2342846"/>
            <a:chOff x="5733143" y="3091543"/>
            <a:chExt cx="3541486" cy="2772228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9DAE91D-8EEC-A34F-AC2F-E06ABB887A13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29FE00E7-AF9D-C345-9590-A0B9FF70E8BF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3C7B79F-2788-144C-892C-CD7308E04E39}"/>
              </a:ext>
            </a:extLst>
          </p:cNvPr>
          <p:cNvCxnSpPr>
            <a:stCxn id="53" idx="2"/>
            <a:endCxn id="30" idx="0"/>
          </p:cNvCxnSpPr>
          <p:nvPr/>
        </p:nvCxnSpPr>
        <p:spPr>
          <a:xfrm flipH="1">
            <a:off x="1754778" y="3507251"/>
            <a:ext cx="4341222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D773D4-3896-B443-9F70-FA45C91BDE4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648927" y="3494201"/>
            <a:ext cx="1330959" cy="4963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EE0147-386E-9B43-AB8C-5EFC0367902B}"/>
              </a:ext>
            </a:extLst>
          </p:cNvPr>
          <p:cNvCxnSpPr>
            <a:cxnSpLocks/>
            <a:stCxn id="53" idx="2"/>
            <a:endCxn id="40" idx="0"/>
          </p:cNvCxnSpPr>
          <p:nvPr/>
        </p:nvCxnSpPr>
        <p:spPr>
          <a:xfrm>
            <a:off x="6096000" y="3507251"/>
            <a:ext cx="1447076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A180F6-6712-B34F-9861-D49B4D442332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>
            <a:off x="6096000" y="3507251"/>
            <a:ext cx="4341225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D4FCA4D-FDA1-F34B-A92B-C974DB7D65BF}"/>
              </a:ext>
            </a:extLst>
          </p:cNvPr>
          <p:cNvSpPr/>
          <p:nvPr/>
        </p:nvSpPr>
        <p:spPr>
          <a:xfrm>
            <a:off x="4332514" y="2259022"/>
            <a:ext cx="3526971" cy="12482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dirty="0"/>
          </a:p>
        </p:txBody>
      </p:sp>
      <p:sp>
        <p:nvSpPr>
          <p:cNvPr id="55" name="Chord 54">
            <a:extLst>
              <a:ext uri="{FF2B5EF4-FFF2-40B4-BE49-F238E27FC236}">
                <a16:creationId xmlns:a16="http://schemas.microsoft.com/office/drawing/2014/main" id="{642DB6D8-9147-D34D-AA98-B8D225AC44B9}"/>
              </a:ext>
            </a:extLst>
          </p:cNvPr>
          <p:cNvSpPr/>
          <p:nvPr/>
        </p:nvSpPr>
        <p:spPr>
          <a:xfrm rot="5400000">
            <a:off x="5736022" y="2697307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A89384-AD98-E848-AECF-012744B57E0A}"/>
              </a:ext>
            </a:extLst>
          </p:cNvPr>
          <p:cNvSpPr/>
          <p:nvPr/>
        </p:nvSpPr>
        <p:spPr>
          <a:xfrm>
            <a:off x="5882999" y="2242099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E331CEE2-489B-9F44-8931-6A5381A80FE6}"/>
              </a:ext>
            </a:extLst>
          </p:cNvPr>
          <p:cNvSpPr/>
          <p:nvPr/>
        </p:nvSpPr>
        <p:spPr>
          <a:xfrm>
            <a:off x="4604656" y="2847161"/>
            <a:ext cx="2982686" cy="4862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Driver</a:t>
            </a:r>
          </a:p>
        </p:txBody>
      </p:sp>
      <p:sp>
        <p:nvSpPr>
          <p:cNvPr id="57" name="Chord 56">
            <a:extLst>
              <a:ext uri="{FF2B5EF4-FFF2-40B4-BE49-F238E27FC236}">
                <a16:creationId xmlns:a16="http://schemas.microsoft.com/office/drawing/2014/main" id="{441E9411-9EC8-444C-996C-BC9922072ACF}"/>
              </a:ext>
            </a:extLst>
          </p:cNvPr>
          <p:cNvSpPr/>
          <p:nvPr/>
        </p:nvSpPr>
        <p:spPr>
          <a:xfrm rot="5400000">
            <a:off x="807180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4C7B58-16F9-DA40-96AA-82E3C9EE877B}"/>
              </a:ext>
            </a:extLst>
          </p:cNvPr>
          <p:cNvSpPr/>
          <p:nvPr/>
        </p:nvSpPr>
        <p:spPr>
          <a:xfrm>
            <a:off x="954157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hord 58">
            <a:extLst>
              <a:ext uri="{FF2B5EF4-FFF2-40B4-BE49-F238E27FC236}">
                <a16:creationId xmlns:a16="http://schemas.microsoft.com/office/drawing/2014/main" id="{33009DC1-968A-AC41-839E-44A06AC5BA8D}"/>
              </a:ext>
            </a:extLst>
          </p:cNvPr>
          <p:cNvSpPr/>
          <p:nvPr/>
        </p:nvSpPr>
        <p:spPr>
          <a:xfrm rot="5400000">
            <a:off x="1961469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D52629-0216-5544-908F-F7DC5D06CD9F}"/>
              </a:ext>
            </a:extLst>
          </p:cNvPr>
          <p:cNvSpPr/>
          <p:nvPr/>
        </p:nvSpPr>
        <p:spPr>
          <a:xfrm>
            <a:off x="2108446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Chord 60">
            <a:extLst>
              <a:ext uri="{FF2B5EF4-FFF2-40B4-BE49-F238E27FC236}">
                <a16:creationId xmlns:a16="http://schemas.microsoft.com/office/drawing/2014/main" id="{7045F64F-474A-A842-A94B-262013D5043C}"/>
              </a:ext>
            </a:extLst>
          </p:cNvPr>
          <p:cNvSpPr/>
          <p:nvPr/>
        </p:nvSpPr>
        <p:spPr>
          <a:xfrm rot="5400000">
            <a:off x="3746882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6D48AEC-59FF-064D-9619-8559C383D10B}"/>
              </a:ext>
            </a:extLst>
          </p:cNvPr>
          <p:cNvSpPr/>
          <p:nvPr/>
        </p:nvSpPr>
        <p:spPr>
          <a:xfrm>
            <a:off x="3893859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Chord 62">
            <a:extLst>
              <a:ext uri="{FF2B5EF4-FFF2-40B4-BE49-F238E27FC236}">
                <a16:creationId xmlns:a16="http://schemas.microsoft.com/office/drawing/2014/main" id="{E780299E-6381-914A-872D-F898A3B29721}"/>
              </a:ext>
            </a:extLst>
          </p:cNvPr>
          <p:cNvSpPr/>
          <p:nvPr/>
        </p:nvSpPr>
        <p:spPr>
          <a:xfrm rot="5400000">
            <a:off x="4901171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E153018-2612-C749-930D-3D8DE871F97A}"/>
              </a:ext>
            </a:extLst>
          </p:cNvPr>
          <p:cNvSpPr/>
          <p:nvPr/>
        </p:nvSpPr>
        <p:spPr>
          <a:xfrm>
            <a:off x="5048148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Chord 64">
            <a:extLst>
              <a:ext uri="{FF2B5EF4-FFF2-40B4-BE49-F238E27FC236}">
                <a16:creationId xmlns:a16="http://schemas.microsoft.com/office/drawing/2014/main" id="{0A0D1D09-D961-984E-930C-33E75D627F0A}"/>
              </a:ext>
            </a:extLst>
          </p:cNvPr>
          <p:cNvSpPr/>
          <p:nvPr/>
        </p:nvSpPr>
        <p:spPr>
          <a:xfrm rot="5400000">
            <a:off x="6641030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A1BAF8A-326E-254E-9729-7472D767BF9C}"/>
              </a:ext>
            </a:extLst>
          </p:cNvPr>
          <p:cNvSpPr/>
          <p:nvPr/>
        </p:nvSpPr>
        <p:spPr>
          <a:xfrm>
            <a:off x="6788007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hord 66">
            <a:extLst>
              <a:ext uri="{FF2B5EF4-FFF2-40B4-BE49-F238E27FC236}">
                <a16:creationId xmlns:a16="http://schemas.microsoft.com/office/drawing/2014/main" id="{11B44C61-E4DC-1A41-9263-AC1E10072175}"/>
              </a:ext>
            </a:extLst>
          </p:cNvPr>
          <p:cNvSpPr/>
          <p:nvPr/>
        </p:nvSpPr>
        <p:spPr>
          <a:xfrm rot="5400000">
            <a:off x="7795319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965D9C0-FE8C-614A-BD28-06501D192AEA}"/>
              </a:ext>
            </a:extLst>
          </p:cNvPr>
          <p:cNvSpPr/>
          <p:nvPr/>
        </p:nvSpPr>
        <p:spPr>
          <a:xfrm>
            <a:off x="7942296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Chord 68">
            <a:extLst>
              <a:ext uri="{FF2B5EF4-FFF2-40B4-BE49-F238E27FC236}">
                <a16:creationId xmlns:a16="http://schemas.microsoft.com/office/drawing/2014/main" id="{DABEE661-7540-054B-861A-047DCB3318FC}"/>
              </a:ext>
            </a:extLst>
          </p:cNvPr>
          <p:cNvSpPr/>
          <p:nvPr/>
        </p:nvSpPr>
        <p:spPr>
          <a:xfrm rot="5400000">
            <a:off x="9534985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5E052B2-B62A-864D-A521-61BFC0A1E6AC}"/>
              </a:ext>
            </a:extLst>
          </p:cNvPr>
          <p:cNvSpPr/>
          <p:nvPr/>
        </p:nvSpPr>
        <p:spPr>
          <a:xfrm>
            <a:off x="9681962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Chord 70">
            <a:extLst>
              <a:ext uri="{FF2B5EF4-FFF2-40B4-BE49-F238E27FC236}">
                <a16:creationId xmlns:a16="http://schemas.microsoft.com/office/drawing/2014/main" id="{AA65A96F-18E6-DD43-94F0-5ECFAFBA32B7}"/>
              </a:ext>
            </a:extLst>
          </p:cNvPr>
          <p:cNvSpPr/>
          <p:nvPr/>
        </p:nvSpPr>
        <p:spPr>
          <a:xfrm rot="5400000">
            <a:off x="10689274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1BBD5E7-B420-1742-9646-D36AABD94070}"/>
              </a:ext>
            </a:extLst>
          </p:cNvPr>
          <p:cNvSpPr/>
          <p:nvPr/>
        </p:nvSpPr>
        <p:spPr>
          <a:xfrm>
            <a:off x="10836251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089F14A-52D7-1447-8F0E-CE6E751FDF50}"/>
              </a:ext>
            </a:extLst>
          </p:cNvPr>
          <p:cNvSpPr/>
          <p:nvPr/>
        </p:nvSpPr>
        <p:spPr>
          <a:xfrm>
            <a:off x="836234" y="2098623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A34C760-9A2A-3B4A-B9FB-B46E4ECA7720}"/>
              </a:ext>
            </a:extLst>
          </p:cNvPr>
          <p:cNvSpPr/>
          <p:nvPr/>
        </p:nvSpPr>
        <p:spPr>
          <a:xfrm>
            <a:off x="671522" y="2550826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4718446-DF7B-FD4F-BCCB-FEED24FA46B5}"/>
              </a:ext>
            </a:extLst>
          </p:cNvPr>
          <p:cNvSpPr/>
          <p:nvPr/>
        </p:nvSpPr>
        <p:spPr>
          <a:xfrm>
            <a:off x="2296360" y="3317824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DF79BEC-8A9D-AA4E-9FCD-13AE39D845DF}"/>
              </a:ext>
            </a:extLst>
          </p:cNvPr>
          <p:cNvSpPr/>
          <p:nvPr/>
        </p:nvSpPr>
        <p:spPr>
          <a:xfrm>
            <a:off x="1291218" y="2062273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214FE8-3529-F249-9035-9F8DE5985610}"/>
              </a:ext>
            </a:extLst>
          </p:cNvPr>
          <p:cNvSpPr/>
          <p:nvPr/>
        </p:nvSpPr>
        <p:spPr>
          <a:xfrm>
            <a:off x="1418972" y="3338386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E27E456-8E71-A645-B55C-8839BB6DCB98}"/>
              </a:ext>
            </a:extLst>
          </p:cNvPr>
          <p:cNvSpPr/>
          <p:nvPr/>
        </p:nvSpPr>
        <p:spPr>
          <a:xfrm>
            <a:off x="2246378" y="2322694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40F37A4-6403-3A45-A606-6102F57ED342}"/>
              </a:ext>
            </a:extLst>
          </p:cNvPr>
          <p:cNvSpPr/>
          <p:nvPr/>
        </p:nvSpPr>
        <p:spPr>
          <a:xfrm>
            <a:off x="2450815" y="2774396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71D8882-C544-B049-A852-730F3F19C42C}"/>
              </a:ext>
            </a:extLst>
          </p:cNvPr>
          <p:cNvSpPr/>
          <p:nvPr/>
        </p:nvSpPr>
        <p:spPr>
          <a:xfrm>
            <a:off x="932349" y="3355941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F849F22-849A-6249-A341-ED03319C3315}"/>
              </a:ext>
            </a:extLst>
          </p:cNvPr>
          <p:cNvSpPr/>
          <p:nvPr/>
        </p:nvSpPr>
        <p:spPr>
          <a:xfrm>
            <a:off x="1291944" y="2766143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DAB9845-9E43-6642-86F5-A0D0C6927B3B}"/>
              </a:ext>
            </a:extLst>
          </p:cNvPr>
          <p:cNvSpPr/>
          <p:nvPr/>
        </p:nvSpPr>
        <p:spPr>
          <a:xfrm>
            <a:off x="1794038" y="2058548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551F4E9-454C-1447-915C-18BEDA7B1EF4}"/>
              </a:ext>
            </a:extLst>
          </p:cNvPr>
          <p:cNvSpPr/>
          <p:nvPr/>
        </p:nvSpPr>
        <p:spPr>
          <a:xfrm>
            <a:off x="3185402" y="2431548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8D08ABE-1DC3-A049-8EF3-B5BF56ED8972}"/>
              </a:ext>
            </a:extLst>
          </p:cNvPr>
          <p:cNvSpPr/>
          <p:nvPr/>
        </p:nvSpPr>
        <p:spPr>
          <a:xfrm>
            <a:off x="1099388" y="2445781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7ACF7D-B378-AB40-8B78-204969194233}"/>
              </a:ext>
            </a:extLst>
          </p:cNvPr>
          <p:cNvSpPr/>
          <p:nvPr/>
        </p:nvSpPr>
        <p:spPr>
          <a:xfrm>
            <a:off x="1660417" y="2485742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1289528-4AB4-BE4A-9A1C-8AFBF76579BB}"/>
              </a:ext>
            </a:extLst>
          </p:cNvPr>
          <p:cNvSpPr/>
          <p:nvPr/>
        </p:nvSpPr>
        <p:spPr>
          <a:xfrm>
            <a:off x="3642602" y="2888748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C99A1E7-2C7A-6F46-8E10-063CCB6F67BE}"/>
              </a:ext>
            </a:extLst>
          </p:cNvPr>
          <p:cNvSpPr/>
          <p:nvPr/>
        </p:nvSpPr>
        <p:spPr>
          <a:xfrm>
            <a:off x="2281786" y="1963850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D20288C-DF0A-084B-BC28-DC9FA01E804D}"/>
              </a:ext>
            </a:extLst>
          </p:cNvPr>
          <p:cNvSpPr/>
          <p:nvPr/>
        </p:nvSpPr>
        <p:spPr>
          <a:xfrm>
            <a:off x="1838342" y="2979381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6A54533-99A1-2649-BDAA-562DF0C120D6}"/>
              </a:ext>
            </a:extLst>
          </p:cNvPr>
          <p:cNvSpPr/>
          <p:nvPr/>
        </p:nvSpPr>
        <p:spPr>
          <a:xfrm>
            <a:off x="428186" y="3549610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FB9D8A6-D428-6743-B33C-0B537AED7434}"/>
              </a:ext>
            </a:extLst>
          </p:cNvPr>
          <p:cNvSpPr/>
          <p:nvPr/>
        </p:nvSpPr>
        <p:spPr>
          <a:xfrm>
            <a:off x="2769535" y="2297778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73EEB84-2324-264A-80D6-0B317B828D5C}"/>
              </a:ext>
            </a:extLst>
          </p:cNvPr>
          <p:cNvSpPr/>
          <p:nvPr/>
        </p:nvSpPr>
        <p:spPr>
          <a:xfrm>
            <a:off x="270996" y="2322271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E69BEDD-AFA9-5F47-9BB6-126B06F60AE2}"/>
              </a:ext>
            </a:extLst>
          </p:cNvPr>
          <p:cNvSpPr/>
          <p:nvPr/>
        </p:nvSpPr>
        <p:spPr>
          <a:xfrm>
            <a:off x="251556" y="2821984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72DB75E-76A8-5E47-BA12-0F706038A027}"/>
              </a:ext>
            </a:extLst>
          </p:cNvPr>
          <p:cNvSpPr/>
          <p:nvPr/>
        </p:nvSpPr>
        <p:spPr>
          <a:xfrm>
            <a:off x="3649997" y="2465461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D6530BB-824A-5E4C-B4CB-90B221FC037C}"/>
              </a:ext>
            </a:extLst>
          </p:cNvPr>
          <p:cNvSpPr/>
          <p:nvPr/>
        </p:nvSpPr>
        <p:spPr>
          <a:xfrm>
            <a:off x="2903916" y="3136777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F416F3C-8437-8A4C-9E8D-1DDB66F9D24F}"/>
              </a:ext>
            </a:extLst>
          </p:cNvPr>
          <p:cNvSpPr/>
          <p:nvPr/>
        </p:nvSpPr>
        <p:spPr>
          <a:xfrm>
            <a:off x="2073902" y="2750259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8B80A79-5716-5D41-B6A5-D461459E61E1}"/>
              </a:ext>
            </a:extLst>
          </p:cNvPr>
          <p:cNvSpPr/>
          <p:nvPr/>
        </p:nvSpPr>
        <p:spPr>
          <a:xfrm>
            <a:off x="1837266" y="3517861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13DC9A0-AB45-B046-ABAF-A1ADFE4B877C}"/>
              </a:ext>
            </a:extLst>
          </p:cNvPr>
          <p:cNvSpPr/>
          <p:nvPr/>
        </p:nvSpPr>
        <p:spPr>
          <a:xfrm>
            <a:off x="2845802" y="2763881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6CBBABB-5BEE-4D41-884F-2007A2EDBC13}"/>
              </a:ext>
            </a:extLst>
          </p:cNvPr>
          <p:cNvSpPr/>
          <p:nvPr/>
        </p:nvSpPr>
        <p:spPr>
          <a:xfrm>
            <a:off x="3284112" y="3128755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FA9ABCA-6AF7-934A-B4C8-1DE0B4C186A1}"/>
              </a:ext>
            </a:extLst>
          </p:cNvPr>
          <p:cNvSpPr/>
          <p:nvPr/>
        </p:nvSpPr>
        <p:spPr>
          <a:xfrm>
            <a:off x="671522" y="2959890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4364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4505-1C04-E84C-AA0C-15F9FC54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1 – Filtering Dice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89BEBD-5C39-B841-99EE-D5B7ABAD8C75}"/>
              </a:ext>
            </a:extLst>
          </p:cNvPr>
          <p:cNvGrpSpPr/>
          <p:nvPr/>
        </p:nvGrpSpPr>
        <p:grpSpPr>
          <a:xfrm>
            <a:off x="615406" y="3990551"/>
            <a:ext cx="2278743" cy="2342846"/>
            <a:chOff x="5733143" y="3091543"/>
            <a:chExt cx="3541486" cy="2772228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351A75A-550C-B948-8058-BFDD41ED2D54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F477AD4-E6CB-D042-B83D-268799C9BADC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54025B-39CD-D24C-83BA-FD0A6A3194AA}"/>
              </a:ext>
            </a:extLst>
          </p:cNvPr>
          <p:cNvGrpSpPr/>
          <p:nvPr/>
        </p:nvGrpSpPr>
        <p:grpSpPr>
          <a:xfrm>
            <a:off x="3509555" y="3990551"/>
            <a:ext cx="2278743" cy="2342846"/>
            <a:chOff x="5733143" y="3091543"/>
            <a:chExt cx="3541486" cy="2772228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67A30E-50C0-1F47-AE1C-F70EBF0798B2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D3DB4AF-86A8-B64C-A4B5-24B72F7C205F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01A35BA-2182-6F4A-A989-B5C725695FBA}"/>
              </a:ext>
            </a:extLst>
          </p:cNvPr>
          <p:cNvGrpSpPr/>
          <p:nvPr/>
        </p:nvGrpSpPr>
        <p:grpSpPr>
          <a:xfrm>
            <a:off x="6403704" y="3990551"/>
            <a:ext cx="2278743" cy="2342846"/>
            <a:chOff x="5733143" y="3091543"/>
            <a:chExt cx="3541486" cy="277222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1797930-52C6-754F-8A7D-B29E8D088F98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32A0BEC-06E8-484C-97E7-419263207744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713BE4C-1DDB-F442-98E6-52CBE2878D4E}"/>
              </a:ext>
            </a:extLst>
          </p:cNvPr>
          <p:cNvGrpSpPr/>
          <p:nvPr/>
        </p:nvGrpSpPr>
        <p:grpSpPr>
          <a:xfrm>
            <a:off x="9297853" y="3990551"/>
            <a:ext cx="2278743" cy="2342846"/>
            <a:chOff x="5733143" y="3091543"/>
            <a:chExt cx="3541486" cy="2772228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9DAE91D-8EEC-A34F-AC2F-E06ABB887A13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29FE00E7-AF9D-C345-9590-A0B9FF70E8BF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3C7B79F-2788-144C-892C-CD7308E04E39}"/>
              </a:ext>
            </a:extLst>
          </p:cNvPr>
          <p:cNvCxnSpPr>
            <a:stCxn id="53" idx="2"/>
            <a:endCxn id="30" idx="0"/>
          </p:cNvCxnSpPr>
          <p:nvPr/>
        </p:nvCxnSpPr>
        <p:spPr>
          <a:xfrm flipH="1">
            <a:off x="1754778" y="3507251"/>
            <a:ext cx="4341222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D773D4-3896-B443-9F70-FA45C91BDE4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648927" y="3494201"/>
            <a:ext cx="1330959" cy="4963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EE0147-386E-9B43-AB8C-5EFC0367902B}"/>
              </a:ext>
            </a:extLst>
          </p:cNvPr>
          <p:cNvCxnSpPr>
            <a:cxnSpLocks/>
            <a:stCxn id="53" idx="2"/>
            <a:endCxn id="40" idx="0"/>
          </p:cNvCxnSpPr>
          <p:nvPr/>
        </p:nvCxnSpPr>
        <p:spPr>
          <a:xfrm>
            <a:off x="6096000" y="3507251"/>
            <a:ext cx="1447076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A180F6-6712-B34F-9861-D49B4D442332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>
            <a:off x="6096000" y="3507251"/>
            <a:ext cx="4341225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D4FCA4D-FDA1-F34B-A92B-C974DB7D65BF}"/>
              </a:ext>
            </a:extLst>
          </p:cNvPr>
          <p:cNvSpPr/>
          <p:nvPr/>
        </p:nvSpPr>
        <p:spPr>
          <a:xfrm>
            <a:off x="4332514" y="2259022"/>
            <a:ext cx="3526971" cy="12482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dirty="0"/>
          </a:p>
        </p:txBody>
      </p:sp>
      <p:sp>
        <p:nvSpPr>
          <p:cNvPr id="55" name="Chord 54">
            <a:extLst>
              <a:ext uri="{FF2B5EF4-FFF2-40B4-BE49-F238E27FC236}">
                <a16:creationId xmlns:a16="http://schemas.microsoft.com/office/drawing/2014/main" id="{642DB6D8-9147-D34D-AA98-B8D225AC44B9}"/>
              </a:ext>
            </a:extLst>
          </p:cNvPr>
          <p:cNvSpPr/>
          <p:nvPr/>
        </p:nvSpPr>
        <p:spPr>
          <a:xfrm rot="5400000">
            <a:off x="5736022" y="2697307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A89384-AD98-E848-AECF-012744B57E0A}"/>
              </a:ext>
            </a:extLst>
          </p:cNvPr>
          <p:cNvSpPr/>
          <p:nvPr/>
        </p:nvSpPr>
        <p:spPr>
          <a:xfrm>
            <a:off x="5882999" y="2242099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E331CEE2-489B-9F44-8931-6A5381A80FE6}"/>
              </a:ext>
            </a:extLst>
          </p:cNvPr>
          <p:cNvSpPr/>
          <p:nvPr/>
        </p:nvSpPr>
        <p:spPr>
          <a:xfrm>
            <a:off x="4604656" y="2847161"/>
            <a:ext cx="2982686" cy="4862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Driver</a:t>
            </a:r>
          </a:p>
        </p:txBody>
      </p:sp>
      <p:sp>
        <p:nvSpPr>
          <p:cNvPr id="57" name="Chord 56">
            <a:extLst>
              <a:ext uri="{FF2B5EF4-FFF2-40B4-BE49-F238E27FC236}">
                <a16:creationId xmlns:a16="http://schemas.microsoft.com/office/drawing/2014/main" id="{441E9411-9EC8-444C-996C-BC9922072ACF}"/>
              </a:ext>
            </a:extLst>
          </p:cNvPr>
          <p:cNvSpPr/>
          <p:nvPr/>
        </p:nvSpPr>
        <p:spPr>
          <a:xfrm rot="5400000">
            <a:off x="807180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4C7B58-16F9-DA40-96AA-82E3C9EE877B}"/>
              </a:ext>
            </a:extLst>
          </p:cNvPr>
          <p:cNvSpPr/>
          <p:nvPr/>
        </p:nvSpPr>
        <p:spPr>
          <a:xfrm>
            <a:off x="954157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hord 58">
            <a:extLst>
              <a:ext uri="{FF2B5EF4-FFF2-40B4-BE49-F238E27FC236}">
                <a16:creationId xmlns:a16="http://schemas.microsoft.com/office/drawing/2014/main" id="{33009DC1-968A-AC41-839E-44A06AC5BA8D}"/>
              </a:ext>
            </a:extLst>
          </p:cNvPr>
          <p:cNvSpPr/>
          <p:nvPr/>
        </p:nvSpPr>
        <p:spPr>
          <a:xfrm rot="5400000">
            <a:off x="1961469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D52629-0216-5544-908F-F7DC5D06CD9F}"/>
              </a:ext>
            </a:extLst>
          </p:cNvPr>
          <p:cNvSpPr/>
          <p:nvPr/>
        </p:nvSpPr>
        <p:spPr>
          <a:xfrm>
            <a:off x="2108446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Chord 60">
            <a:extLst>
              <a:ext uri="{FF2B5EF4-FFF2-40B4-BE49-F238E27FC236}">
                <a16:creationId xmlns:a16="http://schemas.microsoft.com/office/drawing/2014/main" id="{7045F64F-474A-A842-A94B-262013D5043C}"/>
              </a:ext>
            </a:extLst>
          </p:cNvPr>
          <p:cNvSpPr/>
          <p:nvPr/>
        </p:nvSpPr>
        <p:spPr>
          <a:xfrm rot="5400000">
            <a:off x="3746882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6D48AEC-59FF-064D-9619-8559C383D10B}"/>
              </a:ext>
            </a:extLst>
          </p:cNvPr>
          <p:cNvSpPr/>
          <p:nvPr/>
        </p:nvSpPr>
        <p:spPr>
          <a:xfrm>
            <a:off x="3893859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Chord 62">
            <a:extLst>
              <a:ext uri="{FF2B5EF4-FFF2-40B4-BE49-F238E27FC236}">
                <a16:creationId xmlns:a16="http://schemas.microsoft.com/office/drawing/2014/main" id="{E780299E-6381-914A-872D-F898A3B29721}"/>
              </a:ext>
            </a:extLst>
          </p:cNvPr>
          <p:cNvSpPr/>
          <p:nvPr/>
        </p:nvSpPr>
        <p:spPr>
          <a:xfrm rot="5400000">
            <a:off x="4901171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E153018-2612-C749-930D-3D8DE871F97A}"/>
              </a:ext>
            </a:extLst>
          </p:cNvPr>
          <p:cNvSpPr/>
          <p:nvPr/>
        </p:nvSpPr>
        <p:spPr>
          <a:xfrm>
            <a:off x="5048148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Chord 64">
            <a:extLst>
              <a:ext uri="{FF2B5EF4-FFF2-40B4-BE49-F238E27FC236}">
                <a16:creationId xmlns:a16="http://schemas.microsoft.com/office/drawing/2014/main" id="{0A0D1D09-D961-984E-930C-33E75D627F0A}"/>
              </a:ext>
            </a:extLst>
          </p:cNvPr>
          <p:cNvSpPr/>
          <p:nvPr/>
        </p:nvSpPr>
        <p:spPr>
          <a:xfrm rot="5400000">
            <a:off x="6641030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A1BAF8A-326E-254E-9729-7472D767BF9C}"/>
              </a:ext>
            </a:extLst>
          </p:cNvPr>
          <p:cNvSpPr/>
          <p:nvPr/>
        </p:nvSpPr>
        <p:spPr>
          <a:xfrm>
            <a:off x="6788007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hord 66">
            <a:extLst>
              <a:ext uri="{FF2B5EF4-FFF2-40B4-BE49-F238E27FC236}">
                <a16:creationId xmlns:a16="http://schemas.microsoft.com/office/drawing/2014/main" id="{11B44C61-E4DC-1A41-9263-AC1E10072175}"/>
              </a:ext>
            </a:extLst>
          </p:cNvPr>
          <p:cNvSpPr/>
          <p:nvPr/>
        </p:nvSpPr>
        <p:spPr>
          <a:xfrm rot="5400000">
            <a:off x="7795319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965D9C0-FE8C-614A-BD28-06501D192AEA}"/>
              </a:ext>
            </a:extLst>
          </p:cNvPr>
          <p:cNvSpPr/>
          <p:nvPr/>
        </p:nvSpPr>
        <p:spPr>
          <a:xfrm>
            <a:off x="7942296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Chord 68">
            <a:extLst>
              <a:ext uri="{FF2B5EF4-FFF2-40B4-BE49-F238E27FC236}">
                <a16:creationId xmlns:a16="http://schemas.microsoft.com/office/drawing/2014/main" id="{DABEE661-7540-054B-861A-047DCB3318FC}"/>
              </a:ext>
            </a:extLst>
          </p:cNvPr>
          <p:cNvSpPr/>
          <p:nvPr/>
        </p:nvSpPr>
        <p:spPr>
          <a:xfrm rot="5400000">
            <a:off x="9534985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5E052B2-B62A-864D-A521-61BFC0A1E6AC}"/>
              </a:ext>
            </a:extLst>
          </p:cNvPr>
          <p:cNvSpPr/>
          <p:nvPr/>
        </p:nvSpPr>
        <p:spPr>
          <a:xfrm>
            <a:off x="9681962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Chord 70">
            <a:extLst>
              <a:ext uri="{FF2B5EF4-FFF2-40B4-BE49-F238E27FC236}">
                <a16:creationId xmlns:a16="http://schemas.microsoft.com/office/drawing/2014/main" id="{AA65A96F-18E6-DD43-94F0-5ECFAFBA32B7}"/>
              </a:ext>
            </a:extLst>
          </p:cNvPr>
          <p:cNvSpPr/>
          <p:nvPr/>
        </p:nvSpPr>
        <p:spPr>
          <a:xfrm rot="5400000">
            <a:off x="10689274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1BBD5E7-B420-1742-9646-D36AABD94070}"/>
              </a:ext>
            </a:extLst>
          </p:cNvPr>
          <p:cNvSpPr/>
          <p:nvPr/>
        </p:nvSpPr>
        <p:spPr>
          <a:xfrm>
            <a:off x="10836251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089F14A-52D7-1447-8F0E-CE6E751FDF50}"/>
              </a:ext>
            </a:extLst>
          </p:cNvPr>
          <p:cNvSpPr/>
          <p:nvPr/>
        </p:nvSpPr>
        <p:spPr>
          <a:xfrm>
            <a:off x="836234" y="2098623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A34C760-9A2A-3B4A-B9FB-B46E4ECA7720}"/>
              </a:ext>
            </a:extLst>
          </p:cNvPr>
          <p:cNvSpPr/>
          <p:nvPr/>
        </p:nvSpPr>
        <p:spPr>
          <a:xfrm>
            <a:off x="671522" y="2550826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4718446-DF7B-FD4F-BCCB-FEED24FA46B5}"/>
              </a:ext>
            </a:extLst>
          </p:cNvPr>
          <p:cNvSpPr/>
          <p:nvPr/>
        </p:nvSpPr>
        <p:spPr>
          <a:xfrm>
            <a:off x="2296360" y="3317824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DF79BEC-8A9D-AA4E-9FCD-13AE39D845DF}"/>
              </a:ext>
            </a:extLst>
          </p:cNvPr>
          <p:cNvSpPr/>
          <p:nvPr/>
        </p:nvSpPr>
        <p:spPr>
          <a:xfrm>
            <a:off x="1291218" y="2062273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214FE8-3529-F249-9035-9F8DE5985610}"/>
              </a:ext>
            </a:extLst>
          </p:cNvPr>
          <p:cNvSpPr/>
          <p:nvPr/>
        </p:nvSpPr>
        <p:spPr>
          <a:xfrm>
            <a:off x="1418972" y="3338386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E27E456-8E71-A645-B55C-8839BB6DCB98}"/>
              </a:ext>
            </a:extLst>
          </p:cNvPr>
          <p:cNvSpPr/>
          <p:nvPr/>
        </p:nvSpPr>
        <p:spPr>
          <a:xfrm>
            <a:off x="2246378" y="2322694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40F37A4-6403-3A45-A606-6102F57ED342}"/>
              </a:ext>
            </a:extLst>
          </p:cNvPr>
          <p:cNvSpPr/>
          <p:nvPr/>
        </p:nvSpPr>
        <p:spPr>
          <a:xfrm>
            <a:off x="2450815" y="2774396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71D8882-C544-B049-A852-730F3F19C42C}"/>
              </a:ext>
            </a:extLst>
          </p:cNvPr>
          <p:cNvSpPr/>
          <p:nvPr/>
        </p:nvSpPr>
        <p:spPr>
          <a:xfrm>
            <a:off x="932349" y="3355941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F849F22-849A-6249-A341-ED03319C3315}"/>
              </a:ext>
            </a:extLst>
          </p:cNvPr>
          <p:cNvSpPr/>
          <p:nvPr/>
        </p:nvSpPr>
        <p:spPr>
          <a:xfrm>
            <a:off x="1291944" y="2766143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DAB9845-9E43-6642-86F5-A0D0C6927B3B}"/>
              </a:ext>
            </a:extLst>
          </p:cNvPr>
          <p:cNvSpPr/>
          <p:nvPr/>
        </p:nvSpPr>
        <p:spPr>
          <a:xfrm>
            <a:off x="1794038" y="2058548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551F4E9-454C-1447-915C-18BEDA7B1EF4}"/>
              </a:ext>
            </a:extLst>
          </p:cNvPr>
          <p:cNvSpPr/>
          <p:nvPr/>
        </p:nvSpPr>
        <p:spPr>
          <a:xfrm>
            <a:off x="3185402" y="2431548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8D08ABE-1DC3-A049-8EF3-B5BF56ED8972}"/>
              </a:ext>
            </a:extLst>
          </p:cNvPr>
          <p:cNvSpPr/>
          <p:nvPr/>
        </p:nvSpPr>
        <p:spPr>
          <a:xfrm>
            <a:off x="1289784" y="2425365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7ACF7D-B378-AB40-8B78-204969194233}"/>
              </a:ext>
            </a:extLst>
          </p:cNvPr>
          <p:cNvSpPr/>
          <p:nvPr/>
        </p:nvSpPr>
        <p:spPr>
          <a:xfrm>
            <a:off x="1660417" y="2485742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1289528-4AB4-BE4A-9A1C-8AFBF76579BB}"/>
              </a:ext>
            </a:extLst>
          </p:cNvPr>
          <p:cNvSpPr/>
          <p:nvPr/>
        </p:nvSpPr>
        <p:spPr>
          <a:xfrm>
            <a:off x="3642602" y="2888748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C99A1E7-2C7A-6F46-8E10-063CCB6F67BE}"/>
              </a:ext>
            </a:extLst>
          </p:cNvPr>
          <p:cNvSpPr/>
          <p:nvPr/>
        </p:nvSpPr>
        <p:spPr>
          <a:xfrm>
            <a:off x="2281786" y="1963850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D20288C-DF0A-084B-BC28-DC9FA01E804D}"/>
              </a:ext>
            </a:extLst>
          </p:cNvPr>
          <p:cNvSpPr/>
          <p:nvPr/>
        </p:nvSpPr>
        <p:spPr>
          <a:xfrm>
            <a:off x="1838342" y="2979381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6A54533-99A1-2649-BDAA-562DF0C120D6}"/>
              </a:ext>
            </a:extLst>
          </p:cNvPr>
          <p:cNvSpPr/>
          <p:nvPr/>
        </p:nvSpPr>
        <p:spPr>
          <a:xfrm>
            <a:off x="3296779" y="2007478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FB9D8A6-D428-6743-B33C-0B537AED7434}"/>
              </a:ext>
            </a:extLst>
          </p:cNvPr>
          <p:cNvSpPr/>
          <p:nvPr/>
        </p:nvSpPr>
        <p:spPr>
          <a:xfrm>
            <a:off x="2769535" y="2297778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73EEB84-2324-264A-80D6-0B317B828D5C}"/>
              </a:ext>
            </a:extLst>
          </p:cNvPr>
          <p:cNvSpPr/>
          <p:nvPr/>
        </p:nvSpPr>
        <p:spPr>
          <a:xfrm>
            <a:off x="270996" y="2322271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E69BEDD-AFA9-5F47-9BB6-126B06F60AE2}"/>
              </a:ext>
            </a:extLst>
          </p:cNvPr>
          <p:cNvSpPr/>
          <p:nvPr/>
        </p:nvSpPr>
        <p:spPr>
          <a:xfrm>
            <a:off x="251556" y="2821984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72DB75E-76A8-5E47-BA12-0F706038A027}"/>
              </a:ext>
            </a:extLst>
          </p:cNvPr>
          <p:cNvSpPr/>
          <p:nvPr/>
        </p:nvSpPr>
        <p:spPr>
          <a:xfrm>
            <a:off x="3649997" y="2465461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D6530BB-824A-5E4C-B4CB-90B221FC037C}"/>
              </a:ext>
            </a:extLst>
          </p:cNvPr>
          <p:cNvSpPr/>
          <p:nvPr/>
        </p:nvSpPr>
        <p:spPr>
          <a:xfrm>
            <a:off x="2903916" y="3136777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F416F3C-8437-8A4C-9E8D-1DDB66F9D24F}"/>
              </a:ext>
            </a:extLst>
          </p:cNvPr>
          <p:cNvSpPr/>
          <p:nvPr/>
        </p:nvSpPr>
        <p:spPr>
          <a:xfrm>
            <a:off x="2073902" y="2750259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8B80A79-5716-5D41-B6A5-D461459E61E1}"/>
              </a:ext>
            </a:extLst>
          </p:cNvPr>
          <p:cNvSpPr/>
          <p:nvPr/>
        </p:nvSpPr>
        <p:spPr>
          <a:xfrm>
            <a:off x="1837266" y="3517861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13DC9A0-AB45-B046-ABAF-A1ADFE4B877C}"/>
              </a:ext>
            </a:extLst>
          </p:cNvPr>
          <p:cNvSpPr/>
          <p:nvPr/>
        </p:nvSpPr>
        <p:spPr>
          <a:xfrm>
            <a:off x="2845802" y="2763881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6CBBABB-5BEE-4D41-884F-2007A2EDBC13}"/>
              </a:ext>
            </a:extLst>
          </p:cNvPr>
          <p:cNvSpPr/>
          <p:nvPr/>
        </p:nvSpPr>
        <p:spPr>
          <a:xfrm>
            <a:off x="3284112" y="3128755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FA9ABCA-6AF7-934A-B4C8-1DE0B4C186A1}"/>
              </a:ext>
            </a:extLst>
          </p:cNvPr>
          <p:cNvSpPr/>
          <p:nvPr/>
        </p:nvSpPr>
        <p:spPr>
          <a:xfrm>
            <a:off x="671522" y="2959890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114850-0CB3-B444-9408-7C00D3F0CCE5}"/>
              </a:ext>
            </a:extLst>
          </p:cNvPr>
          <p:cNvSpPr/>
          <p:nvPr/>
        </p:nvSpPr>
        <p:spPr>
          <a:xfrm>
            <a:off x="52251" y="2058548"/>
            <a:ext cx="1198818" cy="1235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D3858-07F5-A346-8BD8-A256F19B96B4}"/>
              </a:ext>
            </a:extLst>
          </p:cNvPr>
          <p:cNvSpPr txBox="1"/>
          <p:nvPr/>
        </p:nvSpPr>
        <p:spPr>
          <a:xfrm>
            <a:off x="61210" y="3663809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Partition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E708F7-09A1-D84F-ADB4-63B022CC4373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605590" y="3294174"/>
            <a:ext cx="46070" cy="36963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29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4505-1C04-E84C-AA0C-15F9FC54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1 – Filtering Dice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89BEBD-5C39-B841-99EE-D5B7ABAD8C75}"/>
              </a:ext>
            </a:extLst>
          </p:cNvPr>
          <p:cNvGrpSpPr/>
          <p:nvPr/>
        </p:nvGrpSpPr>
        <p:grpSpPr>
          <a:xfrm>
            <a:off x="615406" y="3990551"/>
            <a:ext cx="2278743" cy="2342846"/>
            <a:chOff x="5733143" y="3091543"/>
            <a:chExt cx="3541486" cy="2772228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351A75A-550C-B948-8058-BFDD41ED2D54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F477AD4-E6CB-D042-B83D-268799C9BADC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54025B-39CD-D24C-83BA-FD0A6A3194AA}"/>
              </a:ext>
            </a:extLst>
          </p:cNvPr>
          <p:cNvGrpSpPr/>
          <p:nvPr/>
        </p:nvGrpSpPr>
        <p:grpSpPr>
          <a:xfrm>
            <a:off x="3509555" y="3990551"/>
            <a:ext cx="2278743" cy="2342846"/>
            <a:chOff x="5733143" y="3091543"/>
            <a:chExt cx="3541486" cy="2772228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67A30E-50C0-1F47-AE1C-F70EBF0798B2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D3DB4AF-86A8-B64C-A4B5-24B72F7C205F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01A35BA-2182-6F4A-A989-B5C725695FBA}"/>
              </a:ext>
            </a:extLst>
          </p:cNvPr>
          <p:cNvGrpSpPr/>
          <p:nvPr/>
        </p:nvGrpSpPr>
        <p:grpSpPr>
          <a:xfrm>
            <a:off x="6403704" y="3990551"/>
            <a:ext cx="2278743" cy="2342846"/>
            <a:chOff x="5733143" y="3091543"/>
            <a:chExt cx="3541486" cy="277222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1797930-52C6-754F-8A7D-B29E8D088F98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32A0BEC-06E8-484C-97E7-419263207744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713BE4C-1DDB-F442-98E6-52CBE2878D4E}"/>
              </a:ext>
            </a:extLst>
          </p:cNvPr>
          <p:cNvGrpSpPr/>
          <p:nvPr/>
        </p:nvGrpSpPr>
        <p:grpSpPr>
          <a:xfrm>
            <a:off x="9297853" y="3990551"/>
            <a:ext cx="2278743" cy="2342846"/>
            <a:chOff x="5733143" y="3091543"/>
            <a:chExt cx="3541486" cy="2772228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9DAE91D-8EEC-A34F-AC2F-E06ABB887A13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29FE00E7-AF9D-C345-9590-A0B9FF70E8BF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3C7B79F-2788-144C-892C-CD7308E04E39}"/>
              </a:ext>
            </a:extLst>
          </p:cNvPr>
          <p:cNvCxnSpPr>
            <a:stCxn id="53" idx="2"/>
            <a:endCxn id="30" idx="0"/>
          </p:cNvCxnSpPr>
          <p:nvPr/>
        </p:nvCxnSpPr>
        <p:spPr>
          <a:xfrm flipH="1">
            <a:off x="1754778" y="3507251"/>
            <a:ext cx="4341222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D773D4-3896-B443-9F70-FA45C91BDE4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648927" y="3494201"/>
            <a:ext cx="1330959" cy="4963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EE0147-386E-9B43-AB8C-5EFC0367902B}"/>
              </a:ext>
            </a:extLst>
          </p:cNvPr>
          <p:cNvCxnSpPr>
            <a:cxnSpLocks/>
            <a:stCxn id="53" idx="2"/>
            <a:endCxn id="40" idx="0"/>
          </p:cNvCxnSpPr>
          <p:nvPr/>
        </p:nvCxnSpPr>
        <p:spPr>
          <a:xfrm>
            <a:off x="6096000" y="3507251"/>
            <a:ext cx="1447076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A180F6-6712-B34F-9861-D49B4D442332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>
            <a:off x="6096000" y="3507251"/>
            <a:ext cx="4341225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D4FCA4D-FDA1-F34B-A92B-C974DB7D65BF}"/>
              </a:ext>
            </a:extLst>
          </p:cNvPr>
          <p:cNvSpPr/>
          <p:nvPr/>
        </p:nvSpPr>
        <p:spPr>
          <a:xfrm>
            <a:off x="4332514" y="2259022"/>
            <a:ext cx="3526971" cy="12482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dirty="0"/>
          </a:p>
        </p:txBody>
      </p:sp>
      <p:sp>
        <p:nvSpPr>
          <p:cNvPr id="55" name="Chord 54">
            <a:extLst>
              <a:ext uri="{FF2B5EF4-FFF2-40B4-BE49-F238E27FC236}">
                <a16:creationId xmlns:a16="http://schemas.microsoft.com/office/drawing/2014/main" id="{642DB6D8-9147-D34D-AA98-B8D225AC44B9}"/>
              </a:ext>
            </a:extLst>
          </p:cNvPr>
          <p:cNvSpPr/>
          <p:nvPr/>
        </p:nvSpPr>
        <p:spPr>
          <a:xfrm rot="5400000">
            <a:off x="5736022" y="2697307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A89384-AD98-E848-AECF-012744B57E0A}"/>
              </a:ext>
            </a:extLst>
          </p:cNvPr>
          <p:cNvSpPr/>
          <p:nvPr/>
        </p:nvSpPr>
        <p:spPr>
          <a:xfrm>
            <a:off x="5882999" y="2242099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E331CEE2-489B-9F44-8931-6A5381A80FE6}"/>
              </a:ext>
            </a:extLst>
          </p:cNvPr>
          <p:cNvSpPr/>
          <p:nvPr/>
        </p:nvSpPr>
        <p:spPr>
          <a:xfrm>
            <a:off x="4604656" y="2847161"/>
            <a:ext cx="2982686" cy="4862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Driver</a:t>
            </a:r>
          </a:p>
        </p:txBody>
      </p:sp>
      <p:sp>
        <p:nvSpPr>
          <p:cNvPr id="57" name="Chord 56">
            <a:extLst>
              <a:ext uri="{FF2B5EF4-FFF2-40B4-BE49-F238E27FC236}">
                <a16:creationId xmlns:a16="http://schemas.microsoft.com/office/drawing/2014/main" id="{441E9411-9EC8-444C-996C-BC9922072ACF}"/>
              </a:ext>
            </a:extLst>
          </p:cNvPr>
          <p:cNvSpPr/>
          <p:nvPr/>
        </p:nvSpPr>
        <p:spPr>
          <a:xfrm rot="5400000">
            <a:off x="807180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4C7B58-16F9-DA40-96AA-82E3C9EE877B}"/>
              </a:ext>
            </a:extLst>
          </p:cNvPr>
          <p:cNvSpPr/>
          <p:nvPr/>
        </p:nvSpPr>
        <p:spPr>
          <a:xfrm>
            <a:off x="954157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hord 58">
            <a:extLst>
              <a:ext uri="{FF2B5EF4-FFF2-40B4-BE49-F238E27FC236}">
                <a16:creationId xmlns:a16="http://schemas.microsoft.com/office/drawing/2014/main" id="{33009DC1-968A-AC41-839E-44A06AC5BA8D}"/>
              </a:ext>
            </a:extLst>
          </p:cNvPr>
          <p:cNvSpPr/>
          <p:nvPr/>
        </p:nvSpPr>
        <p:spPr>
          <a:xfrm rot="5400000">
            <a:off x="1961469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D52629-0216-5544-908F-F7DC5D06CD9F}"/>
              </a:ext>
            </a:extLst>
          </p:cNvPr>
          <p:cNvSpPr/>
          <p:nvPr/>
        </p:nvSpPr>
        <p:spPr>
          <a:xfrm>
            <a:off x="2108446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Chord 60">
            <a:extLst>
              <a:ext uri="{FF2B5EF4-FFF2-40B4-BE49-F238E27FC236}">
                <a16:creationId xmlns:a16="http://schemas.microsoft.com/office/drawing/2014/main" id="{7045F64F-474A-A842-A94B-262013D5043C}"/>
              </a:ext>
            </a:extLst>
          </p:cNvPr>
          <p:cNvSpPr/>
          <p:nvPr/>
        </p:nvSpPr>
        <p:spPr>
          <a:xfrm rot="5400000">
            <a:off x="3746882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6D48AEC-59FF-064D-9619-8559C383D10B}"/>
              </a:ext>
            </a:extLst>
          </p:cNvPr>
          <p:cNvSpPr/>
          <p:nvPr/>
        </p:nvSpPr>
        <p:spPr>
          <a:xfrm>
            <a:off x="3893859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Chord 62">
            <a:extLst>
              <a:ext uri="{FF2B5EF4-FFF2-40B4-BE49-F238E27FC236}">
                <a16:creationId xmlns:a16="http://schemas.microsoft.com/office/drawing/2014/main" id="{E780299E-6381-914A-872D-F898A3B29721}"/>
              </a:ext>
            </a:extLst>
          </p:cNvPr>
          <p:cNvSpPr/>
          <p:nvPr/>
        </p:nvSpPr>
        <p:spPr>
          <a:xfrm rot="5400000">
            <a:off x="4901171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E153018-2612-C749-930D-3D8DE871F97A}"/>
              </a:ext>
            </a:extLst>
          </p:cNvPr>
          <p:cNvSpPr/>
          <p:nvPr/>
        </p:nvSpPr>
        <p:spPr>
          <a:xfrm>
            <a:off x="5048148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Chord 64">
            <a:extLst>
              <a:ext uri="{FF2B5EF4-FFF2-40B4-BE49-F238E27FC236}">
                <a16:creationId xmlns:a16="http://schemas.microsoft.com/office/drawing/2014/main" id="{0A0D1D09-D961-984E-930C-33E75D627F0A}"/>
              </a:ext>
            </a:extLst>
          </p:cNvPr>
          <p:cNvSpPr/>
          <p:nvPr/>
        </p:nvSpPr>
        <p:spPr>
          <a:xfrm rot="5400000">
            <a:off x="6641030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A1BAF8A-326E-254E-9729-7472D767BF9C}"/>
              </a:ext>
            </a:extLst>
          </p:cNvPr>
          <p:cNvSpPr/>
          <p:nvPr/>
        </p:nvSpPr>
        <p:spPr>
          <a:xfrm>
            <a:off x="6788007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hord 66">
            <a:extLst>
              <a:ext uri="{FF2B5EF4-FFF2-40B4-BE49-F238E27FC236}">
                <a16:creationId xmlns:a16="http://schemas.microsoft.com/office/drawing/2014/main" id="{11B44C61-E4DC-1A41-9263-AC1E10072175}"/>
              </a:ext>
            </a:extLst>
          </p:cNvPr>
          <p:cNvSpPr/>
          <p:nvPr/>
        </p:nvSpPr>
        <p:spPr>
          <a:xfrm rot="5400000">
            <a:off x="7795319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965D9C0-FE8C-614A-BD28-06501D192AEA}"/>
              </a:ext>
            </a:extLst>
          </p:cNvPr>
          <p:cNvSpPr/>
          <p:nvPr/>
        </p:nvSpPr>
        <p:spPr>
          <a:xfrm>
            <a:off x="7942296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Chord 68">
            <a:extLst>
              <a:ext uri="{FF2B5EF4-FFF2-40B4-BE49-F238E27FC236}">
                <a16:creationId xmlns:a16="http://schemas.microsoft.com/office/drawing/2014/main" id="{DABEE661-7540-054B-861A-047DCB3318FC}"/>
              </a:ext>
            </a:extLst>
          </p:cNvPr>
          <p:cNvSpPr/>
          <p:nvPr/>
        </p:nvSpPr>
        <p:spPr>
          <a:xfrm rot="5400000">
            <a:off x="9534985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5E052B2-B62A-864D-A521-61BFC0A1E6AC}"/>
              </a:ext>
            </a:extLst>
          </p:cNvPr>
          <p:cNvSpPr/>
          <p:nvPr/>
        </p:nvSpPr>
        <p:spPr>
          <a:xfrm>
            <a:off x="9681962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Chord 70">
            <a:extLst>
              <a:ext uri="{FF2B5EF4-FFF2-40B4-BE49-F238E27FC236}">
                <a16:creationId xmlns:a16="http://schemas.microsoft.com/office/drawing/2014/main" id="{AA65A96F-18E6-DD43-94F0-5ECFAFBA32B7}"/>
              </a:ext>
            </a:extLst>
          </p:cNvPr>
          <p:cNvSpPr/>
          <p:nvPr/>
        </p:nvSpPr>
        <p:spPr>
          <a:xfrm rot="5400000">
            <a:off x="10689274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1BBD5E7-B420-1742-9646-D36AABD94070}"/>
              </a:ext>
            </a:extLst>
          </p:cNvPr>
          <p:cNvSpPr/>
          <p:nvPr/>
        </p:nvSpPr>
        <p:spPr>
          <a:xfrm>
            <a:off x="10836251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114850-0CB3-B444-9408-7C00D3F0CCE5}"/>
              </a:ext>
            </a:extLst>
          </p:cNvPr>
          <p:cNvSpPr/>
          <p:nvPr/>
        </p:nvSpPr>
        <p:spPr>
          <a:xfrm>
            <a:off x="52251" y="2058548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D3858-07F5-A346-8BD8-A256F19B96B4}"/>
              </a:ext>
            </a:extLst>
          </p:cNvPr>
          <p:cNvSpPr txBox="1"/>
          <p:nvPr/>
        </p:nvSpPr>
        <p:spPr>
          <a:xfrm>
            <a:off x="61210" y="3663809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Partition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E708F7-09A1-D84F-ADB4-63B022CC4373}"/>
              </a:ext>
            </a:extLst>
          </p:cNvPr>
          <p:cNvCxnSpPr>
            <a:cxnSpLocks/>
            <a:stCxn id="4" idx="0"/>
            <a:endCxn id="78" idx="2"/>
          </p:cNvCxnSpPr>
          <p:nvPr/>
        </p:nvCxnSpPr>
        <p:spPr>
          <a:xfrm flipH="1" flipV="1">
            <a:off x="497729" y="3218583"/>
            <a:ext cx="107861" cy="44522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D2EC74D-720A-7849-9594-6C07439CEA4E}"/>
              </a:ext>
            </a:extLst>
          </p:cNvPr>
          <p:cNvSpPr/>
          <p:nvPr/>
        </p:nvSpPr>
        <p:spPr>
          <a:xfrm>
            <a:off x="105737" y="2792430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4D16AA65-7A0A-E340-A1C4-72B6FBF4C20B}"/>
              </a:ext>
            </a:extLst>
          </p:cNvPr>
          <p:cNvSpPr/>
          <p:nvPr/>
        </p:nvSpPr>
        <p:spPr>
          <a:xfrm>
            <a:off x="3132888" y="2446471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55C6DE89-2312-474D-913C-32E41F91B49B}"/>
              </a:ext>
            </a:extLst>
          </p:cNvPr>
          <p:cNvSpPr/>
          <p:nvPr/>
        </p:nvSpPr>
        <p:spPr>
          <a:xfrm>
            <a:off x="1021233" y="2698320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2E559C74-38F3-F340-B28B-AFC22DC4FA2E}"/>
              </a:ext>
            </a:extLst>
          </p:cNvPr>
          <p:cNvSpPr/>
          <p:nvPr/>
        </p:nvSpPr>
        <p:spPr>
          <a:xfrm>
            <a:off x="1155530" y="2132111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E2E5FD2-A6E5-6B4E-A024-71B87EA4D900}"/>
              </a:ext>
            </a:extLst>
          </p:cNvPr>
          <p:cNvSpPr/>
          <p:nvPr/>
        </p:nvSpPr>
        <p:spPr>
          <a:xfrm>
            <a:off x="1997992" y="2911397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70C2F9D-DAC3-4041-9D9C-E58B170E1309}"/>
              </a:ext>
            </a:extLst>
          </p:cNvPr>
          <p:cNvSpPr/>
          <p:nvPr/>
        </p:nvSpPr>
        <p:spPr>
          <a:xfrm>
            <a:off x="1046373" y="3214622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09CF7448-6244-0B49-BDDD-C1B5CCCCCBC0}"/>
              </a:ext>
            </a:extLst>
          </p:cNvPr>
          <p:cNvSpPr/>
          <p:nvPr/>
        </p:nvSpPr>
        <p:spPr>
          <a:xfrm>
            <a:off x="1987006" y="2345566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86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4505-1C04-E84C-AA0C-15F9FC54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1 – Filtering Dice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89BEBD-5C39-B841-99EE-D5B7ABAD8C75}"/>
              </a:ext>
            </a:extLst>
          </p:cNvPr>
          <p:cNvGrpSpPr/>
          <p:nvPr/>
        </p:nvGrpSpPr>
        <p:grpSpPr>
          <a:xfrm>
            <a:off x="615406" y="3990551"/>
            <a:ext cx="2278743" cy="2342846"/>
            <a:chOff x="5733143" y="3091543"/>
            <a:chExt cx="3541486" cy="2772228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351A75A-550C-B948-8058-BFDD41ED2D54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F477AD4-E6CB-D042-B83D-268799C9BADC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54025B-39CD-D24C-83BA-FD0A6A3194AA}"/>
              </a:ext>
            </a:extLst>
          </p:cNvPr>
          <p:cNvGrpSpPr/>
          <p:nvPr/>
        </p:nvGrpSpPr>
        <p:grpSpPr>
          <a:xfrm>
            <a:off x="3509555" y="3990551"/>
            <a:ext cx="2278743" cy="2342846"/>
            <a:chOff x="5733143" y="3091543"/>
            <a:chExt cx="3541486" cy="2772228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67A30E-50C0-1F47-AE1C-F70EBF0798B2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D3DB4AF-86A8-B64C-A4B5-24B72F7C205F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01A35BA-2182-6F4A-A989-B5C725695FBA}"/>
              </a:ext>
            </a:extLst>
          </p:cNvPr>
          <p:cNvGrpSpPr/>
          <p:nvPr/>
        </p:nvGrpSpPr>
        <p:grpSpPr>
          <a:xfrm>
            <a:off x="6403704" y="3990551"/>
            <a:ext cx="2278743" cy="2342846"/>
            <a:chOff x="5733143" y="3091543"/>
            <a:chExt cx="3541486" cy="277222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1797930-52C6-754F-8A7D-B29E8D088F98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32A0BEC-06E8-484C-97E7-419263207744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713BE4C-1DDB-F442-98E6-52CBE2878D4E}"/>
              </a:ext>
            </a:extLst>
          </p:cNvPr>
          <p:cNvGrpSpPr/>
          <p:nvPr/>
        </p:nvGrpSpPr>
        <p:grpSpPr>
          <a:xfrm>
            <a:off x="9297853" y="3990551"/>
            <a:ext cx="2278743" cy="2342846"/>
            <a:chOff x="5733143" y="3091543"/>
            <a:chExt cx="3541486" cy="2772228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9DAE91D-8EEC-A34F-AC2F-E06ABB887A13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29FE00E7-AF9D-C345-9590-A0B9FF70E8BF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3C7B79F-2788-144C-892C-CD7308E04E39}"/>
              </a:ext>
            </a:extLst>
          </p:cNvPr>
          <p:cNvCxnSpPr>
            <a:stCxn id="53" idx="2"/>
            <a:endCxn id="30" idx="0"/>
          </p:cNvCxnSpPr>
          <p:nvPr/>
        </p:nvCxnSpPr>
        <p:spPr>
          <a:xfrm flipH="1">
            <a:off x="1754778" y="3507251"/>
            <a:ext cx="4341222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D773D4-3896-B443-9F70-FA45C91BDE4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648927" y="3494201"/>
            <a:ext cx="1330959" cy="4963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EE0147-386E-9B43-AB8C-5EFC0367902B}"/>
              </a:ext>
            </a:extLst>
          </p:cNvPr>
          <p:cNvCxnSpPr>
            <a:cxnSpLocks/>
            <a:stCxn id="53" idx="2"/>
            <a:endCxn id="40" idx="0"/>
          </p:cNvCxnSpPr>
          <p:nvPr/>
        </p:nvCxnSpPr>
        <p:spPr>
          <a:xfrm>
            <a:off x="6096000" y="3507251"/>
            <a:ext cx="1447076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A180F6-6712-B34F-9861-D49B4D442332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>
            <a:off x="6096000" y="3507251"/>
            <a:ext cx="4341225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D4FCA4D-FDA1-F34B-A92B-C974DB7D65BF}"/>
              </a:ext>
            </a:extLst>
          </p:cNvPr>
          <p:cNvSpPr/>
          <p:nvPr/>
        </p:nvSpPr>
        <p:spPr>
          <a:xfrm>
            <a:off x="4332514" y="2259022"/>
            <a:ext cx="3526971" cy="12482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dirty="0"/>
          </a:p>
        </p:txBody>
      </p:sp>
      <p:sp>
        <p:nvSpPr>
          <p:cNvPr id="55" name="Chord 54">
            <a:extLst>
              <a:ext uri="{FF2B5EF4-FFF2-40B4-BE49-F238E27FC236}">
                <a16:creationId xmlns:a16="http://schemas.microsoft.com/office/drawing/2014/main" id="{642DB6D8-9147-D34D-AA98-B8D225AC44B9}"/>
              </a:ext>
            </a:extLst>
          </p:cNvPr>
          <p:cNvSpPr/>
          <p:nvPr/>
        </p:nvSpPr>
        <p:spPr>
          <a:xfrm rot="5400000">
            <a:off x="5736022" y="2697307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A89384-AD98-E848-AECF-012744B57E0A}"/>
              </a:ext>
            </a:extLst>
          </p:cNvPr>
          <p:cNvSpPr/>
          <p:nvPr/>
        </p:nvSpPr>
        <p:spPr>
          <a:xfrm>
            <a:off x="5882999" y="2242099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E331CEE2-489B-9F44-8931-6A5381A80FE6}"/>
              </a:ext>
            </a:extLst>
          </p:cNvPr>
          <p:cNvSpPr/>
          <p:nvPr/>
        </p:nvSpPr>
        <p:spPr>
          <a:xfrm>
            <a:off x="4604656" y="2847161"/>
            <a:ext cx="2982686" cy="4862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Driver</a:t>
            </a:r>
          </a:p>
        </p:txBody>
      </p:sp>
      <p:sp>
        <p:nvSpPr>
          <p:cNvPr id="57" name="Chord 56">
            <a:extLst>
              <a:ext uri="{FF2B5EF4-FFF2-40B4-BE49-F238E27FC236}">
                <a16:creationId xmlns:a16="http://schemas.microsoft.com/office/drawing/2014/main" id="{441E9411-9EC8-444C-996C-BC9922072ACF}"/>
              </a:ext>
            </a:extLst>
          </p:cNvPr>
          <p:cNvSpPr/>
          <p:nvPr/>
        </p:nvSpPr>
        <p:spPr>
          <a:xfrm rot="5400000">
            <a:off x="807180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4C7B58-16F9-DA40-96AA-82E3C9EE877B}"/>
              </a:ext>
            </a:extLst>
          </p:cNvPr>
          <p:cNvSpPr/>
          <p:nvPr/>
        </p:nvSpPr>
        <p:spPr>
          <a:xfrm>
            <a:off x="954157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hord 58">
            <a:extLst>
              <a:ext uri="{FF2B5EF4-FFF2-40B4-BE49-F238E27FC236}">
                <a16:creationId xmlns:a16="http://schemas.microsoft.com/office/drawing/2014/main" id="{33009DC1-968A-AC41-839E-44A06AC5BA8D}"/>
              </a:ext>
            </a:extLst>
          </p:cNvPr>
          <p:cNvSpPr/>
          <p:nvPr/>
        </p:nvSpPr>
        <p:spPr>
          <a:xfrm rot="5400000">
            <a:off x="1961469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D52629-0216-5544-908F-F7DC5D06CD9F}"/>
              </a:ext>
            </a:extLst>
          </p:cNvPr>
          <p:cNvSpPr/>
          <p:nvPr/>
        </p:nvSpPr>
        <p:spPr>
          <a:xfrm>
            <a:off x="2108446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Chord 60">
            <a:extLst>
              <a:ext uri="{FF2B5EF4-FFF2-40B4-BE49-F238E27FC236}">
                <a16:creationId xmlns:a16="http://schemas.microsoft.com/office/drawing/2014/main" id="{7045F64F-474A-A842-A94B-262013D5043C}"/>
              </a:ext>
            </a:extLst>
          </p:cNvPr>
          <p:cNvSpPr/>
          <p:nvPr/>
        </p:nvSpPr>
        <p:spPr>
          <a:xfrm rot="5400000">
            <a:off x="3746882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6D48AEC-59FF-064D-9619-8559C383D10B}"/>
              </a:ext>
            </a:extLst>
          </p:cNvPr>
          <p:cNvSpPr/>
          <p:nvPr/>
        </p:nvSpPr>
        <p:spPr>
          <a:xfrm>
            <a:off x="3893859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Chord 62">
            <a:extLst>
              <a:ext uri="{FF2B5EF4-FFF2-40B4-BE49-F238E27FC236}">
                <a16:creationId xmlns:a16="http://schemas.microsoft.com/office/drawing/2014/main" id="{E780299E-6381-914A-872D-F898A3B29721}"/>
              </a:ext>
            </a:extLst>
          </p:cNvPr>
          <p:cNvSpPr/>
          <p:nvPr/>
        </p:nvSpPr>
        <p:spPr>
          <a:xfrm rot="5400000">
            <a:off x="4901171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E153018-2612-C749-930D-3D8DE871F97A}"/>
              </a:ext>
            </a:extLst>
          </p:cNvPr>
          <p:cNvSpPr/>
          <p:nvPr/>
        </p:nvSpPr>
        <p:spPr>
          <a:xfrm>
            <a:off x="5048148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Chord 64">
            <a:extLst>
              <a:ext uri="{FF2B5EF4-FFF2-40B4-BE49-F238E27FC236}">
                <a16:creationId xmlns:a16="http://schemas.microsoft.com/office/drawing/2014/main" id="{0A0D1D09-D961-984E-930C-33E75D627F0A}"/>
              </a:ext>
            </a:extLst>
          </p:cNvPr>
          <p:cNvSpPr/>
          <p:nvPr/>
        </p:nvSpPr>
        <p:spPr>
          <a:xfrm rot="5400000">
            <a:off x="6641030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A1BAF8A-326E-254E-9729-7472D767BF9C}"/>
              </a:ext>
            </a:extLst>
          </p:cNvPr>
          <p:cNvSpPr/>
          <p:nvPr/>
        </p:nvSpPr>
        <p:spPr>
          <a:xfrm>
            <a:off x="6788007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hord 66">
            <a:extLst>
              <a:ext uri="{FF2B5EF4-FFF2-40B4-BE49-F238E27FC236}">
                <a16:creationId xmlns:a16="http://schemas.microsoft.com/office/drawing/2014/main" id="{11B44C61-E4DC-1A41-9263-AC1E10072175}"/>
              </a:ext>
            </a:extLst>
          </p:cNvPr>
          <p:cNvSpPr/>
          <p:nvPr/>
        </p:nvSpPr>
        <p:spPr>
          <a:xfrm rot="5400000">
            <a:off x="7795319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965D9C0-FE8C-614A-BD28-06501D192AEA}"/>
              </a:ext>
            </a:extLst>
          </p:cNvPr>
          <p:cNvSpPr/>
          <p:nvPr/>
        </p:nvSpPr>
        <p:spPr>
          <a:xfrm>
            <a:off x="7942296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Chord 68">
            <a:extLst>
              <a:ext uri="{FF2B5EF4-FFF2-40B4-BE49-F238E27FC236}">
                <a16:creationId xmlns:a16="http://schemas.microsoft.com/office/drawing/2014/main" id="{DABEE661-7540-054B-861A-047DCB3318FC}"/>
              </a:ext>
            </a:extLst>
          </p:cNvPr>
          <p:cNvSpPr/>
          <p:nvPr/>
        </p:nvSpPr>
        <p:spPr>
          <a:xfrm rot="5400000">
            <a:off x="9534985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5E052B2-B62A-864D-A521-61BFC0A1E6AC}"/>
              </a:ext>
            </a:extLst>
          </p:cNvPr>
          <p:cNvSpPr/>
          <p:nvPr/>
        </p:nvSpPr>
        <p:spPr>
          <a:xfrm>
            <a:off x="9681962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Chord 70">
            <a:extLst>
              <a:ext uri="{FF2B5EF4-FFF2-40B4-BE49-F238E27FC236}">
                <a16:creationId xmlns:a16="http://schemas.microsoft.com/office/drawing/2014/main" id="{AA65A96F-18E6-DD43-94F0-5ECFAFBA32B7}"/>
              </a:ext>
            </a:extLst>
          </p:cNvPr>
          <p:cNvSpPr/>
          <p:nvPr/>
        </p:nvSpPr>
        <p:spPr>
          <a:xfrm rot="5400000">
            <a:off x="10689274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1BBD5E7-B420-1742-9646-D36AABD94070}"/>
              </a:ext>
            </a:extLst>
          </p:cNvPr>
          <p:cNvSpPr/>
          <p:nvPr/>
        </p:nvSpPr>
        <p:spPr>
          <a:xfrm>
            <a:off x="10836251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114850-0CB3-B444-9408-7C00D3F0CCE5}"/>
              </a:ext>
            </a:extLst>
          </p:cNvPr>
          <p:cNvSpPr/>
          <p:nvPr/>
        </p:nvSpPr>
        <p:spPr>
          <a:xfrm>
            <a:off x="10531772" y="4654656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D2EC74D-720A-7849-9594-6C07439CEA4E}"/>
              </a:ext>
            </a:extLst>
          </p:cNvPr>
          <p:cNvSpPr/>
          <p:nvPr/>
        </p:nvSpPr>
        <p:spPr>
          <a:xfrm>
            <a:off x="775164" y="4598297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4D16AA65-7A0A-E340-A1C4-72B6FBF4C20B}"/>
              </a:ext>
            </a:extLst>
          </p:cNvPr>
          <p:cNvSpPr/>
          <p:nvPr/>
        </p:nvSpPr>
        <p:spPr>
          <a:xfrm>
            <a:off x="4803288" y="4608076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55C6DE89-2312-474D-913C-32E41F91B49B}"/>
              </a:ext>
            </a:extLst>
          </p:cNvPr>
          <p:cNvSpPr/>
          <p:nvPr/>
        </p:nvSpPr>
        <p:spPr>
          <a:xfrm>
            <a:off x="7677829" y="4609651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2E559C74-38F3-F340-B28B-AFC22DC4FA2E}"/>
              </a:ext>
            </a:extLst>
          </p:cNvPr>
          <p:cNvSpPr/>
          <p:nvPr/>
        </p:nvSpPr>
        <p:spPr>
          <a:xfrm>
            <a:off x="9524375" y="4632623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E2E5FD2-A6E5-6B4E-A024-71B87EA4D900}"/>
              </a:ext>
            </a:extLst>
          </p:cNvPr>
          <p:cNvSpPr/>
          <p:nvPr/>
        </p:nvSpPr>
        <p:spPr>
          <a:xfrm>
            <a:off x="3702663" y="4647037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70C2F9D-DAC3-4041-9D9C-E58B170E1309}"/>
              </a:ext>
            </a:extLst>
          </p:cNvPr>
          <p:cNvSpPr/>
          <p:nvPr/>
        </p:nvSpPr>
        <p:spPr>
          <a:xfrm>
            <a:off x="1872026" y="4598297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09CF7448-6244-0B49-BDDD-C1B5CCCCCBC0}"/>
              </a:ext>
            </a:extLst>
          </p:cNvPr>
          <p:cNvSpPr/>
          <p:nvPr/>
        </p:nvSpPr>
        <p:spPr>
          <a:xfrm>
            <a:off x="6609014" y="4610469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4505-1C04-E84C-AA0C-15F9FC54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1 – Filtering Dice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89BEBD-5C39-B841-99EE-D5B7ABAD8C75}"/>
              </a:ext>
            </a:extLst>
          </p:cNvPr>
          <p:cNvGrpSpPr/>
          <p:nvPr/>
        </p:nvGrpSpPr>
        <p:grpSpPr>
          <a:xfrm>
            <a:off x="615406" y="3990551"/>
            <a:ext cx="2278743" cy="2342846"/>
            <a:chOff x="5733143" y="3091543"/>
            <a:chExt cx="3541486" cy="2772228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351A75A-550C-B948-8058-BFDD41ED2D54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F477AD4-E6CB-D042-B83D-268799C9BADC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54025B-39CD-D24C-83BA-FD0A6A3194AA}"/>
              </a:ext>
            </a:extLst>
          </p:cNvPr>
          <p:cNvGrpSpPr/>
          <p:nvPr/>
        </p:nvGrpSpPr>
        <p:grpSpPr>
          <a:xfrm>
            <a:off x="3509555" y="3990551"/>
            <a:ext cx="2278743" cy="2342846"/>
            <a:chOff x="5733143" y="3091543"/>
            <a:chExt cx="3541486" cy="2772228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67A30E-50C0-1F47-AE1C-F70EBF0798B2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D3DB4AF-86A8-B64C-A4B5-24B72F7C205F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01A35BA-2182-6F4A-A989-B5C725695FBA}"/>
              </a:ext>
            </a:extLst>
          </p:cNvPr>
          <p:cNvGrpSpPr/>
          <p:nvPr/>
        </p:nvGrpSpPr>
        <p:grpSpPr>
          <a:xfrm>
            <a:off x="6403704" y="3990551"/>
            <a:ext cx="2278743" cy="2342846"/>
            <a:chOff x="5733143" y="3091543"/>
            <a:chExt cx="3541486" cy="277222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1797930-52C6-754F-8A7D-B29E8D088F98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32A0BEC-06E8-484C-97E7-419263207744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713BE4C-1DDB-F442-98E6-52CBE2878D4E}"/>
              </a:ext>
            </a:extLst>
          </p:cNvPr>
          <p:cNvGrpSpPr/>
          <p:nvPr/>
        </p:nvGrpSpPr>
        <p:grpSpPr>
          <a:xfrm>
            <a:off x="9297853" y="3990551"/>
            <a:ext cx="2278743" cy="2342846"/>
            <a:chOff x="5733143" y="3091543"/>
            <a:chExt cx="3541486" cy="2772228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9DAE91D-8EEC-A34F-AC2F-E06ABB887A13}"/>
                </a:ext>
              </a:extLst>
            </p:cNvPr>
            <p:cNvSpPr/>
            <p:nvPr/>
          </p:nvSpPr>
          <p:spPr>
            <a:xfrm>
              <a:off x="5733143" y="3091543"/>
              <a:ext cx="3541486" cy="2772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29FE00E7-AF9D-C345-9590-A0B9FF70E8BF}"/>
                </a:ext>
              </a:extLst>
            </p:cNvPr>
            <p:cNvSpPr/>
            <p:nvPr/>
          </p:nvSpPr>
          <p:spPr>
            <a:xfrm>
              <a:off x="5914572" y="3738171"/>
              <a:ext cx="3178628" cy="19617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endParaRPr lang="en-GB" dirty="0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3C7B79F-2788-144C-892C-CD7308E04E39}"/>
              </a:ext>
            </a:extLst>
          </p:cNvPr>
          <p:cNvCxnSpPr>
            <a:stCxn id="53" idx="2"/>
            <a:endCxn id="30" idx="0"/>
          </p:cNvCxnSpPr>
          <p:nvPr/>
        </p:nvCxnSpPr>
        <p:spPr>
          <a:xfrm flipH="1">
            <a:off x="1754778" y="3507251"/>
            <a:ext cx="4341222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D773D4-3896-B443-9F70-FA45C91BDE4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648927" y="3494201"/>
            <a:ext cx="1330959" cy="4963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EE0147-386E-9B43-AB8C-5EFC0367902B}"/>
              </a:ext>
            </a:extLst>
          </p:cNvPr>
          <p:cNvCxnSpPr>
            <a:cxnSpLocks/>
            <a:stCxn id="53" idx="2"/>
            <a:endCxn id="40" idx="0"/>
          </p:cNvCxnSpPr>
          <p:nvPr/>
        </p:nvCxnSpPr>
        <p:spPr>
          <a:xfrm>
            <a:off x="6096000" y="3507251"/>
            <a:ext cx="1447076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A180F6-6712-B34F-9861-D49B4D442332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>
            <a:off x="6096000" y="3507251"/>
            <a:ext cx="4341225" cy="483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D4FCA4D-FDA1-F34B-A92B-C974DB7D65BF}"/>
              </a:ext>
            </a:extLst>
          </p:cNvPr>
          <p:cNvSpPr/>
          <p:nvPr/>
        </p:nvSpPr>
        <p:spPr>
          <a:xfrm>
            <a:off x="4332514" y="2259022"/>
            <a:ext cx="3526971" cy="12482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dirty="0"/>
          </a:p>
        </p:txBody>
      </p:sp>
      <p:sp>
        <p:nvSpPr>
          <p:cNvPr id="55" name="Chord 54">
            <a:extLst>
              <a:ext uri="{FF2B5EF4-FFF2-40B4-BE49-F238E27FC236}">
                <a16:creationId xmlns:a16="http://schemas.microsoft.com/office/drawing/2014/main" id="{642DB6D8-9147-D34D-AA98-B8D225AC44B9}"/>
              </a:ext>
            </a:extLst>
          </p:cNvPr>
          <p:cNvSpPr/>
          <p:nvPr/>
        </p:nvSpPr>
        <p:spPr>
          <a:xfrm rot="5400000">
            <a:off x="5736022" y="2697307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A89384-AD98-E848-AECF-012744B57E0A}"/>
              </a:ext>
            </a:extLst>
          </p:cNvPr>
          <p:cNvSpPr/>
          <p:nvPr/>
        </p:nvSpPr>
        <p:spPr>
          <a:xfrm>
            <a:off x="5882999" y="2242099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E331CEE2-489B-9F44-8931-6A5381A80FE6}"/>
              </a:ext>
            </a:extLst>
          </p:cNvPr>
          <p:cNvSpPr/>
          <p:nvPr/>
        </p:nvSpPr>
        <p:spPr>
          <a:xfrm>
            <a:off x="4604656" y="2847161"/>
            <a:ext cx="2982686" cy="4862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Driver</a:t>
            </a:r>
          </a:p>
        </p:txBody>
      </p:sp>
      <p:sp>
        <p:nvSpPr>
          <p:cNvPr id="57" name="Chord 56">
            <a:extLst>
              <a:ext uri="{FF2B5EF4-FFF2-40B4-BE49-F238E27FC236}">
                <a16:creationId xmlns:a16="http://schemas.microsoft.com/office/drawing/2014/main" id="{441E9411-9EC8-444C-996C-BC9922072ACF}"/>
              </a:ext>
            </a:extLst>
          </p:cNvPr>
          <p:cNvSpPr/>
          <p:nvPr/>
        </p:nvSpPr>
        <p:spPr>
          <a:xfrm rot="5400000">
            <a:off x="807180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4C7B58-16F9-DA40-96AA-82E3C9EE877B}"/>
              </a:ext>
            </a:extLst>
          </p:cNvPr>
          <p:cNvSpPr/>
          <p:nvPr/>
        </p:nvSpPr>
        <p:spPr>
          <a:xfrm>
            <a:off x="954157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hord 58">
            <a:extLst>
              <a:ext uri="{FF2B5EF4-FFF2-40B4-BE49-F238E27FC236}">
                <a16:creationId xmlns:a16="http://schemas.microsoft.com/office/drawing/2014/main" id="{33009DC1-968A-AC41-839E-44A06AC5BA8D}"/>
              </a:ext>
            </a:extLst>
          </p:cNvPr>
          <p:cNvSpPr/>
          <p:nvPr/>
        </p:nvSpPr>
        <p:spPr>
          <a:xfrm rot="5400000">
            <a:off x="1961469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D52629-0216-5544-908F-F7DC5D06CD9F}"/>
              </a:ext>
            </a:extLst>
          </p:cNvPr>
          <p:cNvSpPr/>
          <p:nvPr/>
        </p:nvSpPr>
        <p:spPr>
          <a:xfrm>
            <a:off x="2108446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Chord 60">
            <a:extLst>
              <a:ext uri="{FF2B5EF4-FFF2-40B4-BE49-F238E27FC236}">
                <a16:creationId xmlns:a16="http://schemas.microsoft.com/office/drawing/2014/main" id="{7045F64F-474A-A842-A94B-262013D5043C}"/>
              </a:ext>
            </a:extLst>
          </p:cNvPr>
          <p:cNvSpPr/>
          <p:nvPr/>
        </p:nvSpPr>
        <p:spPr>
          <a:xfrm rot="5400000">
            <a:off x="3746882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6D48AEC-59FF-064D-9619-8559C383D10B}"/>
              </a:ext>
            </a:extLst>
          </p:cNvPr>
          <p:cNvSpPr/>
          <p:nvPr/>
        </p:nvSpPr>
        <p:spPr>
          <a:xfrm>
            <a:off x="3893859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Chord 62">
            <a:extLst>
              <a:ext uri="{FF2B5EF4-FFF2-40B4-BE49-F238E27FC236}">
                <a16:creationId xmlns:a16="http://schemas.microsoft.com/office/drawing/2014/main" id="{E780299E-6381-914A-872D-F898A3B29721}"/>
              </a:ext>
            </a:extLst>
          </p:cNvPr>
          <p:cNvSpPr/>
          <p:nvPr/>
        </p:nvSpPr>
        <p:spPr>
          <a:xfrm rot="5400000">
            <a:off x="4901171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E153018-2612-C749-930D-3D8DE871F97A}"/>
              </a:ext>
            </a:extLst>
          </p:cNvPr>
          <p:cNvSpPr/>
          <p:nvPr/>
        </p:nvSpPr>
        <p:spPr>
          <a:xfrm>
            <a:off x="5048148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Chord 64">
            <a:extLst>
              <a:ext uri="{FF2B5EF4-FFF2-40B4-BE49-F238E27FC236}">
                <a16:creationId xmlns:a16="http://schemas.microsoft.com/office/drawing/2014/main" id="{0A0D1D09-D961-984E-930C-33E75D627F0A}"/>
              </a:ext>
            </a:extLst>
          </p:cNvPr>
          <p:cNvSpPr/>
          <p:nvPr/>
        </p:nvSpPr>
        <p:spPr>
          <a:xfrm rot="5400000">
            <a:off x="6641030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A1BAF8A-326E-254E-9729-7472D767BF9C}"/>
              </a:ext>
            </a:extLst>
          </p:cNvPr>
          <p:cNvSpPr/>
          <p:nvPr/>
        </p:nvSpPr>
        <p:spPr>
          <a:xfrm>
            <a:off x="6788007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hord 66">
            <a:extLst>
              <a:ext uri="{FF2B5EF4-FFF2-40B4-BE49-F238E27FC236}">
                <a16:creationId xmlns:a16="http://schemas.microsoft.com/office/drawing/2014/main" id="{11B44C61-E4DC-1A41-9263-AC1E10072175}"/>
              </a:ext>
            </a:extLst>
          </p:cNvPr>
          <p:cNvSpPr/>
          <p:nvPr/>
        </p:nvSpPr>
        <p:spPr>
          <a:xfrm rot="5400000">
            <a:off x="7795319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965D9C0-FE8C-614A-BD28-06501D192AEA}"/>
              </a:ext>
            </a:extLst>
          </p:cNvPr>
          <p:cNvSpPr/>
          <p:nvPr/>
        </p:nvSpPr>
        <p:spPr>
          <a:xfrm>
            <a:off x="7942296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Chord 68">
            <a:extLst>
              <a:ext uri="{FF2B5EF4-FFF2-40B4-BE49-F238E27FC236}">
                <a16:creationId xmlns:a16="http://schemas.microsoft.com/office/drawing/2014/main" id="{DABEE661-7540-054B-861A-047DCB3318FC}"/>
              </a:ext>
            </a:extLst>
          </p:cNvPr>
          <p:cNvSpPr/>
          <p:nvPr/>
        </p:nvSpPr>
        <p:spPr>
          <a:xfrm rot="5400000">
            <a:off x="9534985" y="5654546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5E052B2-B62A-864D-A521-61BFC0A1E6AC}"/>
              </a:ext>
            </a:extLst>
          </p:cNvPr>
          <p:cNvSpPr/>
          <p:nvPr/>
        </p:nvSpPr>
        <p:spPr>
          <a:xfrm>
            <a:off x="9681962" y="5199338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Chord 70">
            <a:extLst>
              <a:ext uri="{FF2B5EF4-FFF2-40B4-BE49-F238E27FC236}">
                <a16:creationId xmlns:a16="http://schemas.microsoft.com/office/drawing/2014/main" id="{AA65A96F-18E6-DD43-94F0-5ECFAFBA32B7}"/>
              </a:ext>
            </a:extLst>
          </p:cNvPr>
          <p:cNvSpPr/>
          <p:nvPr/>
        </p:nvSpPr>
        <p:spPr>
          <a:xfrm rot="5400000">
            <a:off x="10689274" y="5666905"/>
            <a:ext cx="695547" cy="637438"/>
          </a:xfrm>
          <a:prstGeom prst="chord">
            <a:avLst>
              <a:gd name="adj1" fmla="val 539798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1BBD5E7-B420-1742-9646-D36AABD94070}"/>
              </a:ext>
            </a:extLst>
          </p:cNvPr>
          <p:cNvSpPr/>
          <p:nvPr/>
        </p:nvSpPr>
        <p:spPr>
          <a:xfrm>
            <a:off x="10836251" y="5211697"/>
            <a:ext cx="425999" cy="42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114850-0CB3-B444-9408-7C00D3F0CCE5}"/>
              </a:ext>
            </a:extLst>
          </p:cNvPr>
          <p:cNvSpPr/>
          <p:nvPr/>
        </p:nvSpPr>
        <p:spPr>
          <a:xfrm>
            <a:off x="10531772" y="4654656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D2EC74D-720A-7849-9594-6C07439CEA4E}"/>
              </a:ext>
            </a:extLst>
          </p:cNvPr>
          <p:cNvSpPr/>
          <p:nvPr/>
        </p:nvSpPr>
        <p:spPr>
          <a:xfrm>
            <a:off x="775164" y="4598297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4D16AA65-7A0A-E340-A1C4-72B6FBF4C20B}"/>
              </a:ext>
            </a:extLst>
          </p:cNvPr>
          <p:cNvSpPr/>
          <p:nvPr/>
        </p:nvSpPr>
        <p:spPr>
          <a:xfrm>
            <a:off x="4803288" y="4608076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55C6DE89-2312-474D-913C-32E41F91B49B}"/>
              </a:ext>
            </a:extLst>
          </p:cNvPr>
          <p:cNvSpPr/>
          <p:nvPr/>
        </p:nvSpPr>
        <p:spPr>
          <a:xfrm>
            <a:off x="7677829" y="4609651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2E559C74-38F3-F340-B28B-AFC22DC4FA2E}"/>
              </a:ext>
            </a:extLst>
          </p:cNvPr>
          <p:cNvSpPr/>
          <p:nvPr/>
        </p:nvSpPr>
        <p:spPr>
          <a:xfrm>
            <a:off x="9524375" y="4632623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E2E5FD2-A6E5-6B4E-A024-71B87EA4D900}"/>
              </a:ext>
            </a:extLst>
          </p:cNvPr>
          <p:cNvSpPr/>
          <p:nvPr/>
        </p:nvSpPr>
        <p:spPr>
          <a:xfrm>
            <a:off x="3702663" y="4647037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70C2F9D-DAC3-4041-9D9C-E58B170E1309}"/>
              </a:ext>
            </a:extLst>
          </p:cNvPr>
          <p:cNvSpPr/>
          <p:nvPr/>
        </p:nvSpPr>
        <p:spPr>
          <a:xfrm>
            <a:off x="1872026" y="4598297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09CF7448-6244-0B49-BDDD-C1B5CCCCCBC0}"/>
              </a:ext>
            </a:extLst>
          </p:cNvPr>
          <p:cNvSpPr/>
          <p:nvPr/>
        </p:nvSpPr>
        <p:spPr>
          <a:xfrm>
            <a:off x="6609014" y="4610469"/>
            <a:ext cx="783983" cy="426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5A0F1-DF39-D24D-85B6-2D27325B234E}"/>
              </a:ext>
            </a:extLst>
          </p:cNvPr>
          <p:cNvSpPr txBox="1"/>
          <p:nvPr/>
        </p:nvSpPr>
        <p:spPr>
          <a:xfrm>
            <a:off x="8185999" y="2443944"/>
            <a:ext cx="3417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Discard any dice with a face</a:t>
            </a:r>
          </a:p>
          <a:p>
            <a:r>
              <a:rPr lang="en-GB" dirty="0"/>
              <a:t>value of 3 or lower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3183105-7093-6C4F-A118-864FD56ADA59}"/>
              </a:ext>
            </a:extLst>
          </p:cNvPr>
          <p:cNvSpPr/>
          <p:nvPr/>
        </p:nvSpPr>
        <p:spPr>
          <a:xfrm>
            <a:off x="2287073" y="4660559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C30D12D-1BC9-0D4A-895E-E65F44E239DD}"/>
              </a:ext>
            </a:extLst>
          </p:cNvPr>
          <p:cNvSpPr/>
          <p:nvPr/>
        </p:nvSpPr>
        <p:spPr>
          <a:xfrm>
            <a:off x="7051406" y="4625126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34D483D-677E-9449-B117-AB2889DBB35E}"/>
              </a:ext>
            </a:extLst>
          </p:cNvPr>
          <p:cNvSpPr/>
          <p:nvPr/>
        </p:nvSpPr>
        <p:spPr>
          <a:xfrm>
            <a:off x="10942725" y="4851818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9C40044-6BDD-FB48-9138-89C52E2E558B}"/>
              </a:ext>
            </a:extLst>
          </p:cNvPr>
          <p:cNvSpPr/>
          <p:nvPr/>
        </p:nvSpPr>
        <p:spPr>
          <a:xfrm>
            <a:off x="4060514" y="4499984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7CB3B63-97A1-034E-8638-694C3664FB93}"/>
              </a:ext>
            </a:extLst>
          </p:cNvPr>
          <p:cNvSpPr/>
          <p:nvPr/>
        </p:nvSpPr>
        <p:spPr>
          <a:xfrm>
            <a:off x="1914542" y="4663755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8814E87-4B04-FB4D-ADB1-0D9E795BFD80}"/>
              </a:ext>
            </a:extLst>
          </p:cNvPr>
          <p:cNvSpPr/>
          <p:nvPr/>
        </p:nvSpPr>
        <p:spPr>
          <a:xfrm>
            <a:off x="5209584" y="4668706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BAE1CB2-FACC-EE41-990C-B0616F08AC6B}"/>
              </a:ext>
            </a:extLst>
          </p:cNvPr>
          <p:cNvSpPr/>
          <p:nvPr/>
        </p:nvSpPr>
        <p:spPr>
          <a:xfrm>
            <a:off x="830882" y="4653976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FCE3B00-4AAC-2142-88F2-7BD68BAB2701}"/>
              </a:ext>
            </a:extLst>
          </p:cNvPr>
          <p:cNvSpPr/>
          <p:nvPr/>
        </p:nvSpPr>
        <p:spPr>
          <a:xfrm>
            <a:off x="1192521" y="4652528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8220F03-A008-6945-96A3-EF06AEE646DD}"/>
              </a:ext>
            </a:extLst>
          </p:cNvPr>
          <p:cNvSpPr/>
          <p:nvPr/>
        </p:nvSpPr>
        <p:spPr>
          <a:xfrm>
            <a:off x="10519538" y="4747854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F881A16-731F-5549-B56B-6458C37FD523}"/>
              </a:ext>
            </a:extLst>
          </p:cNvPr>
          <p:cNvSpPr/>
          <p:nvPr/>
        </p:nvSpPr>
        <p:spPr>
          <a:xfrm>
            <a:off x="9524375" y="4672229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F588931-C4AC-AC42-9DB8-A574F491B05C}"/>
              </a:ext>
            </a:extLst>
          </p:cNvPr>
          <p:cNvSpPr/>
          <p:nvPr/>
        </p:nvSpPr>
        <p:spPr>
          <a:xfrm>
            <a:off x="10960275" y="4435942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4DF3427-F335-6749-BF7E-DDBAAB9F95EE}"/>
              </a:ext>
            </a:extLst>
          </p:cNvPr>
          <p:cNvSpPr/>
          <p:nvPr/>
        </p:nvSpPr>
        <p:spPr>
          <a:xfrm>
            <a:off x="3698722" y="4673419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24FEFE2-4C78-114C-B677-E2C1F4408D4F}"/>
              </a:ext>
            </a:extLst>
          </p:cNvPr>
          <p:cNvSpPr/>
          <p:nvPr/>
        </p:nvSpPr>
        <p:spPr>
          <a:xfrm>
            <a:off x="4866036" y="4673418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BA7E51-F69D-3049-8908-BE86FE388ADC}"/>
              </a:ext>
            </a:extLst>
          </p:cNvPr>
          <p:cNvSpPr/>
          <p:nvPr/>
        </p:nvSpPr>
        <p:spPr>
          <a:xfrm>
            <a:off x="6586758" y="4642895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45917E7-3730-FF40-8936-B46C91820A92}"/>
              </a:ext>
            </a:extLst>
          </p:cNvPr>
          <p:cNvSpPr/>
          <p:nvPr/>
        </p:nvSpPr>
        <p:spPr>
          <a:xfrm>
            <a:off x="4133209" y="4841207"/>
            <a:ext cx="318720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8026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{9DEEE0D2-B0EC-0446-B13D-5F0BF6C10A66}tf10001076</Template>
  <TotalTime>11497</TotalTime>
  <Words>684</Words>
  <Application>Microsoft Macintosh PowerPoint</Application>
  <PresentationFormat>Widescreen</PresentationFormat>
  <Paragraphs>350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Monaco</vt:lpstr>
      <vt:lpstr>Wingdings 3</vt:lpstr>
      <vt:lpstr>Ion Boardroom</vt:lpstr>
      <vt:lpstr>Applied Data Science 2</vt:lpstr>
      <vt:lpstr>Lecture 3 - Outcomes</vt:lpstr>
      <vt:lpstr>Staging Queries</vt:lpstr>
      <vt:lpstr>Staging Queries</vt:lpstr>
      <vt:lpstr>Scenario 1 – Filtering Dice</vt:lpstr>
      <vt:lpstr>Scenario 1 – Filtering Dice</vt:lpstr>
      <vt:lpstr>Scenario 1 – Filtering Dice</vt:lpstr>
      <vt:lpstr>Scenario 1 – Filtering Dice</vt:lpstr>
      <vt:lpstr>Scenario 1 – Filtering Dice</vt:lpstr>
      <vt:lpstr>Scenario 1 – Filtering Dice – Complete!</vt:lpstr>
      <vt:lpstr>Scenario 2 – Counting Dice</vt:lpstr>
      <vt:lpstr>Stage 1: Local Count</vt:lpstr>
      <vt:lpstr>Stage 1: Local Count</vt:lpstr>
      <vt:lpstr>Stage 1: Local Count</vt:lpstr>
      <vt:lpstr>Stage 1: Local Count – Complete!</vt:lpstr>
      <vt:lpstr>Stage 2: Global Count</vt:lpstr>
      <vt:lpstr>Stage 2: Global Count</vt:lpstr>
      <vt:lpstr>Stage 2: Global Count – Complete!</vt:lpstr>
      <vt:lpstr>Stages</vt:lpstr>
      <vt:lpstr>Stages</vt:lpstr>
      <vt:lpstr>Shuffles Introduce Stage Boundaries</vt:lpstr>
      <vt:lpstr>Subsequent executions can skip the first stage</vt:lpstr>
      <vt:lpstr>Aggregation</vt:lpstr>
      <vt:lpstr>Grouping Data</vt:lpstr>
      <vt:lpstr>groupBy(“Pclass”).mean(“Fare”)</vt:lpstr>
      <vt:lpstr>Group Data Objects</vt:lpstr>
      <vt:lpstr>Aggregation Demo</vt:lpstr>
      <vt:lpstr>Review</vt:lpstr>
      <vt:lpstr>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2</dc:title>
  <dc:creator>Ashley Spindler</dc:creator>
  <cp:lastModifiedBy>Ashley Spindler</cp:lastModifiedBy>
  <cp:revision>3</cp:revision>
  <dcterms:created xsi:type="dcterms:W3CDTF">2022-01-17T16:10:07Z</dcterms:created>
  <dcterms:modified xsi:type="dcterms:W3CDTF">2023-10-05T09:32:55Z</dcterms:modified>
</cp:coreProperties>
</file>