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9"/>
  </p:notesMasterIdLst>
  <p:sldIdLst>
    <p:sldId id="256" r:id="rId2"/>
    <p:sldId id="257" r:id="rId3"/>
    <p:sldId id="313" r:id="rId4"/>
    <p:sldId id="316" r:id="rId5"/>
    <p:sldId id="317" r:id="rId6"/>
    <p:sldId id="318" r:id="rId7"/>
    <p:sldId id="319" r:id="rId8"/>
    <p:sldId id="320" r:id="rId9"/>
    <p:sldId id="321" r:id="rId10"/>
    <p:sldId id="322" r:id="rId11"/>
    <p:sldId id="323" r:id="rId12"/>
    <p:sldId id="324" r:id="rId13"/>
    <p:sldId id="325" r:id="rId14"/>
    <p:sldId id="327" r:id="rId15"/>
    <p:sldId id="326" r:id="rId16"/>
    <p:sldId id="328" r:id="rId17"/>
    <p:sldId id="329" r:id="rId18"/>
    <p:sldId id="330" r:id="rId19"/>
    <p:sldId id="331" r:id="rId20"/>
    <p:sldId id="333" r:id="rId21"/>
    <p:sldId id="332" r:id="rId22"/>
    <p:sldId id="334" r:id="rId23"/>
    <p:sldId id="335" r:id="rId24"/>
    <p:sldId id="336" r:id="rId25"/>
    <p:sldId id="337" r:id="rId26"/>
    <p:sldId id="338" r:id="rId27"/>
    <p:sldId id="339" r:id="rId28"/>
    <p:sldId id="340" r:id="rId29"/>
    <p:sldId id="341" r:id="rId30"/>
    <p:sldId id="342" r:id="rId31"/>
    <p:sldId id="343" r:id="rId32"/>
    <p:sldId id="344" r:id="rId33"/>
    <p:sldId id="345" r:id="rId34"/>
    <p:sldId id="346" r:id="rId35"/>
    <p:sldId id="314" r:id="rId36"/>
    <p:sldId id="312" r:id="rId37"/>
    <p:sldId id="278" r:id="rId3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E7EA"/>
    <a:srgbClr val="B31166"/>
    <a:srgbClr val="FF00FF"/>
    <a:srgbClr val="0000FF"/>
    <a:srgbClr val="FF0000"/>
    <a:srgbClr val="E33D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03"/>
    <p:restoredTop sz="94660"/>
  </p:normalViewPr>
  <p:slideViewPr>
    <p:cSldViewPr snapToGrid="0">
      <p:cViewPr varScale="1">
        <p:scale>
          <a:sx n="100" d="100"/>
          <a:sy n="100" d="100"/>
        </p:scale>
        <p:origin x="7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shley Spindler" userId="539cb240-283d-4247-a2b4-7401f5228bea" providerId="ADAL" clId="{A34A6E96-DE00-C941-B2AD-AD08026DE5DD}"/>
    <pc:docChg chg="undo custSel addSld delSld modSld">
      <pc:chgData name="Ashley Spindler" userId="539cb240-283d-4247-a2b4-7401f5228bea" providerId="ADAL" clId="{A34A6E96-DE00-C941-B2AD-AD08026DE5DD}" dt="2023-03-03T14:11:40.181" v="2599" actId="2711"/>
      <pc:docMkLst>
        <pc:docMk/>
      </pc:docMkLst>
      <pc:sldChg chg="modSp mod">
        <pc:chgData name="Ashley Spindler" userId="539cb240-283d-4247-a2b4-7401f5228bea" providerId="ADAL" clId="{A34A6E96-DE00-C941-B2AD-AD08026DE5DD}" dt="2023-03-03T13:29:43.354" v="1" actId="20577"/>
        <pc:sldMkLst>
          <pc:docMk/>
          <pc:sldMk cId="469648549" sldId="312"/>
        </pc:sldMkLst>
        <pc:spChg chg="mod">
          <ac:chgData name="Ashley Spindler" userId="539cb240-283d-4247-a2b4-7401f5228bea" providerId="ADAL" clId="{A34A6E96-DE00-C941-B2AD-AD08026DE5DD}" dt="2023-03-03T13:29:43.354" v="1" actId="20577"/>
          <ac:spMkLst>
            <pc:docMk/>
            <pc:sldMk cId="469648549" sldId="312"/>
            <ac:spMk id="3" creationId="{BA390CA4-21C9-034C-AD44-5B763371435A}"/>
          </ac:spMkLst>
        </pc:spChg>
      </pc:sldChg>
      <pc:sldChg chg="del">
        <pc:chgData name="Ashley Spindler" userId="539cb240-283d-4247-a2b4-7401f5228bea" providerId="ADAL" clId="{A34A6E96-DE00-C941-B2AD-AD08026DE5DD}" dt="2023-03-03T13:29:38.606" v="0" actId="2696"/>
        <pc:sldMkLst>
          <pc:docMk/>
          <pc:sldMk cId="521371117" sldId="315"/>
        </pc:sldMkLst>
      </pc:sldChg>
      <pc:sldChg chg="modSp new mod">
        <pc:chgData name="Ashley Spindler" userId="539cb240-283d-4247-a2b4-7401f5228bea" providerId="ADAL" clId="{A34A6E96-DE00-C941-B2AD-AD08026DE5DD}" dt="2023-03-03T13:31:07.057" v="80" actId="20577"/>
        <pc:sldMkLst>
          <pc:docMk/>
          <pc:sldMk cId="108546450" sldId="335"/>
        </pc:sldMkLst>
        <pc:spChg chg="mod">
          <ac:chgData name="Ashley Spindler" userId="539cb240-283d-4247-a2b4-7401f5228bea" providerId="ADAL" clId="{A34A6E96-DE00-C941-B2AD-AD08026DE5DD}" dt="2023-03-03T13:30:01.354" v="31" actId="20577"/>
          <ac:spMkLst>
            <pc:docMk/>
            <pc:sldMk cId="108546450" sldId="335"/>
            <ac:spMk id="2" creationId="{ED952C09-3176-BB8E-F7D1-B59C2567ABF8}"/>
          </ac:spMkLst>
        </pc:spChg>
        <pc:spChg chg="mod">
          <ac:chgData name="Ashley Spindler" userId="539cb240-283d-4247-a2b4-7401f5228bea" providerId="ADAL" clId="{A34A6E96-DE00-C941-B2AD-AD08026DE5DD}" dt="2023-03-03T13:31:07.057" v="80" actId="20577"/>
          <ac:spMkLst>
            <pc:docMk/>
            <pc:sldMk cId="108546450" sldId="335"/>
            <ac:spMk id="3" creationId="{1AB26BFE-BB71-053C-A7E0-BC9BEE045430}"/>
          </ac:spMkLst>
        </pc:spChg>
      </pc:sldChg>
      <pc:sldChg chg="del">
        <pc:chgData name="Ashley Spindler" userId="539cb240-283d-4247-a2b4-7401f5228bea" providerId="ADAL" clId="{A34A6E96-DE00-C941-B2AD-AD08026DE5DD}" dt="2023-03-03T13:29:38.606" v="0" actId="2696"/>
        <pc:sldMkLst>
          <pc:docMk/>
          <pc:sldMk cId="1876228899" sldId="335"/>
        </pc:sldMkLst>
      </pc:sldChg>
      <pc:sldChg chg="del">
        <pc:chgData name="Ashley Spindler" userId="539cb240-283d-4247-a2b4-7401f5228bea" providerId="ADAL" clId="{A34A6E96-DE00-C941-B2AD-AD08026DE5DD}" dt="2023-03-03T13:29:38.606" v="0" actId="2696"/>
        <pc:sldMkLst>
          <pc:docMk/>
          <pc:sldMk cId="1134750794" sldId="336"/>
        </pc:sldMkLst>
      </pc:sldChg>
      <pc:sldChg chg="modSp new mod">
        <pc:chgData name="Ashley Spindler" userId="539cb240-283d-4247-a2b4-7401f5228bea" providerId="ADAL" clId="{A34A6E96-DE00-C941-B2AD-AD08026DE5DD}" dt="2023-03-03T13:32:49.281" v="349" actId="20577"/>
        <pc:sldMkLst>
          <pc:docMk/>
          <pc:sldMk cId="2178068453" sldId="336"/>
        </pc:sldMkLst>
        <pc:spChg chg="mod">
          <ac:chgData name="Ashley Spindler" userId="539cb240-283d-4247-a2b4-7401f5228bea" providerId="ADAL" clId="{A34A6E96-DE00-C941-B2AD-AD08026DE5DD}" dt="2023-03-03T13:31:24.139" v="96" actId="20577"/>
          <ac:spMkLst>
            <pc:docMk/>
            <pc:sldMk cId="2178068453" sldId="336"/>
            <ac:spMk id="2" creationId="{BB246BF7-B9D3-EF03-D2CF-45DA43D82EE0}"/>
          </ac:spMkLst>
        </pc:spChg>
        <pc:spChg chg="mod">
          <ac:chgData name="Ashley Spindler" userId="539cb240-283d-4247-a2b4-7401f5228bea" providerId="ADAL" clId="{A34A6E96-DE00-C941-B2AD-AD08026DE5DD}" dt="2023-03-03T13:32:49.281" v="349" actId="20577"/>
          <ac:spMkLst>
            <pc:docMk/>
            <pc:sldMk cId="2178068453" sldId="336"/>
            <ac:spMk id="3" creationId="{4160091A-7EDC-00B7-D013-1E04FBF1D7DF}"/>
          </ac:spMkLst>
        </pc:spChg>
      </pc:sldChg>
      <pc:sldChg chg="del">
        <pc:chgData name="Ashley Spindler" userId="539cb240-283d-4247-a2b4-7401f5228bea" providerId="ADAL" clId="{A34A6E96-DE00-C941-B2AD-AD08026DE5DD}" dt="2023-03-03T13:29:38.606" v="0" actId="2696"/>
        <pc:sldMkLst>
          <pc:docMk/>
          <pc:sldMk cId="2326601719" sldId="337"/>
        </pc:sldMkLst>
      </pc:sldChg>
      <pc:sldChg chg="modSp new mod">
        <pc:chgData name="Ashley Spindler" userId="539cb240-283d-4247-a2b4-7401f5228bea" providerId="ADAL" clId="{A34A6E96-DE00-C941-B2AD-AD08026DE5DD}" dt="2023-03-03T13:34:54.439" v="607" actId="20577"/>
        <pc:sldMkLst>
          <pc:docMk/>
          <pc:sldMk cId="4034821716" sldId="337"/>
        </pc:sldMkLst>
        <pc:spChg chg="mod">
          <ac:chgData name="Ashley Spindler" userId="539cb240-283d-4247-a2b4-7401f5228bea" providerId="ADAL" clId="{A34A6E96-DE00-C941-B2AD-AD08026DE5DD}" dt="2023-03-03T13:33:05.900" v="369" actId="20577"/>
          <ac:spMkLst>
            <pc:docMk/>
            <pc:sldMk cId="4034821716" sldId="337"/>
            <ac:spMk id="2" creationId="{F17BA8FA-8450-DB65-745B-B4C4F66989C8}"/>
          </ac:spMkLst>
        </pc:spChg>
        <pc:spChg chg="mod">
          <ac:chgData name="Ashley Spindler" userId="539cb240-283d-4247-a2b4-7401f5228bea" providerId="ADAL" clId="{A34A6E96-DE00-C941-B2AD-AD08026DE5DD}" dt="2023-03-03T13:34:54.439" v="607" actId="20577"/>
          <ac:spMkLst>
            <pc:docMk/>
            <pc:sldMk cId="4034821716" sldId="337"/>
            <ac:spMk id="3" creationId="{94B652CD-9104-584E-1BBD-EFE6F5284EC6}"/>
          </ac:spMkLst>
        </pc:spChg>
      </pc:sldChg>
      <pc:sldChg chg="modSp new mod">
        <pc:chgData name="Ashley Spindler" userId="539cb240-283d-4247-a2b4-7401f5228bea" providerId="ADAL" clId="{A34A6E96-DE00-C941-B2AD-AD08026DE5DD}" dt="2023-03-03T13:38:20.816" v="824" actId="2711"/>
        <pc:sldMkLst>
          <pc:docMk/>
          <pc:sldMk cId="1713048344" sldId="338"/>
        </pc:sldMkLst>
        <pc:spChg chg="mod">
          <ac:chgData name="Ashley Spindler" userId="539cb240-283d-4247-a2b4-7401f5228bea" providerId="ADAL" clId="{A34A6E96-DE00-C941-B2AD-AD08026DE5DD}" dt="2023-03-03T13:36:53.236" v="625" actId="20577"/>
          <ac:spMkLst>
            <pc:docMk/>
            <pc:sldMk cId="1713048344" sldId="338"/>
            <ac:spMk id="2" creationId="{4D93ECDD-D28A-5069-9724-CABB75D71966}"/>
          </ac:spMkLst>
        </pc:spChg>
        <pc:spChg chg="mod">
          <ac:chgData name="Ashley Spindler" userId="539cb240-283d-4247-a2b4-7401f5228bea" providerId="ADAL" clId="{A34A6E96-DE00-C941-B2AD-AD08026DE5DD}" dt="2023-03-03T13:38:20.816" v="824" actId="2711"/>
          <ac:spMkLst>
            <pc:docMk/>
            <pc:sldMk cId="1713048344" sldId="338"/>
            <ac:spMk id="3" creationId="{BB080500-7870-98C1-C475-D85C37D64447}"/>
          </ac:spMkLst>
        </pc:spChg>
      </pc:sldChg>
      <pc:sldChg chg="del">
        <pc:chgData name="Ashley Spindler" userId="539cb240-283d-4247-a2b4-7401f5228bea" providerId="ADAL" clId="{A34A6E96-DE00-C941-B2AD-AD08026DE5DD}" dt="2023-03-03T13:29:38.606" v="0" actId="2696"/>
        <pc:sldMkLst>
          <pc:docMk/>
          <pc:sldMk cId="1715184517" sldId="338"/>
        </pc:sldMkLst>
      </pc:sldChg>
      <pc:sldChg chg="modSp new mod">
        <pc:chgData name="Ashley Spindler" userId="539cb240-283d-4247-a2b4-7401f5228bea" providerId="ADAL" clId="{A34A6E96-DE00-C941-B2AD-AD08026DE5DD}" dt="2023-03-03T13:40:49.442" v="1129" actId="2711"/>
        <pc:sldMkLst>
          <pc:docMk/>
          <pc:sldMk cId="2251351714" sldId="339"/>
        </pc:sldMkLst>
        <pc:spChg chg="mod">
          <ac:chgData name="Ashley Spindler" userId="539cb240-283d-4247-a2b4-7401f5228bea" providerId="ADAL" clId="{A34A6E96-DE00-C941-B2AD-AD08026DE5DD}" dt="2023-03-03T13:39:20.610" v="849" actId="20577"/>
          <ac:spMkLst>
            <pc:docMk/>
            <pc:sldMk cId="2251351714" sldId="339"/>
            <ac:spMk id="2" creationId="{8D879DDD-07AC-33DA-02AC-D4185802CD6C}"/>
          </ac:spMkLst>
        </pc:spChg>
        <pc:spChg chg="mod">
          <ac:chgData name="Ashley Spindler" userId="539cb240-283d-4247-a2b4-7401f5228bea" providerId="ADAL" clId="{A34A6E96-DE00-C941-B2AD-AD08026DE5DD}" dt="2023-03-03T13:40:49.442" v="1129" actId="2711"/>
          <ac:spMkLst>
            <pc:docMk/>
            <pc:sldMk cId="2251351714" sldId="339"/>
            <ac:spMk id="3" creationId="{370C3D8B-8D71-EA3E-C811-CA679D498195}"/>
          </ac:spMkLst>
        </pc:spChg>
      </pc:sldChg>
      <pc:sldChg chg="del">
        <pc:chgData name="Ashley Spindler" userId="539cb240-283d-4247-a2b4-7401f5228bea" providerId="ADAL" clId="{A34A6E96-DE00-C941-B2AD-AD08026DE5DD}" dt="2023-03-03T13:29:38.606" v="0" actId="2696"/>
        <pc:sldMkLst>
          <pc:docMk/>
          <pc:sldMk cId="2994650120" sldId="339"/>
        </pc:sldMkLst>
      </pc:sldChg>
      <pc:sldChg chg="del">
        <pc:chgData name="Ashley Spindler" userId="539cb240-283d-4247-a2b4-7401f5228bea" providerId="ADAL" clId="{A34A6E96-DE00-C941-B2AD-AD08026DE5DD}" dt="2023-03-03T13:29:38.606" v="0" actId="2696"/>
        <pc:sldMkLst>
          <pc:docMk/>
          <pc:sldMk cId="140557493" sldId="340"/>
        </pc:sldMkLst>
      </pc:sldChg>
      <pc:sldChg chg="modSp new mod">
        <pc:chgData name="Ashley Spindler" userId="539cb240-283d-4247-a2b4-7401f5228bea" providerId="ADAL" clId="{A34A6E96-DE00-C941-B2AD-AD08026DE5DD}" dt="2023-03-03T13:45:16.094" v="1323" actId="255"/>
        <pc:sldMkLst>
          <pc:docMk/>
          <pc:sldMk cId="2803746046" sldId="340"/>
        </pc:sldMkLst>
        <pc:spChg chg="mod">
          <ac:chgData name="Ashley Spindler" userId="539cb240-283d-4247-a2b4-7401f5228bea" providerId="ADAL" clId="{A34A6E96-DE00-C941-B2AD-AD08026DE5DD}" dt="2023-03-03T13:42:41.826" v="1145" actId="20577"/>
          <ac:spMkLst>
            <pc:docMk/>
            <pc:sldMk cId="2803746046" sldId="340"/>
            <ac:spMk id="2" creationId="{54D77619-EBD8-7FD3-C95D-6B1DF1DBA75C}"/>
          </ac:spMkLst>
        </pc:spChg>
        <pc:spChg chg="mod">
          <ac:chgData name="Ashley Spindler" userId="539cb240-283d-4247-a2b4-7401f5228bea" providerId="ADAL" clId="{A34A6E96-DE00-C941-B2AD-AD08026DE5DD}" dt="2023-03-03T13:45:16.094" v="1323" actId="255"/>
          <ac:spMkLst>
            <pc:docMk/>
            <pc:sldMk cId="2803746046" sldId="340"/>
            <ac:spMk id="3" creationId="{6254FBAD-7822-ABBD-8711-CE571590EB0F}"/>
          </ac:spMkLst>
        </pc:spChg>
      </pc:sldChg>
      <pc:sldChg chg="del">
        <pc:chgData name="Ashley Spindler" userId="539cb240-283d-4247-a2b4-7401f5228bea" providerId="ADAL" clId="{A34A6E96-DE00-C941-B2AD-AD08026DE5DD}" dt="2023-03-03T13:29:38.606" v="0" actId="2696"/>
        <pc:sldMkLst>
          <pc:docMk/>
          <pc:sldMk cId="1810700712" sldId="341"/>
        </pc:sldMkLst>
      </pc:sldChg>
      <pc:sldChg chg="modSp new mod">
        <pc:chgData name="Ashley Spindler" userId="539cb240-283d-4247-a2b4-7401f5228bea" providerId="ADAL" clId="{A34A6E96-DE00-C941-B2AD-AD08026DE5DD}" dt="2023-03-03T13:54:45.344" v="1517" actId="20577"/>
        <pc:sldMkLst>
          <pc:docMk/>
          <pc:sldMk cId="1900822662" sldId="341"/>
        </pc:sldMkLst>
        <pc:spChg chg="mod">
          <ac:chgData name="Ashley Spindler" userId="539cb240-283d-4247-a2b4-7401f5228bea" providerId="ADAL" clId="{A34A6E96-DE00-C941-B2AD-AD08026DE5DD}" dt="2023-03-03T13:54:08.681" v="1500" actId="5793"/>
          <ac:spMkLst>
            <pc:docMk/>
            <pc:sldMk cId="1900822662" sldId="341"/>
            <ac:spMk id="2" creationId="{2D8F26E5-698A-B47C-0E52-8B2FBEE83126}"/>
          </ac:spMkLst>
        </pc:spChg>
        <pc:spChg chg="mod">
          <ac:chgData name="Ashley Spindler" userId="539cb240-283d-4247-a2b4-7401f5228bea" providerId="ADAL" clId="{A34A6E96-DE00-C941-B2AD-AD08026DE5DD}" dt="2023-03-03T13:54:45.344" v="1517" actId="20577"/>
          <ac:spMkLst>
            <pc:docMk/>
            <pc:sldMk cId="1900822662" sldId="341"/>
            <ac:spMk id="3" creationId="{41DF8F4D-9823-70DA-37E6-8E18CC587C47}"/>
          </ac:spMkLst>
        </pc:spChg>
      </pc:sldChg>
      <pc:sldChg chg="del">
        <pc:chgData name="Ashley Spindler" userId="539cb240-283d-4247-a2b4-7401f5228bea" providerId="ADAL" clId="{A34A6E96-DE00-C941-B2AD-AD08026DE5DD}" dt="2023-03-03T13:29:38.606" v="0" actId="2696"/>
        <pc:sldMkLst>
          <pc:docMk/>
          <pc:sldMk cId="1172152742" sldId="342"/>
        </pc:sldMkLst>
      </pc:sldChg>
      <pc:sldChg chg="modSp add mod">
        <pc:chgData name="Ashley Spindler" userId="539cb240-283d-4247-a2b4-7401f5228bea" providerId="ADAL" clId="{A34A6E96-DE00-C941-B2AD-AD08026DE5DD}" dt="2023-03-03T13:57:27.336" v="1629" actId="20577"/>
        <pc:sldMkLst>
          <pc:docMk/>
          <pc:sldMk cId="3755813288" sldId="342"/>
        </pc:sldMkLst>
        <pc:spChg chg="mod">
          <ac:chgData name="Ashley Spindler" userId="539cb240-283d-4247-a2b4-7401f5228bea" providerId="ADAL" clId="{A34A6E96-DE00-C941-B2AD-AD08026DE5DD}" dt="2023-03-03T13:57:27.336" v="1629" actId="20577"/>
          <ac:spMkLst>
            <pc:docMk/>
            <pc:sldMk cId="3755813288" sldId="342"/>
            <ac:spMk id="3" creationId="{41DF8F4D-9823-70DA-37E6-8E18CC587C47}"/>
          </ac:spMkLst>
        </pc:spChg>
      </pc:sldChg>
      <pc:sldChg chg="modSp new mod">
        <pc:chgData name="Ashley Spindler" userId="539cb240-283d-4247-a2b4-7401f5228bea" providerId="ADAL" clId="{A34A6E96-DE00-C941-B2AD-AD08026DE5DD}" dt="2023-03-03T14:01:29.369" v="1899" actId="20577"/>
        <pc:sldMkLst>
          <pc:docMk/>
          <pc:sldMk cId="1201523561" sldId="343"/>
        </pc:sldMkLst>
        <pc:spChg chg="mod">
          <ac:chgData name="Ashley Spindler" userId="539cb240-283d-4247-a2b4-7401f5228bea" providerId="ADAL" clId="{A34A6E96-DE00-C941-B2AD-AD08026DE5DD}" dt="2023-03-03T13:58:40.407" v="1650" actId="20577"/>
          <ac:spMkLst>
            <pc:docMk/>
            <pc:sldMk cId="1201523561" sldId="343"/>
            <ac:spMk id="2" creationId="{49145CB8-31E2-089B-2DF2-2D8E2854BA3D}"/>
          </ac:spMkLst>
        </pc:spChg>
        <pc:spChg chg="mod">
          <ac:chgData name="Ashley Spindler" userId="539cb240-283d-4247-a2b4-7401f5228bea" providerId="ADAL" clId="{A34A6E96-DE00-C941-B2AD-AD08026DE5DD}" dt="2023-03-03T14:01:29.369" v="1899" actId="20577"/>
          <ac:spMkLst>
            <pc:docMk/>
            <pc:sldMk cId="1201523561" sldId="343"/>
            <ac:spMk id="3" creationId="{3651B117-2AF6-C321-3F82-45AE9D960765}"/>
          </ac:spMkLst>
        </pc:spChg>
      </pc:sldChg>
      <pc:sldChg chg="del">
        <pc:chgData name="Ashley Spindler" userId="539cb240-283d-4247-a2b4-7401f5228bea" providerId="ADAL" clId="{A34A6E96-DE00-C941-B2AD-AD08026DE5DD}" dt="2023-03-03T13:29:38.606" v="0" actId="2696"/>
        <pc:sldMkLst>
          <pc:docMk/>
          <pc:sldMk cId="1776558889" sldId="343"/>
        </pc:sldMkLst>
      </pc:sldChg>
      <pc:sldChg chg="modSp new mod">
        <pc:chgData name="Ashley Spindler" userId="539cb240-283d-4247-a2b4-7401f5228bea" providerId="ADAL" clId="{A34A6E96-DE00-C941-B2AD-AD08026DE5DD}" dt="2023-03-03T14:03:45.582" v="2068" actId="2711"/>
        <pc:sldMkLst>
          <pc:docMk/>
          <pc:sldMk cId="1574601361" sldId="344"/>
        </pc:sldMkLst>
        <pc:spChg chg="mod">
          <ac:chgData name="Ashley Spindler" userId="539cb240-283d-4247-a2b4-7401f5228bea" providerId="ADAL" clId="{A34A6E96-DE00-C941-B2AD-AD08026DE5DD}" dt="2023-03-03T14:02:38.021" v="1916" actId="20577"/>
          <ac:spMkLst>
            <pc:docMk/>
            <pc:sldMk cId="1574601361" sldId="344"/>
            <ac:spMk id="2" creationId="{A6EA5DFE-73F2-4A55-392F-DF0AD1A4F497}"/>
          </ac:spMkLst>
        </pc:spChg>
        <pc:spChg chg="mod">
          <ac:chgData name="Ashley Spindler" userId="539cb240-283d-4247-a2b4-7401f5228bea" providerId="ADAL" clId="{A34A6E96-DE00-C941-B2AD-AD08026DE5DD}" dt="2023-03-03T14:03:45.582" v="2068" actId="2711"/>
          <ac:spMkLst>
            <pc:docMk/>
            <pc:sldMk cId="1574601361" sldId="344"/>
            <ac:spMk id="3" creationId="{466A5DCB-2A48-8AC7-94D6-100F47CD74EF}"/>
          </ac:spMkLst>
        </pc:spChg>
      </pc:sldChg>
      <pc:sldChg chg="del">
        <pc:chgData name="Ashley Spindler" userId="539cb240-283d-4247-a2b4-7401f5228bea" providerId="ADAL" clId="{A34A6E96-DE00-C941-B2AD-AD08026DE5DD}" dt="2023-03-03T13:29:38.606" v="0" actId="2696"/>
        <pc:sldMkLst>
          <pc:docMk/>
          <pc:sldMk cId="1975350622" sldId="344"/>
        </pc:sldMkLst>
      </pc:sldChg>
      <pc:sldChg chg="modSp new mod">
        <pc:chgData name="Ashley Spindler" userId="539cb240-283d-4247-a2b4-7401f5228bea" providerId="ADAL" clId="{A34A6E96-DE00-C941-B2AD-AD08026DE5DD}" dt="2023-03-03T14:07:32.164" v="2349" actId="2711"/>
        <pc:sldMkLst>
          <pc:docMk/>
          <pc:sldMk cId="747509948" sldId="345"/>
        </pc:sldMkLst>
        <pc:spChg chg="mod">
          <ac:chgData name="Ashley Spindler" userId="539cb240-283d-4247-a2b4-7401f5228bea" providerId="ADAL" clId="{A34A6E96-DE00-C941-B2AD-AD08026DE5DD}" dt="2023-03-03T14:05:19.562" v="2087" actId="20577"/>
          <ac:spMkLst>
            <pc:docMk/>
            <pc:sldMk cId="747509948" sldId="345"/>
            <ac:spMk id="2" creationId="{E3CFE3F3-5518-58FF-D2B2-F6CC1A99E198}"/>
          </ac:spMkLst>
        </pc:spChg>
        <pc:spChg chg="mod">
          <ac:chgData name="Ashley Spindler" userId="539cb240-283d-4247-a2b4-7401f5228bea" providerId="ADAL" clId="{A34A6E96-DE00-C941-B2AD-AD08026DE5DD}" dt="2023-03-03T14:07:32.164" v="2349" actId="2711"/>
          <ac:spMkLst>
            <pc:docMk/>
            <pc:sldMk cId="747509948" sldId="345"/>
            <ac:spMk id="3" creationId="{B131FA1E-4B16-89D7-99C8-525DB2EBA249}"/>
          </ac:spMkLst>
        </pc:spChg>
      </pc:sldChg>
      <pc:sldChg chg="modSp new mod">
        <pc:chgData name="Ashley Spindler" userId="539cb240-283d-4247-a2b4-7401f5228bea" providerId="ADAL" clId="{A34A6E96-DE00-C941-B2AD-AD08026DE5DD}" dt="2023-03-03T14:11:40.181" v="2599" actId="2711"/>
        <pc:sldMkLst>
          <pc:docMk/>
          <pc:sldMk cId="1831003500" sldId="346"/>
        </pc:sldMkLst>
        <pc:spChg chg="mod">
          <ac:chgData name="Ashley Spindler" userId="539cb240-283d-4247-a2b4-7401f5228bea" providerId="ADAL" clId="{A34A6E96-DE00-C941-B2AD-AD08026DE5DD}" dt="2023-03-03T14:08:31.397" v="2374" actId="20577"/>
          <ac:spMkLst>
            <pc:docMk/>
            <pc:sldMk cId="1831003500" sldId="346"/>
            <ac:spMk id="2" creationId="{C3FE484E-5B59-99B6-D038-EB851E2BC911}"/>
          </ac:spMkLst>
        </pc:spChg>
        <pc:spChg chg="mod">
          <ac:chgData name="Ashley Spindler" userId="539cb240-283d-4247-a2b4-7401f5228bea" providerId="ADAL" clId="{A34A6E96-DE00-C941-B2AD-AD08026DE5DD}" dt="2023-03-03T14:11:40.181" v="2599" actId="2711"/>
          <ac:spMkLst>
            <pc:docMk/>
            <pc:sldMk cId="1831003500" sldId="346"/>
            <ac:spMk id="3" creationId="{88CCD063-70D4-6673-69F7-17C1D7591C3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BD42C4-467C-974F-87D4-A5259C7C6EB1}" type="datetimeFigureOut">
              <a:rPr lang="en-GB" smtClean="0"/>
              <a:t>03/03/2023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D25FE5-D31B-6446-8C55-7CF6C8AAE1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8215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B0A7BE37-239E-ED4D-A82C-31E7427CB7C0}" type="datetimeFigureOut">
              <a:rPr lang="en-GB" smtClean="0"/>
              <a:t>03/03/2023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23D61984-ECA7-DA43-9C32-BF5CAAD713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7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7BE37-239E-ED4D-A82C-31E7427CB7C0}" type="datetimeFigureOut">
              <a:rPr lang="en-GB" smtClean="0"/>
              <a:t>03/03/2023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61984-ECA7-DA43-9C32-BF5CAAD713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088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7BE37-239E-ED4D-A82C-31E7427CB7C0}" type="datetimeFigureOut">
              <a:rPr lang="en-GB" smtClean="0"/>
              <a:t>03/03/2023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61984-ECA7-DA43-9C32-BF5CAAD713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80909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7BE37-239E-ED4D-A82C-31E7427CB7C0}" type="datetimeFigureOut">
              <a:rPr lang="en-GB" smtClean="0"/>
              <a:t>03/03/2023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61984-ECA7-DA43-9C32-BF5CAAD713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64686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7BE37-239E-ED4D-A82C-31E7427CB7C0}" type="datetimeFigureOut">
              <a:rPr lang="en-GB" smtClean="0"/>
              <a:t>03/03/2023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61984-ECA7-DA43-9C32-BF5CAAD713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35545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7BE37-239E-ED4D-A82C-31E7427CB7C0}" type="datetimeFigureOut">
              <a:rPr lang="en-GB" smtClean="0"/>
              <a:t>03/03/2023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61984-ECA7-DA43-9C32-BF5CAAD713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76589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7BE37-239E-ED4D-A82C-31E7427CB7C0}" type="datetimeFigureOut">
              <a:rPr lang="en-GB" smtClean="0"/>
              <a:t>03/03/2023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61984-ECA7-DA43-9C32-BF5CAAD713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34700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B0A7BE37-239E-ED4D-A82C-31E7427CB7C0}" type="datetimeFigureOut">
              <a:rPr lang="en-GB" smtClean="0"/>
              <a:t>03/03/2023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61984-ECA7-DA43-9C32-BF5CAAD713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8779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B0A7BE37-239E-ED4D-A82C-31E7427CB7C0}" type="datetimeFigureOut">
              <a:rPr lang="en-GB" smtClean="0"/>
              <a:t>03/03/2023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61984-ECA7-DA43-9C32-BF5CAAD713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8021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 anchor="ctr" anchorCtr="0">
            <a:normAutofit/>
          </a:bodyPr>
          <a:lstStyle>
            <a:lvl1pPr>
              <a:defRPr sz="28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7BE37-239E-ED4D-A82C-31E7427CB7C0}" type="datetimeFigureOut">
              <a:rPr lang="en-GB" smtClean="0"/>
              <a:t>03/03/2023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61984-ECA7-DA43-9C32-BF5CAAD713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8022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7BE37-239E-ED4D-A82C-31E7427CB7C0}" type="datetimeFigureOut">
              <a:rPr lang="en-GB" smtClean="0"/>
              <a:t>03/03/2023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61984-ECA7-DA43-9C32-BF5CAAD713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2061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7BE37-239E-ED4D-A82C-31E7427CB7C0}" type="datetimeFigureOut">
              <a:rPr lang="en-GB" smtClean="0"/>
              <a:t>03/03/2023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61984-ECA7-DA43-9C32-BF5CAAD713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9182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7BE37-239E-ED4D-A82C-31E7427CB7C0}" type="datetimeFigureOut">
              <a:rPr lang="en-GB" smtClean="0"/>
              <a:t>03/03/2023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61984-ECA7-DA43-9C32-BF5CAAD713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0643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7BE37-239E-ED4D-A82C-31E7427CB7C0}" type="datetimeFigureOut">
              <a:rPr lang="en-GB" smtClean="0"/>
              <a:t>03/03/2023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61984-ECA7-DA43-9C32-BF5CAAD713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0689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7BE37-239E-ED4D-A82C-31E7427CB7C0}" type="datetimeFigureOut">
              <a:rPr lang="en-GB" smtClean="0"/>
              <a:t>03/03/2023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61984-ECA7-DA43-9C32-BF5CAAD713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0194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7BE37-239E-ED4D-A82C-31E7427CB7C0}" type="datetimeFigureOut">
              <a:rPr lang="en-GB" smtClean="0"/>
              <a:t>03/03/2023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61984-ECA7-DA43-9C32-BF5CAAD713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912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GB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7BE37-239E-ED4D-A82C-31E7427CB7C0}" type="datetimeFigureOut">
              <a:rPr lang="en-GB" smtClean="0"/>
              <a:t>03/03/2023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61984-ECA7-DA43-9C32-BF5CAAD713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5075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B0A7BE37-239E-ED4D-A82C-31E7427CB7C0}" type="datetimeFigureOut">
              <a:rPr lang="en-GB" smtClean="0"/>
              <a:t>03/03/2023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GB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23D61984-ECA7-DA43-9C32-BF5CAAD713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2302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image.org/docs/stable/auto_examples/color_exposure/plot_equalize.html#sphx-glr-auto-examples-color-exposure-plot-equalize-py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microsoft.com/office/2007/relationships/hdphoto" Target="../media/hdphoto1.wdp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BA369-373C-F742-8F21-7CB623693C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/>
              <a:t>Applied Data Science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737E4D-F660-2C4C-BAD8-0312F07FC2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Dr Ashley </a:t>
            </a:r>
            <a:r>
              <a:rPr lang="en-GB" dirty="0" err="1"/>
              <a:t>SpindLer</a:t>
            </a:r>
            <a:endParaRPr lang="en-GB" dirty="0"/>
          </a:p>
          <a:p>
            <a:r>
              <a:rPr lang="en-GB"/>
              <a:t>Semester A, 2022</a:t>
            </a:r>
          </a:p>
        </p:txBody>
      </p:sp>
    </p:spTree>
    <p:extLst>
      <p:ext uri="{BB962C8B-B14F-4D97-AF65-F5344CB8AC3E}">
        <p14:creationId xmlns:p14="http://schemas.microsoft.com/office/powerpoint/2010/main" val="18182676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16033-63F1-CA4F-8C6E-2C82F8197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Standardisation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5CC890-2ACB-4644-A18D-A0012CE5CDC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Ensuring all images are the same size—convolutional neural networks need images to have the same height and width</a:t>
            </a:r>
          </a:p>
          <a:p>
            <a:r>
              <a:rPr lang="en-GB" dirty="0"/>
              <a:t>Creating limits of the scales and orientations of objects in the images—based on what you expect the network might see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324A25-3D44-BD43-9F5C-180C637CE3B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80838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16033-63F1-CA4F-8C6E-2C82F8197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Standardisation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5CC890-2ACB-4644-A18D-A0012CE5CDC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Ensuring all images are the same size—convolutional neural networks need images to have the same height and width</a:t>
            </a:r>
          </a:p>
          <a:p>
            <a:r>
              <a:rPr lang="en-GB" dirty="0"/>
              <a:t>Creating limits of the scales and orientations of objects in the images—based on what you expect the network might see</a:t>
            </a:r>
          </a:p>
        </p:txBody>
      </p:sp>
      <p:pic>
        <p:nvPicPr>
          <p:cNvPr id="8" name="Picture 7" descr="A picture containing table&#10;&#10;Description automatically generated">
            <a:extLst>
              <a:ext uri="{FF2B5EF4-FFF2-40B4-BE49-F238E27FC236}">
                <a16:creationId xmlns:a16="http://schemas.microsoft.com/office/drawing/2014/main" id="{741C38CC-5634-7941-A339-2265239968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8299" t="55997" r="17504" b="25715"/>
          <a:stretch/>
        </p:blipFill>
        <p:spPr>
          <a:xfrm>
            <a:off x="8843142" y="3165324"/>
            <a:ext cx="3348858" cy="3215520"/>
          </a:xfrm>
          <a:prstGeom prst="rect">
            <a:avLst/>
          </a:prstGeom>
        </p:spPr>
      </p:pic>
      <p:pic>
        <p:nvPicPr>
          <p:cNvPr id="10" name="Picture 9" descr="A picture containing table&#10;&#10;Description automatically generated">
            <a:extLst>
              <a:ext uri="{FF2B5EF4-FFF2-40B4-BE49-F238E27FC236}">
                <a16:creationId xmlns:a16="http://schemas.microsoft.com/office/drawing/2014/main" id="{6C356409-4A95-BB41-9115-C620FCB48C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2085" t="740" r="13875" b="80741"/>
          <a:stretch/>
        </p:blipFill>
        <p:spPr>
          <a:xfrm>
            <a:off x="6096000" y="2242456"/>
            <a:ext cx="2827135" cy="277948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3B58DBC-DCB5-024A-B49C-D5ADD22CA1FF}"/>
              </a:ext>
            </a:extLst>
          </p:cNvPr>
          <p:cNvSpPr txBox="1"/>
          <p:nvPr/>
        </p:nvSpPr>
        <p:spPr>
          <a:xfrm>
            <a:off x="5210629" y="5471886"/>
            <a:ext cx="3712506" cy="110973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GB" dirty="0" err="1"/>
              <a:t>eg</a:t>
            </a:r>
            <a:r>
              <a:rPr lang="en-GB" dirty="0"/>
              <a:t>: In images of galaxies, size is very important—and it depends on both physical size AND distance.</a:t>
            </a:r>
          </a:p>
        </p:txBody>
      </p:sp>
    </p:spTree>
    <p:extLst>
      <p:ext uri="{BB962C8B-B14F-4D97-AF65-F5344CB8AC3E}">
        <p14:creationId xmlns:p14="http://schemas.microsoft.com/office/powerpoint/2010/main" val="42767685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16033-63F1-CA4F-8C6E-2C82F8197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Standardisation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5CC890-2ACB-4644-A18D-A0012CE5CDC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Ensuring all images are the same size—convolutional neural networks need images to have the same height and width</a:t>
            </a:r>
          </a:p>
          <a:p>
            <a:r>
              <a:rPr lang="en-GB" dirty="0"/>
              <a:t>Creating limits of the scales and orientations of objects in the images—based on what you expect the network might see</a:t>
            </a:r>
          </a:p>
          <a:p>
            <a:r>
              <a:rPr lang="en-GB" dirty="0"/>
              <a:t>Adjusting image contrast to enhance certain features</a:t>
            </a:r>
          </a:p>
        </p:txBody>
      </p:sp>
      <p:pic>
        <p:nvPicPr>
          <p:cNvPr id="1026" name="Picture 2" descr="Low contrast image, Contrast stretching, Histogram equalization, Adaptive equalization">
            <a:extLst>
              <a:ext uri="{FF2B5EF4-FFF2-40B4-BE49-F238E27FC236}">
                <a16:creationId xmlns:a16="http://schemas.microsoft.com/office/drawing/2014/main" id="{2194F5F5-105D-7541-B08B-1E0D855A395A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8713" y="2804021"/>
            <a:ext cx="4824412" cy="3015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69A1B1E-3E61-494B-8E1A-C2E0C2C51A11}"/>
              </a:ext>
            </a:extLst>
          </p:cNvPr>
          <p:cNvSpPr txBox="1"/>
          <p:nvPr/>
        </p:nvSpPr>
        <p:spPr>
          <a:xfrm>
            <a:off x="6208713" y="5819746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00" dirty="0">
                <a:hlinkClick r:id="rId3"/>
              </a:rPr>
              <a:t>https://scikit-image.org/docs/stable/auto_examples/color_exposure/plot_equalize.html#sphx-glr-auto-examples-color-exposure-plot-equalize-py</a:t>
            </a: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20117920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75247-E4B0-844A-A88F-EA641AE45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Image Augmentation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6FFA8BD9-7B0C-CA47-823E-224B77ED3F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Performing transformations to a dataset of images to improve the quality of training</a:t>
            </a:r>
          </a:p>
          <a:p>
            <a:endParaRPr lang="en-GB" dirty="0"/>
          </a:p>
          <a:p>
            <a:r>
              <a:rPr lang="en-GB" dirty="0"/>
              <a:t>Different from </a:t>
            </a:r>
            <a:r>
              <a:rPr lang="en-GB" dirty="0" err="1"/>
              <a:t>preprocessing</a:t>
            </a:r>
            <a:r>
              <a:rPr lang="en-GB" dirty="0"/>
              <a:t>—augmentation happens </a:t>
            </a:r>
            <a:r>
              <a:rPr lang="en-GB" i="1" dirty="0"/>
              <a:t>during</a:t>
            </a:r>
            <a:r>
              <a:rPr lang="en-GB" dirty="0"/>
              <a:t> the training process, usually using random transformations</a:t>
            </a:r>
          </a:p>
        </p:txBody>
      </p:sp>
    </p:spTree>
    <p:extLst>
      <p:ext uri="{BB962C8B-B14F-4D97-AF65-F5344CB8AC3E}">
        <p14:creationId xmlns:p14="http://schemas.microsoft.com/office/powerpoint/2010/main" val="28182626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75247-E4B0-844A-A88F-EA641AE45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Image Augmentation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6FFA8BD9-7B0C-CA47-823E-224B77ED3F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Goal is to tackle </a:t>
            </a:r>
            <a:r>
              <a:rPr lang="en-GB" i="1" dirty="0"/>
              <a:t>underfitting and overfitting</a:t>
            </a:r>
            <a:r>
              <a:rPr lang="en-GB" dirty="0"/>
              <a:t> by artificially creating more data to train the network</a:t>
            </a:r>
          </a:p>
        </p:txBody>
      </p:sp>
    </p:spTree>
    <p:extLst>
      <p:ext uri="{BB962C8B-B14F-4D97-AF65-F5344CB8AC3E}">
        <p14:creationId xmlns:p14="http://schemas.microsoft.com/office/powerpoint/2010/main" val="22039315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75247-E4B0-844A-A88F-EA641AE45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Image Augmentation - Overfitting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FD8966-0B57-ED47-8707-41C35ACA0B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87077" y="2603501"/>
            <a:ext cx="9817846" cy="576262"/>
          </a:xfrm>
        </p:spPr>
        <p:txBody>
          <a:bodyPr/>
          <a:lstStyle/>
          <a:p>
            <a:pPr algn="ctr"/>
            <a:r>
              <a:rPr lang="en-GB" dirty="0"/>
              <a:t>Overfitting is when the network can’t generalise to new data</a:t>
            </a:r>
          </a:p>
        </p:txBody>
      </p:sp>
      <p:pic>
        <p:nvPicPr>
          <p:cNvPr id="6" name="Content Placeholder 5" descr="Chart, line chart&#10;&#10;Description automatically generated">
            <a:extLst>
              <a:ext uri="{FF2B5EF4-FFF2-40B4-BE49-F238E27FC236}">
                <a16:creationId xmlns:a16="http://schemas.microsoft.com/office/drawing/2014/main" id="{40C98E8D-E3E7-E847-A75F-79B21AC5F62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825614" y="3179763"/>
            <a:ext cx="3484584" cy="2840037"/>
          </a:xfrm>
        </p:spPr>
      </p:pic>
      <p:pic>
        <p:nvPicPr>
          <p:cNvPr id="8" name="Content Placeholder 7" descr="Chart, line chart&#10;&#10;Description automatically generated">
            <a:extLst>
              <a:ext uri="{FF2B5EF4-FFF2-40B4-BE49-F238E27FC236}">
                <a16:creationId xmlns:a16="http://schemas.microsoft.com/office/drawing/2014/main" id="{ABDBC84E-468C-5540-8D90-36F9C3B4B397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877480" y="3179763"/>
            <a:ext cx="3486878" cy="2840037"/>
          </a:xfrm>
        </p:spPr>
      </p:pic>
    </p:spTree>
    <p:extLst>
      <p:ext uri="{BB962C8B-B14F-4D97-AF65-F5344CB8AC3E}">
        <p14:creationId xmlns:p14="http://schemas.microsoft.com/office/powerpoint/2010/main" val="18272235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75247-E4B0-844A-A88F-EA641AE45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Image Augmentation - Underfitting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FD8966-0B57-ED47-8707-41C35ACA0B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87077" y="2603501"/>
            <a:ext cx="9817846" cy="576262"/>
          </a:xfrm>
        </p:spPr>
        <p:txBody>
          <a:bodyPr/>
          <a:lstStyle/>
          <a:p>
            <a:pPr algn="ctr"/>
            <a:r>
              <a:rPr lang="en-GB" dirty="0"/>
              <a:t>Underfitting occurs when the network can’t model the training data or testing data</a:t>
            </a:r>
          </a:p>
        </p:txBody>
      </p:sp>
      <p:pic>
        <p:nvPicPr>
          <p:cNvPr id="11" name="Content Placeholder 10" descr="Chart, line chart&#10;&#10;Description automatically generated">
            <a:extLst>
              <a:ext uri="{FF2B5EF4-FFF2-40B4-BE49-F238E27FC236}">
                <a16:creationId xmlns:a16="http://schemas.microsoft.com/office/drawing/2014/main" id="{A46B7D06-038D-8642-8A65-63FBE6D3AE7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779181" y="3179763"/>
            <a:ext cx="3577450" cy="2840037"/>
          </a:xfrm>
        </p:spPr>
      </p:pic>
      <p:pic>
        <p:nvPicPr>
          <p:cNvPr id="13" name="Content Placeholder 12" descr="Chart, line chart&#10;&#10;Description automatically generated">
            <a:extLst>
              <a:ext uri="{FF2B5EF4-FFF2-40B4-BE49-F238E27FC236}">
                <a16:creationId xmlns:a16="http://schemas.microsoft.com/office/drawing/2014/main" id="{3BBB7E80-2CA6-3C4E-B6D8-17A0893324E1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838343" y="3179763"/>
            <a:ext cx="3565152" cy="2840037"/>
          </a:xfrm>
        </p:spPr>
      </p:pic>
    </p:spTree>
    <p:extLst>
      <p:ext uri="{BB962C8B-B14F-4D97-AF65-F5344CB8AC3E}">
        <p14:creationId xmlns:p14="http://schemas.microsoft.com/office/powerpoint/2010/main" val="21893947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EB8B533-E256-7D46-B771-515F28547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Image augmentation examples</a:t>
            </a:r>
          </a:p>
        </p:txBody>
      </p:sp>
      <p:pic>
        <p:nvPicPr>
          <p:cNvPr id="11" name="Content Placeholder 10" descr="A picture containing outdoor object, star, night, dark&#10;&#10;Description automatically generated">
            <a:extLst>
              <a:ext uri="{FF2B5EF4-FFF2-40B4-BE49-F238E27FC236}">
                <a16:creationId xmlns:a16="http://schemas.microsoft.com/office/drawing/2014/main" id="{51F28800-12D0-2F49-AD16-C3FA054D823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857829" y="2601573"/>
            <a:ext cx="3410857" cy="3410857"/>
          </a:xfr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B0FA67F-D026-214E-89ED-AD7B1E1022F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11371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EB8B533-E256-7D46-B771-515F28547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Image augmentation examples</a:t>
            </a:r>
            <a:br>
              <a:rPr lang="en-GB" dirty="0"/>
            </a:br>
            <a:r>
              <a:rPr lang="en-GB" dirty="0"/>
              <a:t>Vertical Flip</a:t>
            </a:r>
          </a:p>
        </p:txBody>
      </p:sp>
      <p:pic>
        <p:nvPicPr>
          <p:cNvPr id="11" name="Content Placeholder 10" descr="A picture containing outdoor object, star, night, dark&#10;&#10;Description automatically generated">
            <a:extLst>
              <a:ext uri="{FF2B5EF4-FFF2-40B4-BE49-F238E27FC236}">
                <a16:creationId xmlns:a16="http://schemas.microsoft.com/office/drawing/2014/main" id="{51F28800-12D0-2F49-AD16-C3FA054D823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857829" y="2601573"/>
            <a:ext cx="3410857" cy="3410857"/>
          </a:xfrm>
        </p:spPr>
      </p:pic>
      <p:pic>
        <p:nvPicPr>
          <p:cNvPr id="8" name="Content Placeholder 10" descr="A picture containing outdoor object, star, night, dark&#10;&#10;Description automatically generated">
            <a:extLst>
              <a:ext uri="{FF2B5EF4-FFF2-40B4-BE49-F238E27FC236}">
                <a16:creationId xmlns:a16="http://schemas.microsoft.com/office/drawing/2014/main" id="{3F98643F-EFAF-9C48-9A9E-D3AF014CE1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6923316" y="2601573"/>
            <a:ext cx="3410857" cy="3410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5681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EB8B533-E256-7D46-B771-515F28547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Image augmentation examples</a:t>
            </a:r>
            <a:br>
              <a:rPr lang="en-GB" dirty="0"/>
            </a:br>
            <a:r>
              <a:rPr lang="en-GB" dirty="0"/>
              <a:t>Horizontal Flip</a:t>
            </a:r>
          </a:p>
        </p:txBody>
      </p:sp>
      <p:pic>
        <p:nvPicPr>
          <p:cNvPr id="11" name="Content Placeholder 10" descr="A picture containing outdoor object, star, night, dark&#10;&#10;Description automatically generated">
            <a:extLst>
              <a:ext uri="{FF2B5EF4-FFF2-40B4-BE49-F238E27FC236}">
                <a16:creationId xmlns:a16="http://schemas.microsoft.com/office/drawing/2014/main" id="{51F28800-12D0-2F49-AD16-C3FA054D823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857829" y="2601573"/>
            <a:ext cx="3410857" cy="3410857"/>
          </a:xfrm>
        </p:spPr>
      </p:pic>
      <p:pic>
        <p:nvPicPr>
          <p:cNvPr id="8" name="Content Placeholder 10" descr="A picture containing outdoor object, star, night, dark&#10;&#10;Description automatically generated">
            <a:extLst>
              <a:ext uri="{FF2B5EF4-FFF2-40B4-BE49-F238E27FC236}">
                <a16:creationId xmlns:a16="http://schemas.microsoft.com/office/drawing/2014/main" id="{3F98643F-EFAF-9C48-9A9E-D3AF014CE1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6923316" y="2601573"/>
            <a:ext cx="3410857" cy="3410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368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EF4AF-8BA7-2448-B090-D4C154FD5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Lecture 7 - Outcomes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A33B0-1C8C-6A4A-B829-00A7320C19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Understand why and how we can pre-process data for machine learning</a:t>
            </a:r>
          </a:p>
          <a:p>
            <a:r>
              <a:rPr lang="en-GB" dirty="0"/>
              <a:t>Get to grips with image pre-processing pipelines in TensorFlow</a:t>
            </a:r>
          </a:p>
          <a:p>
            <a:r>
              <a:rPr lang="en-GB" dirty="0"/>
              <a:t>Understand the design and function of an “autoencoder”</a:t>
            </a:r>
          </a:p>
        </p:txBody>
      </p:sp>
    </p:spTree>
    <p:extLst>
      <p:ext uri="{BB962C8B-B14F-4D97-AF65-F5344CB8AC3E}">
        <p14:creationId xmlns:p14="http://schemas.microsoft.com/office/powerpoint/2010/main" val="27757545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EB8B533-E256-7D46-B771-515F28547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Image augmentation examples</a:t>
            </a:r>
            <a:br>
              <a:rPr lang="en-GB" dirty="0"/>
            </a:br>
            <a:r>
              <a:rPr lang="en-GB" dirty="0"/>
              <a:t>Adjust Contrast/Brightness</a:t>
            </a:r>
          </a:p>
        </p:txBody>
      </p:sp>
      <p:pic>
        <p:nvPicPr>
          <p:cNvPr id="11" name="Content Placeholder 10" descr="A picture containing outdoor object, star, night, dark&#10;&#10;Description automatically generated">
            <a:extLst>
              <a:ext uri="{FF2B5EF4-FFF2-40B4-BE49-F238E27FC236}">
                <a16:creationId xmlns:a16="http://schemas.microsoft.com/office/drawing/2014/main" id="{51F28800-12D0-2F49-AD16-C3FA054D823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857829" y="2601573"/>
            <a:ext cx="3410857" cy="3410857"/>
          </a:xfrm>
        </p:spPr>
      </p:pic>
      <p:pic>
        <p:nvPicPr>
          <p:cNvPr id="8" name="Content Placeholder 10" descr="A picture containing outdoor object, star, night, dark&#10;&#10;Description automatically generated">
            <a:extLst>
              <a:ext uri="{FF2B5EF4-FFF2-40B4-BE49-F238E27FC236}">
                <a16:creationId xmlns:a16="http://schemas.microsoft.com/office/drawing/2014/main" id="{3F98643F-EFAF-9C48-9A9E-D3AF014CE1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923316" y="2601573"/>
            <a:ext cx="3410857" cy="3410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1444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EB8B533-E256-7D46-B771-515F28547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Image augmentation examples</a:t>
            </a:r>
            <a:br>
              <a:rPr lang="en-GB" dirty="0"/>
            </a:br>
            <a:r>
              <a:rPr lang="en-GB" dirty="0"/>
              <a:t>Zoom</a:t>
            </a:r>
          </a:p>
        </p:txBody>
      </p:sp>
      <p:pic>
        <p:nvPicPr>
          <p:cNvPr id="11" name="Content Placeholder 10" descr="A picture containing outdoor object, star, night, dark&#10;&#10;Description automatically generated">
            <a:extLst>
              <a:ext uri="{FF2B5EF4-FFF2-40B4-BE49-F238E27FC236}">
                <a16:creationId xmlns:a16="http://schemas.microsoft.com/office/drawing/2014/main" id="{51F28800-12D0-2F49-AD16-C3FA054D823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857829" y="2601573"/>
            <a:ext cx="3410857" cy="3410857"/>
          </a:xfrm>
        </p:spPr>
      </p:pic>
      <p:pic>
        <p:nvPicPr>
          <p:cNvPr id="8" name="Content Placeholder 10" descr="A picture containing outdoor object, star, night, dark&#10;&#10;Description automatically generated">
            <a:extLst>
              <a:ext uri="{FF2B5EF4-FFF2-40B4-BE49-F238E27FC236}">
                <a16:creationId xmlns:a16="http://schemas.microsoft.com/office/drawing/2014/main" id="{3F98643F-EFAF-9C48-9A9E-D3AF014CE1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848" t="15216" r="15216" b="15848"/>
          <a:stretch/>
        </p:blipFill>
        <p:spPr>
          <a:xfrm flipH="1">
            <a:off x="6923312" y="2601573"/>
            <a:ext cx="3410856" cy="3410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6642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6606682-46BD-A94B-8456-DA2AA40C8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Random Augmentations Increase Sample Size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AFDF4D-E24A-1C42-83BB-88F648AEC2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Even just using flips, you can increase the number of “images” the network sees during training 4x:</a:t>
            </a:r>
          </a:p>
          <a:p>
            <a:pPr lvl="1"/>
            <a:r>
              <a:rPr lang="en-GB" dirty="0"/>
              <a:t>Original image, H flip, V flip, H+V flip</a:t>
            </a:r>
          </a:p>
          <a:p>
            <a:r>
              <a:rPr lang="en-GB" dirty="0"/>
              <a:t>But augmentations must be representative of the dataset—you generally shouldn’t vertical flip pictures of faces</a:t>
            </a:r>
          </a:p>
        </p:txBody>
      </p:sp>
    </p:spTree>
    <p:extLst>
      <p:ext uri="{BB962C8B-B14F-4D97-AF65-F5344CB8AC3E}">
        <p14:creationId xmlns:p14="http://schemas.microsoft.com/office/powerpoint/2010/main" val="42006176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52C09-3176-BB8E-F7D1-B59C2567A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TensorFlow Datasets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B26BFE-BB71-053C-A7E0-BC9BEE0454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An API for building Input Pipelines</a:t>
            </a:r>
          </a:p>
        </p:txBody>
      </p:sp>
    </p:spTree>
    <p:extLst>
      <p:ext uri="{BB962C8B-B14F-4D97-AF65-F5344CB8AC3E}">
        <p14:creationId xmlns:p14="http://schemas.microsoft.com/office/powerpoint/2010/main" val="1085464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46BF7-B9D3-EF03-D2CF-45DA43D82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</a:t>
            </a:r>
            <a:r>
              <a:rPr lang="en-GB" dirty="0" err="1"/>
              <a:t>tf.data</a:t>
            </a:r>
            <a:r>
              <a:rPr lang="en-GB" dirty="0"/>
              <a:t>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60091A-7EDC-00B7-D013-1E04FBF1D7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TensorFlow introduces the </a:t>
            </a:r>
            <a:r>
              <a:rPr lang="en-GB" dirty="0" err="1"/>
              <a:t>tf.data</a:t>
            </a:r>
            <a:r>
              <a:rPr lang="en-GB" dirty="0"/>
              <a:t> API as a way to build input pipelines from simple, reusable pieces.</a:t>
            </a:r>
          </a:p>
          <a:p>
            <a:r>
              <a:rPr lang="en-GB" dirty="0"/>
              <a:t>A pipeline could include: Loading images from memory, applying augmentations, shuffling the order, and batching the images with labels.</a:t>
            </a:r>
          </a:p>
        </p:txBody>
      </p:sp>
    </p:spTree>
    <p:extLst>
      <p:ext uri="{BB962C8B-B14F-4D97-AF65-F5344CB8AC3E}">
        <p14:creationId xmlns:p14="http://schemas.microsoft.com/office/powerpoint/2010/main" val="21780684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BA8FA-8450-DB65-745B-B4C4F6698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TensorFlow Datasets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B652CD-9104-584E-1BBD-EFE6F5284E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</a:t>
            </a:r>
            <a:r>
              <a:rPr lang="en-GB" dirty="0" err="1">
                <a:latin typeface="Monaco" pitchFamily="2" charset="77"/>
              </a:rPr>
              <a:t>tf.data.Dataset</a:t>
            </a:r>
            <a:r>
              <a:rPr lang="en-GB" dirty="0">
                <a:latin typeface="Monaco" pitchFamily="2" charset="77"/>
              </a:rPr>
              <a:t> </a:t>
            </a:r>
            <a:r>
              <a:rPr lang="en-GB" dirty="0"/>
              <a:t>object represents an </a:t>
            </a:r>
            <a:r>
              <a:rPr lang="en-GB" b="1" dirty="0"/>
              <a:t>abstract sequence </a:t>
            </a:r>
            <a:r>
              <a:rPr lang="en-GB" dirty="0"/>
              <a:t>of elements—where each element </a:t>
            </a:r>
            <a:r>
              <a:rPr lang="en-GB" b="1" dirty="0"/>
              <a:t>consists of multiple components</a:t>
            </a:r>
          </a:p>
          <a:p>
            <a:r>
              <a:rPr lang="en-GB" dirty="0"/>
              <a:t>For example, a single element could be a training sample, consisting of an image and its label.</a:t>
            </a:r>
          </a:p>
        </p:txBody>
      </p:sp>
    </p:spTree>
    <p:extLst>
      <p:ext uri="{BB962C8B-B14F-4D97-AF65-F5344CB8AC3E}">
        <p14:creationId xmlns:p14="http://schemas.microsoft.com/office/powerpoint/2010/main" val="40348217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3ECDD-D28A-5069-9724-CABB75D71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Creating Datasets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080500-7870-98C1-C475-D85C37D644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Datasets can be created from a </a:t>
            </a:r>
            <a:r>
              <a:rPr lang="en-GB" b="1" dirty="0"/>
              <a:t>data source</a:t>
            </a:r>
            <a:r>
              <a:rPr lang="en-GB" dirty="0"/>
              <a:t>, either stored in the </a:t>
            </a:r>
            <a:r>
              <a:rPr lang="en-GB" b="1" dirty="0"/>
              <a:t>RAM</a:t>
            </a:r>
            <a:r>
              <a:rPr lang="en-GB" dirty="0"/>
              <a:t> or in </a:t>
            </a:r>
            <a:r>
              <a:rPr lang="en-GB" b="1" dirty="0"/>
              <a:t>one or more files</a:t>
            </a:r>
            <a:r>
              <a:rPr lang="en-GB" dirty="0"/>
              <a:t>.</a:t>
            </a:r>
          </a:p>
          <a:p>
            <a:r>
              <a:rPr lang="en-GB" b="1" dirty="0"/>
              <a:t>Data transformations </a:t>
            </a:r>
            <a:r>
              <a:rPr lang="en-GB" dirty="0"/>
              <a:t>create a dataset from </a:t>
            </a:r>
            <a:r>
              <a:rPr lang="en-GB" b="1" dirty="0"/>
              <a:t>one or more </a:t>
            </a:r>
            <a:r>
              <a:rPr lang="en-GB" dirty="0" err="1">
                <a:latin typeface="Monaco" pitchFamily="2" charset="77"/>
              </a:rPr>
              <a:t>tf.data.Dataset</a:t>
            </a:r>
            <a:r>
              <a:rPr lang="en-GB" dirty="0">
                <a:latin typeface="Monaco" pitchFamily="2" charset="77"/>
              </a:rPr>
              <a:t> </a:t>
            </a:r>
            <a:r>
              <a:rPr lang="en-GB" dirty="0"/>
              <a:t>objects.</a:t>
            </a:r>
          </a:p>
        </p:txBody>
      </p:sp>
    </p:spTree>
    <p:extLst>
      <p:ext uri="{BB962C8B-B14F-4D97-AF65-F5344CB8AC3E}">
        <p14:creationId xmlns:p14="http://schemas.microsoft.com/office/powerpoint/2010/main" val="17130483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79DDD-07AC-33DA-02AC-D4185802C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Chaining Transformations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C3D8B-8D71-EA3E-C811-CA679D4981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One a dataset has been created from a source, it can be transformed into a new dataset with chained method calls.</a:t>
            </a:r>
          </a:p>
          <a:p>
            <a:r>
              <a:rPr lang="en-GB" dirty="0"/>
              <a:t>For example, you can apply per-element transformations like </a:t>
            </a:r>
            <a:r>
              <a:rPr lang="en-GB" dirty="0" err="1">
                <a:latin typeface="Monaco" pitchFamily="2" charset="77"/>
              </a:rPr>
              <a:t>Dataset.map</a:t>
            </a:r>
            <a:r>
              <a:rPr lang="en-GB" dirty="0"/>
              <a:t>, or multi-element transformations such as </a:t>
            </a:r>
            <a:r>
              <a:rPr lang="en-GB" dirty="0" err="1">
                <a:latin typeface="Monaco" pitchFamily="2" charset="77"/>
              </a:rPr>
              <a:t>Dataset.batch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513517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77619-EBD8-7FD3-C95D-6B1DF1DBA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</a:t>
            </a:r>
            <a:r>
              <a:rPr lang="en-GB" dirty="0" err="1"/>
              <a:t>Iterable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4FBAD-7822-ABBD-8711-CE571590EB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dirty="0"/>
              <a:t>A Dataset is a python </a:t>
            </a:r>
            <a:r>
              <a:rPr lang="en-GB" dirty="0" err="1"/>
              <a:t>iterable</a:t>
            </a:r>
            <a:r>
              <a:rPr lang="en-GB" dirty="0"/>
              <a:t>, which means it can be consumed in a for loop:</a:t>
            </a:r>
          </a:p>
          <a:p>
            <a:pPr marL="1257300" lvl="3" indent="0">
              <a:buNone/>
            </a:pPr>
            <a:r>
              <a:rPr lang="en-GB" sz="2800" dirty="0">
                <a:effectLst/>
                <a:latin typeface="Monaco" pitchFamily="2" charset="77"/>
              </a:rPr>
              <a:t>for </a:t>
            </a:r>
            <a:r>
              <a:rPr lang="en-GB" sz="2800" dirty="0" err="1">
                <a:effectLst/>
                <a:latin typeface="Monaco" pitchFamily="2" charset="77"/>
              </a:rPr>
              <a:t>elem</a:t>
            </a:r>
            <a:r>
              <a:rPr lang="en-GB" sz="2800" dirty="0">
                <a:effectLst/>
                <a:latin typeface="Monaco" pitchFamily="2" charset="77"/>
              </a:rPr>
              <a:t> in dataset:</a:t>
            </a:r>
            <a:endParaRPr lang="en-GB" sz="2800" dirty="0">
              <a:latin typeface="Monaco" pitchFamily="2" charset="77"/>
            </a:endParaRPr>
          </a:p>
          <a:p>
            <a:pPr marL="1257300" lvl="3" indent="0">
              <a:buNone/>
            </a:pPr>
            <a:r>
              <a:rPr lang="en-GB" sz="2800" dirty="0">
                <a:effectLst/>
                <a:latin typeface="Monaco" pitchFamily="2" charset="77"/>
              </a:rPr>
              <a:t>    print(</a:t>
            </a:r>
            <a:r>
              <a:rPr lang="en-GB" sz="2800" dirty="0" err="1">
                <a:effectLst/>
                <a:latin typeface="Monaco" pitchFamily="2" charset="77"/>
              </a:rPr>
              <a:t>elem.numpy</a:t>
            </a:r>
            <a:r>
              <a:rPr lang="en-GB" sz="2800" dirty="0">
                <a:effectLst/>
                <a:latin typeface="Monaco" pitchFamily="2" charset="77"/>
              </a:rPr>
              <a:t>())</a:t>
            </a:r>
          </a:p>
          <a:p>
            <a:r>
              <a:rPr lang="en-GB" dirty="0"/>
              <a:t>Or by creating a Python Iterator:</a:t>
            </a:r>
          </a:p>
          <a:p>
            <a:pPr marL="1257300" lvl="3" indent="0">
              <a:buNone/>
            </a:pPr>
            <a:r>
              <a:rPr lang="en-GB" sz="2800" dirty="0">
                <a:effectLst/>
                <a:latin typeface="Monaco" pitchFamily="2" charset="77"/>
              </a:rPr>
              <a:t>it = </a:t>
            </a:r>
            <a:r>
              <a:rPr lang="en-GB" sz="2800" dirty="0" err="1">
                <a:effectLst/>
                <a:latin typeface="Monaco" pitchFamily="2" charset="77"/>
              </a:rPr>
              <a:t>iter</a:t>
            </a:r>
            <a:r>
              <a:rPr lang="en-GB" sz="2800" dirty="0">
                <a:effectLst/>
                <a:latin typeface="Monaco" pitchFamily="2" charset="77"/>
              </a:rPr>
              <a:t>(dataset)</a:t>
            </a:r>
            <a:br>
              <a:rPr lang="en-GB" sz="2800" dirty="0">
                <a:effectLst/>
                <a:latin typeface="Monaco" pitchFamily="2" charset="77"/>
              </a:rPr>
            </a:br>
            <a:r>
              <a:rPr lang="en-GB" sz="2800" dirty="0">
                <a:effectLst/>
                <a:latin typeface="Monaco" pitchFamily="2" charset="77"/>
              </a:rPr>
              <a:t>next(it).</a:t>
            </a:r>
            <a:r>
              <a:rPr lang="en-GB" sz="2800" dirty="0" err="1">
                <a:effectLst/>
                <a:latin typeface="Monaco" pitchFamily="2" charset="77"/>
              </a:rPr>
              <a:t>numpy</a:t>
            </a:r>
            <a:r>
              <a:rPr lang="en-GB" sz="2800" dirty="0">
                <a:effectLst/>
                <a:latin typeface="Monaco" pitchFamily="2" charset="77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8037460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F26E5-698A-B47C-0E52-8B2FBEE83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Sources – Tensors, Arrays, Lists…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F8F4D-9823-70DA-37E6-8E18CC587C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Data in the memory can be consumed with the </a:t>
            </a:r>
            <a:r>
              <a:rPr lang="en-GB" dirty="0" err="1">
                <a:latin typeface="Monaco" pitchFamily="2" charset="77"/>
              </a:rPr>
              <a:t>from_tensor_slices</a:t>
            </a:r>
            <a:r>
              <a:rPr lang="en-GB" dirty="0">
                <a:latin typeface="Monaco" pitchFamily="2" charset="77"/>
              </a:rPr>
              <a:t> </a:t>
            </a:r>
            <a:r>
              <a:rPr lang="en-GB" dirty="0"/>
              <a:t>method:</a:t>
            </a:r>
          </a:p>
          <a:p>
            <a:pPr marL="457200" lvl="1" indent="0">
              <a:buNone/>
            </a:pPr>
            <a:r>
              <a:rPr lang="en-GB" dirty="0">
                <a:latin typeface="Monaco" pitchFamily="2" charset="77"/>
              </a:rPr>
              <a:t>i</a:t>
            </a:r>
            <a:r>
              <a:rPr lang="en-GB" dirty="0">
                <a:effectLst/>
                <a:latin typeface="Monaco" pitchFamily="2" charset="77"/>
              </a:rPr>
              <a:t>mages = </a:t>
            </a:r>
            <a:r>
              <a:rPr lang="en-GB" dirty="0" err="1">
                <a:effectLst/>
                <a:latin typeface="Monaco" pitchFamily="2" charset="77"/>
              </a:rPr>
              <a:t>load_data</a:t>
            </a:r>
            <a:r>
              <a:rPr lang="en-GB" dirty="0">
                <a:effectLst/>
                <a:latin typeface="Monaco" pitchFamily="2" charset="77"/>
              </a:rPr>
              <a:t>(not a real function)</a:t>
            </a:r>
          </a:p>
          <a:p>
            <a:pPr marL="457200" lvl="1" indent="0">
              <a:buNone/>
            </a:pPr>
            <a:r>
              <a:rPr lang="en-GB" dirty="0">
                <a:effectLst/>
                <a:latin typeface="Monaco" pitchFamily="2" charset="77"/>
              </a:rPr>
              <a:t>dataset = </a:t>
            </a:r>
            <a:r>
              <a:rPr lang="en-GB" dirty="0" err="1">
                <a:effectLst/>
                <a:latin typeface="Monaco" pitchFamily="2" charset="77"/>
              </a:rPr>
              <a:t>tf.data.Dataset.from_tensor_slices</a:t>
            </a:r>
            <a:r>
              <a:rPr lang="en-GB" dirty="0">
                <a:effectLst/>
                <a:latin typeface="Monaco" pitchFamily="2" charset="77"/>
              </a:rPr>
              <a:t>((images))</a:t>
            </a:r>
          </a:p>
        </p:txBody>
      </p:sp>
    </p:spTree>
    <p:extLst>
      <p:ext uri="{BB962C8B-B14F-4D97-AF65-F5344CB8AC3E}">
        <p14:creationId xmlns:p14="http://schemas.microsoft.com/office/powerpoint/2010/main" val="1900822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39D57-D3F7-ED42-AE63-92DB8466D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Pre-Processing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FC99DF-DBC8-D940-8CC5-55ACDF7E9E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78197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F26E5-698A-B47C-0E52-8B2FBEE83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Sources – Tensors, Arrays, Lists…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F8F4D-9823-70DA-37E6-8E18CC587C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>
                <a:latin typeface="Monaco" pitchFamily="2" charset="77"/>
              </a:rPr>
              <a:t>from_tensor_slices</a:t>
            </a:r>
            <a:r>
              <a:rPr lang="en-GB" dirty="0"/>
              <a:t> consumes data along the first axis—individual elements are drawn from that axis:</a:t>
            </a:r>
          </a:p>
          <a:p>
            <a:pPr marL="0" indent="0">
              <a:buNone/>
            </a:pPr>
            <a:r>
              <a:rPr lang="en-GB" dirty="0" err="1">
                <a:effectLst/>
                <a:latin typeface="Monaco" pitchFamily="2" charset="77"/>
              </a:rPr>
              <a:t>tf.data.Dataset.from_tensor_slices</a:t>
            </a:r>
            <a:r>
              <a:rPr lang="en-GB" dirty="0">
                <a:effectLst/>
                <a:latin typeface="Monaco" pitchFamily="2" charset="77"/>
              </a:rPr>
              <a:t>(</a:t>
            </a:r>
            <a:br>
              <a:rPr lang="en-GB" dirty="0">
                <a:effectLst/>
                <a:latin typeface="Monaco" pitchFamily="2" charset="77"/>
              </a:rPr>
            </a:br>
            <a:r>
              <a:rPr lang="en-GB" dirty="0">
                <a:effectLst/>
                <a:latin typeface="Monaco" pitchFamily="2" charset="77"/>
              </a:rPr>
              <a:t>   (</a:t>
            </a:r>
            <a:r>
              <a:rPr lang="en-GB" dirty="0" err="1">
                <a:effectLst/>
                <a:latin typeface="Monaco" pitchFamily="2" charset="77"/>
              </a:rPr>
              <a:t>tf.random.uniform</a:t>
            </a:r>
            <a:r>
              <a:rPr lang="en-GB" dirty="0">
                <a:effectLst/>
                <a:latin typeface="Monaco" pitchFamily="2" charset="77"/>
              </a:rPr>
              <a:t>([4, 100])))</a:t>
            </a:r>
          </a:p>
          <a:p>
            <a:pPr marL="0" indent="0">
              <a:buNone/>
            </a:pPr>
            <a:r>
              <a:rPr lang="en-GB" dirty="0">
                <a:effectLst/>
                <a:latin typeface="Monaco" pitchFamily="2" charset="77"/>
              </a:rPr>
              <a:t>&gt;&gt;&gt; </a:t>
            </a:r>
            <a:r>
              <a:rPr lang="en-GB" dirty="0" err="1">
                <a:latin typeface="Monaco" pitchFamily="2" charset="77"/>
              </a:rPr>
              <a:t>TensorSpec</a:t>
            </a:r>
            <a:r>
              <a:rPr lang="en-GB" dirty="0">
                <a:latin typeface="Monaco" pitchFamily="2" charset="77"/>
              </a:rPr>
              <a:t>(shape=(100,), </a:t>
            </a:r>
            <a:r>
              <a:rPr lang="en-GB" dirty="0" err="1">
                <a:latin typeface="Monaco" pitchFamily="2" charset="77"/>
              </a:rPr>
              <a:t>dtype</a:t>
            </a:r>
            <a:r>
              <a:rPr lang="en-GB" dirty="0">
                <a:latin typeface="Monaco" pitchFamily="2" charset="77"/>
              </a:rPr>
              <a:t>=tf.int32, name=None)</a:t>
            </a:r>
            <a:endParaRPr lang="en-GB" dirty="0">
              <a:effectLst/>
              <a:latin typeface="Monaco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7558132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45CB8-31E2-089B-2DF2-2D8E2854B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Sources -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51B117-2AF6-C321-3F82-45AE9D9607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Images, for example, can be </a:t>
            </a:r>
            <a:r>
              <a:rPr lang="en-GB" b="1" dirty="0"/>
              <a:t>loaded from storage </a:t>
            </a:r>
            <a:r>
              <a:rPr lang="en-GB" dirty="0"/>
              <a:t>with a dataset. As loading the image is </a:t>
            </a:r>
            <a:r>
              <a:rPr lang="en-GB" b="1" dirty="0"/>
              <a:t>part of the dataset</a:t>
            </a:r>
            <a:r>
              <a:rPr lang="en-GB" dirty="0"/>
              <a:t>, images only exist in memory when they are used.</a:t>
            </a:r>
          </a:p>
          <a:p>
            <a:pPr marL="0" indent="0">
              <a:buNone/>
            </a:pPr>
            <a:r>
              <a:rPr lang="en-GB" sz="1800" dirty="0" err="1">
                <a:latin typeface="Monaco" pitchFamily="2" charset="77"/>
              </a:rPr>
              <a:t>f</a:t>
            </a:r>
            <a:r>
              <a:rPr lang="en-GB" sz="1800" dirty="0" err="1">
                <a:effectLst/>
                <a:latin typeface="Monaco" pitchFamily="2" charset="77"/>
              </a:rPr>
              <a:t>ilepath</a:t>
            </a:r>
            <a:r>
              <a:rPr lang="en-GB" sz="1800" dirty="0">
                <a:effectLst/>
                <a:latin typeface="Monaco" pitchFamily="2" charset="77"/>
              </a:rPr>
              <a:t> = “/path/to/files/”</a:t>
            </a:r>
          </a:p>
          <a:p>
            <a:pPr marL="0" indent="0">
              <a:buNone/>
            </a:pPr>
            <a:r>
              <a:rPr lang="en-GB" sz="1800" dirty="0" err="1">
                <a:effectLst/>
                <a:latin typeface="Monaco" pitchFamily="2" charset="77"/>
              </a:rPr>
              <a:t>list_ds</a:t>
            </a:r>
            <a:r>
              <a:rPr lang="en-GB" sz="1800" dirty="0">
                <a:effectLst/>
                <a:latin typeface="Monaco" pitchFamily="2" charset="77"/>
              </a:rPr>
              <a:t> = </a:t>
            </a:r>
            <a:r>
              <a:rPr lang="en-GB" sz="1800" dirty="0" err="1">
                <a:effectLst/>
                <a:latin typeface="Monaco" pitchFamily="2" charset="77"/>
              </a:rPr>
              <a:t>tf.data.Dataset.list_files</a:t>
            </a:r>
            <a:r>
              <a:rPr lang="en-GB" sz="1800" dirty="0">
                <a:effectLst/>
                <a:latin typeface="Monaco" pitchFamily="2" charset="77"/>
              </a:rPr>
              <a:t>(</a:t>
            </a:r>
            <a:r>
              <a:rPr lang="en-GB" sz="1800" dirty="0" err="1">
                <a:effectLst/>
                <a:latin typeface="Monaco" pitchFamily="2" charset="77"/>
              </a:rPr>
              <a:t>filepath</a:t>
            </a:r>
            <a:r>
              <a:rPr lang="en-GB" sz="1800" dirty="0">
                <a:effectLst/>
                <a:latin typeface="Monaco" pitchFamily="2" charset="77"/>
              </a:rPr>
              <a:t>)</a:t>
            </a:r>
            <a:endParaRPr lang="en-GB" sz="1800" dirty="0">
              <a:latin typeface="Monaco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2015235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A5DFE-73F2-4A55-392F-DF0AD1A4F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Batched Datasets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6A5DCB-2A48-8AC7-94D6-100F47CD74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Datasets can be batched using the </a:t>
            </a:r>
            <a:r>
              <a:rPr lang="en-GB" dirty="0" err="1">
                <a:latin typeface="Monaco" pitchFamily="2" charset="77"/>
              </a:rPr>
              <a:t>Dataset.batch</a:t>
            </a:r>
            <a:r>
              <a:rPr lang="en-GB" dirty="0">
                <a:latin typeface="Monaco" pitchFamily="2" charset="77"/>
              </a:rPr>
              <a:t>()</a:t>
            </a:r>
            <a:r>
              <a:rPr lang="en-GB" dirty="0"/>
              <a:t> transformation. It stacks </a:t>
            </a:r>
            <a:r>
              <a:rPr lang="en-GB" dirty="0">
                <a:latin typeface="Monaco" pitchFamily="2" charset="77"/>
              </a:rPr>
              <a:t>n</a:t>
            </a:r>
            <a:r>
              <a:rPr lang="en-GB" dirty="0"/>
              <a:t> elements into a single element of the new Dataset.</a:t>
            </a:r>
          </a:p>
        </p:txBody>
      </p:sp>
    </p:spTree>
    <p:extLst>
      <p:ext uri="{BB962C8B-B14F-4D97-AF65-F5344CB8AC3E}">
        <p14:creationId xmlns:p14="http://schemas.microsoft.com/office/powerpoint/2010/main" val="15746013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FE3F3-5518-58FF-D2B2-F6CC1A99E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Training Workflows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31FA1E-4B16-89D7-99C8-525DB2EBA2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Datasets can be repeated over multiple epochs with the </a:t>
            </a:r>
            <a:r>
              <a:rPr lang="en-GB" dirty="0" err="1">
                <a:latin typeface="Monaco" pitchFamily="2" charset="77"/>
              </a:rPr>
              <a:t>Dataset.repeat</a:t>
            </a:r>
            <a:r>
              <a:rPr lang="en-GB" dirty="0">
                <a:latin typeface="Monaco" pitchFamily="2" charset="77"/>
              </a:rPr>
              <a:t>()</a:t>
            </a:r>
            <a:r>
              <a:rPr lang="en-GB" dirty="0"/>
              <a:t> method.</a:t>
            </a:r>
          </a:p>
          <a:p>
            <a:r>
              <a:rPr lang="en-GB" dirty="0" err="1">
                <a:latin typeface="Monaco" pitchFamily="2" charset="77"/>
              </a:rPr>
              <a:t>Dataset.shuffle</a:t>
            </a:r>
            <a:r>
              <a:rPr lang="en-GB" dirty="0">
                <a:latin typeface="Monaco" pitchFamily="2" charset="77"/>
              </a:rPr>
              <a:t>()</a:t>
            </a:r>
            <a:r>
              <a:rPr lang="en-GB" dirty="0"/>
              <a:t> randomly selects the next element from a fixed-size buffer.</a:t>
            </a:r>
          </a:p>
          <a:p>
            <a:r>
              <a:rPr lang="en-GB" dirty="0"/>
              <a:t>We can </a:t>
            </a:r>
            <a:r>
              <a:rPr lang="en-GB" dirty="0" err="1"/>
              <a:t>preprocess</a:t>
            </a:r>
            <a:r>
              <a:rPr lang="en-GB" dirty="0"/>
              <a:t> and augment data using functions and </a:t>
            </a:r>
            <a:r>
              <a:rPr lang="en-GB" dirty="0" err="1">
                <a:latin typeface="Monaco" pitchFamily="2" charset="77"/>
              </a:rPr>
              <a:t>Dataset.map</a:t>
            </a:r>
            <a:r>
              <a:rPr lang="en-GB" dirty="0">
                <a:latin typeface="Monaco" pitchFamily="2" charset="77"/>
              </a:rPr>
              <a:t>()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4750994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E484E-5B59-99B6-D038-EB851E2BC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</a:t>
            </a:r>
            <a:r>
              <a:rPr lang="en-GB" dirty="0" err="1"/>
              <a:t>tf.data</a:t>
            </a:r>
            <a:r>
              <a:rPr lang="en-GB" dirty="0"/>
              <a:t> with </a:t>
            </a:r>
            <a:r>
              <a:rPr lang="en-GB" dirty="0" err="1"/>
              <a:t>keras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CCD063-70D4-6673-69F7-17C1D7591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 </a:t>
            </a:r>
            <a:r>
              <a:rPr lang="en-GB" dirty="0" err="1">
                <a:latin typeface="Monaco" pitchFamily="2" charset="77"/>
              </a:rPr>
              <a:t>tf.keras</a:t>
            </a:r>
            <a:r>
              <a:rPr lang="en-GB" dirty="0"/>
              <a:t>, we can consume Datasets with the built-in </a:t>
            </a:r>
            <a:r>
              <a:rPr lang="en-GB" dirty="0">
                <a:latin typeface="Monaco" pitchFamily="2" charset="77"/>
              </a:rPr>
              <a:t>.fit</a:t>
            </a:r>
            <a:r>
              <a:rPr lang="en-GB" dirty="0"/>
              <a:t>, </a:t>
            </a:r>
            <a:r>
              <a:rPr lang="en-GB" dirty="0">
                <a:latin typeface="Monaco" pitchFamily="2" charset="77"/>
              </a:rPr>
              <a:t>.predict </a:t>
            </a:r>
            <a:r>
              <a:rPr lang="en-GB" dirty="0"/>
              <a:t>and </a:t>
            </a:r>
            <a:r>
              <a:rPr lang="en-GB" dirty="0">
                <a:latin typeface="Monaco" pitchFamily="2" charset="77"/>
              </a:rPr>
              <a:t>.evaluate </a:t>
            </a:r>
            <a:r>
              <a:rPr lang="en-GB" dirty="0"/>
              <a:t>methods.</a:t>
            </a:r>
          </a:p>
          <a:p>
            <a:r>
              <a:rPr lang="en-GB" dirty="0"/>
              <a:t>A Dataset that returns a batch of </a:t>
            </a:r>
            <a:r>
              <a:rPr lang="en-GB" dirty="0">
                <a:latin typeface="Monaco" pitchFamily="2" charset="77"/>
              </a:rPr>
              <a:t>(images, labels)</a:t>
            </a:r>
            <a:r>
              <a:rPr lang="en-GB" dirty="0"/>
              <a:t> is used in place of </a:t>
            </a:r>
            <a:r>
              <a:rPr lang="en-GB" dirty="0">
                <a:latin typeface="Monaco" pitchFamily="2" charset="77"/>
              </a:rPr>
              <a:t>(x=</a:t>
            </a:r>
            <a:r>
              <a:rPr lang="en-GB" dirty="0" err="1">
                <a:latin typeface="Monaco" pitchFamily="2" charset="77"/>
              </a:rPr>
              <a:t>x_train</a:t>
            </a:r>
            <a:r>
              <a:rPr lang="en-GB" dirty="0">
                <a:latin typeface="Monaco" pitchFamily="2" charset="77"/>
              </a:rPr>
              <a:t>, y=</a:t>
            </a:r>
            <a:r>
              <a:rPr lang="en-GB" dirty="0" err="1">
                <a:latin typeface="Monaco" pitchFamily="2" charset="77"/>
              </a:rPr>
              <a:t>y_train</a:t>
            </a:r>
            <a:r>
              <a:rPr lang="en-GB" dirty="0">
                <a:latin typeface="Monaco" pitchFamily="2" charset="77"/>
              </a:rPr>
              <a:t>)</a:t>
            </a:r>
            <a:r>
              <a:rPr lang="en-GB" dirty="0"/>
              <a:t>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3100350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8B9A6-5CB8-1B4B-BD36-70DFA5EAE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Live Demo – </a:t>
            </a:r>
            <a:r>
              <a:rPr lang="en-GB" dirty="0" err="1"/>
              <a:t>tf.Data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026A7B-C826-9A4C-9A86-5029CDE09C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632860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020F9-43C4-6B4B-B5A7-A075B96CD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390CA4-21C9-034C-AD44-5B76337143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Data Pre-processing takes place before training, and is used to prepare the data by ensuring it is clean of unwanted anomalies, has standardised features, and is a uniform shape</a:t>
            </a:r>
          </a:p>
          <a:p>
            <a:r>
              <a:rPr lang="en-GB" dirty="0"/>
              <a:t>Image Augmentation can be used during training to manipulate training images—such as by flipping or rotating—to artificially increase sample size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C41D76-0DD3-954E-95AF-A759B8967CA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964854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D2556-856C-DB4E-A5BE-2EEAC68DD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Questions???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7F150C-4B51-0B4D-B45B-CEE4500F33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1070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B87A5-623F-ED46-9EB7-677A5F1CD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</a:t>
            </a:r>
            <a:r>
              <a:rPr lang="en-GB" dirty="0" err="1"/>
              <a:t>Preprocessing</a:t>
            </a: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047B6A-BCFA-214B-9075-89CE42E844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vital step in any machine learning task is in ensuring the best quality and appropriate format of the data to be trained and tested</a:t>
            </a:r>
          </a:p>
        </p:txBody>
      </p:sp>
    </p:spTree>
    <p:extLst>
      <p:ext uri="{BB962C8B-B14F-4D97-AF65-F5344CB8AC3E}">
        <p14:creationId xmlns:p14="http://schemas.microsoft.com/office/powerpoint/2010/main" val="483025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F5479-0176-DF4D-A909-0FF7F3C5F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Preprocessing</a:t>
            </a:r>
            <a:r>
              <a:rPr lang="en-GB" dirty="0"/>
              <a:t> 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0E30C7-C1A9-4E4C-A72F-7BEA233B9CA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GB" dirty="0"/>
              <a:t>For Non-image data:</a:t>
            </a:r>
          </a:p>
          <a:p>
            <a:r>
              <a:rPr lang="en-GB" dirty="0"/>
              <a:t>Cleaning out NULL or </a:t>
            </a:r>
            <a:r>
              <a:rPr lang="en-GB" dirty="0" err="1"/>
              <a:t>NaN</a:t>
            </a:r>
            <a:r>
              <a:rPr lang="en-GB" dirty="0"/>
              <a:t> data</a:t>
            </a:r>
          </a:p>
          <a:p>
            <a:endParaRPr lang="en-GB" dirty="0"/>
          </a:p>
          <a:p>
            <a:r>
              <a:rPr lang="en-GB" dirty="0"/>
              <a:t>Standardising features</a:t>
            </a:r>
          </a:p>
          <a:p>
            <a:endParaRPr lang="en-GB" dirty="0"/>
          </a:p>
          <a:p>
            <a:r>
              <a:rPr lang="en-GB" dirty="0"/>
              <a:t>Handling categorical data</a:t>
            </a:r>
          </a:p>
          <a:p>
            <a:endParaRPr lang="en-GB" dirty="0"/>
          </a:p>
          <a:p>
            <a:r>
              <a:rPr lang="en-GB" dirty="0"/>
              <a:t>Encoding text data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826A9B-F8B7-3548-B4F3-5C10FFBA846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anchor="ctr">
            <a:norm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800500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F5479-0176-DF4D-A909-0FF7F3C5F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Preprocessing</a:t>
            </a:r>
            <a:r>
              <a:rPr lang="en-GB" dirty="0"/>
              <a:t> 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0E30C7-C1A9-4E4C-A72F-7BEA233B9CA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en-GB" dirty="0"/>
              <a:t>For Non-image data:</a:t>
            </a:r>
          </a:p>
          <a:p>
            <a:r>
              <a:rPr lang="en-GB" dirty="0"/>
              <a:t>Cleaning out NULL or </a:t>
            </a:r>
            <a:r>
              <a:rPr lang="en-GB" dirty="0" err="1"/>
              <a:t>NaN</a:t>
            </a:r>
            <a:r>
              <a:rPr lang="en-GB" dirty="0"/>
              <a:t> data</a:t>
            </a:r>
          </a:p>
          <a:p>
            <a:endParaRPr lang="en-GB" dirty="0"/>
          </a:p>
          <a:p>
            <a:r>
              <a:rPr lang="en-GB" dirty="0"/>
              <a:t>Standardising features</a:t>
            </a:r>
          </a:p>
          <a:p>
            <a:endParaRPr lang="en-GB" dirty="0"/>
          </a:p>
          <a:p>
            <a:r>
              <a:rPr lang="en-GB" dirty="0"/>
              <a:t>Handling categorical data</a:t>
            </a:r>
          </a:p>
          <a:p>
            <a:endParaRPr lang="en-GB" dirty="0"/>
          </a:p>
          <a:p>
            <a:r>
              <a:rPr lang="en-GB" dirty="0"/>
              <a:t>Encoding text data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826A9B-F8B7-3548-B4F3-5C10FFBA846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en-GB" dirty="0"/>
              <a:t>For Image Data:</a:t>
            </a:r>
          </a:p>
          <a:p>
            <a:r>
              <a:rPr lang="en-GB" dirty="0"/>
              <a:t>Resizing and cropping</a:t>
            </a:r>
          </a:p>
          <a:p>
            <a:endParaRPr lang="en-GB" dirty="0"/>
          </a:p>
          <a:p>
            <a:r>
              <a:rPr lang="en-GB" dirty="0"/>
              <a:t>Converting the colour space</a:t>
            </a:r>
          </a:p>
          <a:p>
            <a:endParaRPr lang="en-GB" dirty="0"/>
          </a:p>
          <a:p>
            <a:r>
              <a:rPr lang="en-GB" dirty="0"/>
              <a:t>Standardising pixel values</a:t>
            </a:r>
          </a:p>
          <a:p>
            <a:endParaRPr lang="en-GB" dirty="0"/>
          </a:p>
          <a:p>
            <a:r>
              <a:rPr lang="en-GB" dirty="0"/>
              <a:t>Image “Augmentation”</a:t>
            </a:r>
          </a:p>
        </p:txBody>
      </p:sp>
    </p:spTree>
    <p:extLst>
      <p:ext uri="{BB962C8B-B14F-4D97-AF65-F5344CB8AC3E}">
        <p14:creationId xmlns:p14="http://schemas.microsoft.com/office/powerpoint/2010/main" val="14029198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F5479-0176-DF4D-A909-0FF7F3C5F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Preprocessing</a:t>
            </a:r>
            <a:r>
              <a:rPr lang="en-GB" dirty="0"/>
              <a:t> 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0E30C7-C1A9-4E4C-A72F-7BEA233B9CA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en-GB" dirty="0"/>
              <a:t>For Non-image data:</a:t>
            </a:r>
          </a:p>
          <a:p>
            <a:r>
              <a:rPr lang="en-GB" dirty="0"/>
              <a:t>Cleaning out NULL or </a:t>
            </a:r>
            <a:r>
              <a:rPr lang="en-GB" dirty="0" err="1"/>
              <a:t>NaN</a:t>
            </a:r>
            <a:r>
              <a:rPr lang="en-GB" dirty="0"/>
              <a:t> data</a:t>
            </a:r>
          </a:p>
          <a:p>
            <a:endParaRPr lang="en-GB" dirty="0"/>
          </a:p>
          <a:p>
            <a:r>
              <a:rPr lang="en-GB" dirty="0"/>
              <a:t>Standardising features</a:t>
            </a:r>
          </a:p>
          <a:p>
            <a:endParaRPr lang="en-GB" dirty="0"/>
          </a:p>
          <a:p>
            <a:r>
              <a:rPr lang="en-GB" dirty="0"/>
              <a:t>Handling categorical data</a:t>
            </a:r>
          </a:p>
          <a:p>
            <a:endParaRPr lang="en-GB" dirty="0"/>
          </a:p>
          <a:p>
            <a:r>
              <a:rPr lang="en-GB" dirty="0"/>
              <a:t>Encoding text data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826A9B-F8B7-3548-B4F3-5C10FFBA84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ln w="28575">
            <a:solidFill>
              <a:schemeClr val="accent5"/>
            </a:solidFill>
          </a:ln>
        </p:spPr>
        <p:txBody>
          <a:bodyPr anchor="ctr"/>
          <a:lstStyle/>
          <a:p>
            <a:pPr marL="0" indent="0">
              <a:buNone/>
            </a:pPr>
            <a:r>
              <a:rPr lang="en-GB" dirty="0"/>
              <a:t>For Image Data:</a:t>
            </a:r>
          </a:p>
          <a:p>
            <a:r>
              <a:rPr lang="en-GB" dirty="0"/>
              <a:t>Resizing and cropping</a:t>
            </a:r>
          </a:p>
          <a:p>
            <a:endParaRPr lang="en-GB" dirty="0"/>
          </a:p>
          <a:p>
            <a:r>
              <a:rPr lang="en-GB" dirty="0"/>
              <a:t>Converting the colour space</a:t>
            </a:r>
          </a:p>
          <a:p>
            <a:endParaRPr lang="en-GB" dirty="0"/>
          </a:p>
          <a:p>
            <a:r>
              <a:rPr lang="en-GB" dirty="0"/>
              <a:t>Standardising pixel values</a:t>
            </a:r>
          </a:p>
          <a:p>
            <a:endParaRPr lang="en-GB" dirty="0"/>
          </a:p>
          <a:p>
            <a:r>
              <a:rPr lang="en-GB" dirty="0"/>
              <a:t>Image “Augmentation”</a:t>
            </a:r>
          </a:p>
        </p:txBody>
      </p:sp>
    </p:spTree>
    <p:extLst>
      <p:ext uri="{BB962C8B-B14F-4D97-AF65-F5344CB8AC3E}">
        <p14:creationId xmlns:p14="http://schemas.microsoft.com/office/powerpoint/2010/main" val="13889170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16033-63F1-CA4F-8C6E-2C82F8197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Standardisation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5CC890-2ACB-4644-A18D-A0012CE5CDC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324A25-3D44-BD43-9F5C-180C637CE3B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06534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16033-63F1-CA4F-8C6E-2C82F8197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Standardisation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5CC890-2ACB-4644-A18D-A0012CE5CDC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Ensuring all images are the same size—convolutional neural networks need images to have the same height and width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324A25-3D44-BD43-9F5C-180C637CE3B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86796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{9DEEE0D2-B0EC-0446-B13D-5F0BF6C10A66}tf10001076</Template>
  <TotalTime>1810</TotalTime>
  <Words>1155</Words>
  <Application>Microsoft Macintosh PowerPoint</Application>
  <PresentationFormat>Widescreen</PresentationFormat>
  <Paragraphs>133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Arial</vt:lpstr>
      <vt:lpstr>Calibri</vt:lpstr>
      <vt:lpstr>Century Gothic</vt:lpstr>
      <vt:lpstr>Monaco</vt:lpstr>
      <vt:lpstr>Wingdings 3</vt:lpstr>
      <vt:lpstr>Ion Boardroom</vt:lpstr>
      <vt:lpstr>Applied Data Science 2</vt:lpstr>
      <vt:lpstr>Lecture 7 - Outcomes</vt:lpstr>
      <vt:lpstr>Pre-Processing</vt:lpstr>
      <vt:lpstr>Data Preprocessing</vt:lpstr>
      <vt:lpstr>Preprocessing Tasks</vt:lpstr>
      <vt:lpstr>Preprocessing Tasks</vt:lpstr>
      <vt:lpstr>Preprocessing Tasks</vt:lpstr>
      <vt:lpstr>Standardisation</vt:lpstr>
      <vt:lpstr>Standardisation</vt:lpstr>
      <vt:lpstr>Standardisation</vt:lpstr>
      <vt:lpstr>Standardisation</vt:lpstr>
      <vt:lpstr>Standardisation</vt:lpstr>
      <vt:lpstr>Image Augmentation</vt:lpstr>
      <vt:lpstr>Image Augmentation</vt:lpstr>
      <vt:lpstr>Image Augmentation - Overfitting</vt:lpstr>
      <vt:lpstr>Image Augmentation - Underfitting</vt:lpstr>
      <vt:lpstr>Image augmentation examples</vt:lpstr>
      <vt:lpstr>Image augmentation examples Vertical Flip</vt:lpstr>
      <vt:lpstr>Image augmentation examples Horizontal Flip</vt:lpstr>
      <vt:lpstr>Image augmentation examples Adjust Contrast/Brightness</vt:lpstr>
      <vt:lpstr>Image augmentation examples Zoom</vt:lpstr>
      <vt:lpstr>Random Augmentations Increase Sample Size</vt:lpstr>
      <vt:lpstr>TensorFlow Datasets</vt:lpstr>
      <vt:lpstr>The tf.data API</vt:lpstr>
      <vt:lpstr>TensorFlow Datasets</vt:lpstr>
      <vt:lpstr>Creating Datasets</vt:lpstr>
      <vt:lpstr>Chaining Transformations</vt:lpstr>
      <vt:lpstr>Python Iterable</vt:lpstr>
      <vt:lpstr>Data Sources – Tensors, Arrays, Lists…</vt:lpstr>
      <vt:lpstr>Data Sources – Tensors, Arrays, Lists…</vt:lpstr>
      <vt:lpstr>Data Sources - Files</vt:lpstr>
      <vt:lpstr>Batched Datasets</vt:lpstr>
      <vt:lpstr>Training Workflows</vt:lpstr>
      <vt:lpstr>Using tf.data with keras</vt:lpstr>
      <vt:lpstr>Live Demo – tf.Data</vt:lpstr>
      <vt:lpstr>Review</vt:lpstr>
      <vt:lpstr>Questions???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Applied Data Science 2</dc:title>
  <dc:creator>Ashley Spindler</dc:creator>
  <cp:lastModifiedBy>Ashley Spindler</cp:lastModifiedBy>
  <cp:revision>6</cp:revision>
  <dcterms:created xsi:type="dcterms:W3CDTF">2022-01-17T16:10:07Z</dcterms:created>
  <dcterms:modified xsi:type="dcterms:W3CDTF">2023-03-03T14:11:41Z</dcterms:modified>
</cp:coreProperties>
</file>