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sldIdLst>
    <p:sldId id="256" r:id="rId2"/>
    <p:sldId id="257"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41" r:id="rId18"/>
    <p:sldId id="342" r:id="rId19"/>
    <p:sldId id="327" r:id="rId20"/>
    <p:sldId id="343" r:id="rId21"/>
    <p:sldId id="344" r:id="rId22"/>
    <p:sldId id="345" r:id="rId23"/>
    <p:sldId id="346" r:id="rId24"/>
    <p:sldId id="347" r:id="rId25"/>
    <p:sldId id="348" r:id="rId26"/>
    <p:sldId id="349"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27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E7EA"/>
    <a:srgbClr val="B31166"/>
    <a:srgbClr val="FF00FF"/>
    <a:srgbClr val="0000FF"/>
    <a:srgbClr val="FF0000"/>
    <a:srgbClr val="E33D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F2F21C-4AC9-D44A-B747-489FCAC5A1ED}" v="1081" dt="2023-03-09T14:06:54.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7"/>
    <p:restoredTop sz="94660"/>
  </p:normalViewPr>
  <p:slideViewPr>
    <p:cSldViewPr snapToGrid="0">
      <p:cViewPr>
        <p:scale>
          <a:sx n="100" d="100"/>
          <a:sy n="100"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ley Spindler" userId="539cb240-283d-4247-a2b4-7401f5228bea" providerId="ADAL" clId="{6CF2F21C-4AC9-D44A-B747-489FCAC5A1ED}"/>
    <pc:docChg chg="undo custSel addSld delSld modSld">
      <pc:chgData name="Ashley Spindler" userId="539cb240-283d-4247-a2b4-7401f5228bea" providerId="ADAL" clId="{6CF2F21C-4AC9-D44A-B747-489FCAC5A1ED}" dt="2023-03-09T14:07:56.064" v="6443" actId="20577"/>
      <pc:docMkLst>
        <pc:docMk/>
      </pc:docMkLst>
      <pc:sldChg chg="del">
        <pc:chgData name="Ashley Spindler" userId="539cb240-283d-4247-a2b4-7401f5228bea" providerId="ADAL" clId="{6CF2F21C-4AC9-D44A-B747-489FCAC5A1ED}" dt="2023-03-09T10:57:50.054" v="1" actId="2696"/>
        <pc:sldMkLst>
          <pc:docMk/>
          <pc:sldMk cId="469648549" sldId="312"/>
        </pc:sldMkLst>
      </pc:sldChg>
      <pc:sldChg chg="del">
        <pc:chgData name="Ashley Spindler" userId="539cb240-283d-4247-a2b4-7401f5228bea" providerId="ADAL" clId="{6CF2F21C-4AC9-D44A-B747-489FCAC5A1ED}" dt="2023-03-09T10:57:42.868" v="0" actId="2696"/>
        <pc:sldMkLst>
          <pc:docMk/>
          <pc:sldMk cId="3699706225" sldId="328"/>
        </pc:sldMkLst>
      </pc:sldChg>
      <pc:sldChg chg="del">
        <pc:chgData name="Ashley Spindler" userId="539cb240-283d-4247-a2b4-7401f5228bea" providerId="ADAL" clId="{6CF2F21C-4AC9-D44A-B747-489FCAC5A1ED}" dt="2023-03-09T10:57:42.868" v="0" actId="2696"/>
        <pc:sldMkLst>
          <pc:docMk/>
          <pc:sldMk cId="1988398330" sldId="329"/>
        </pc:sldMkLst>
      </pc:sldChg>
      <pc:sldChg chg="del">
        <pc:chgData name="Ashley Spindler" userId="539cb240-283d-4247-a2b4-7401f5228bea" providerId="ADAL" clId="{6CF2F21C-4AC9-D44A-B747-489FCAC5A1ED}" dt="2023-03-09T10:57:42.868" v="0" actId="2696"/>
        <pc:sldMkLst>
          <pc:docMk/>
          <pc:sldMk cId="3272465026" sldId="330"/>
        </pc:sldMkLst>
      </pc:sldChg>
      <pc:sldChg chg="del">
        <pc:chgData name="Ashley Spindler" userId="539cb240-283d-4247-a2b4-7401f5228bea" providerId="ADAL" clId="{6CF2F21C-4AC9-D44A-B747-489FCAC5A1ED}" dt="2023-03-09T10:57:42.868" v="0" actId="2696"/>
        <pc:sldMkLst>
          <pc:docMk/>
          <pc:sldMk cId="3688088718" sldId="331"/>
        </pc:sldMkLst>
      </pc:sldChg>
      <pc:sldChg chg="del">
        <pc:chgData name="Ashley Spindler" userId="539cb240-283d-4247-a2b4-7401f5228bea" providerId="ADAL" clId="{6CF2F21C-4AC9-D44A-B747-489FCAC5A1ED}" dt="2023-03-09T10:57:42.868" v="0" actId="2696"/>
        <pc:sldMkLst>
          <pc:docMk/>
          <pc:sldMk cId="910328813" sldId="332"/>
        </pc:sldMkLst>
      </pc:sldChg>
      <pc:sldChg chg="del">
        <pc:chgData name="Ashley Spindler" userId="539cb240-283d-4247-a2b4-7401f5228bea" providerId="ADAL" clId="{6CF2F21C-4AC9-D44A-B747-489FCAC5A1ED}" dt="2023-03-09T10:57:42.868" v="0" actId="2696"/>
        <pc:sldMkLst>
          <pc:docMk/>
          <pc:sldMk cId="3398664011" sldId="333"/>
        </pc:sldMkLst>
      </pc:sldChg>
      <pc:sldChg chg="del">
        <pc:chgData name="Ashley Spindler" userId="539cb240-283d-4247-a2b4-7401f5228bea" providerId="ADAL" clId="{6CF2F21C-4AC9-D44A-B747-489FCAC5A1ED}" dt="2023-03-09T10:57:42.868" v="0" actId="2696"/>
        <pc:sldMkLst>
          <pc:docMk/>
          <pc:sldMk cId="3503845968" sldId="334"/>
        </pc:sldMkLst>
      </pc:sldChg>
      <pc:sldChg chg="del">
        <pc:chgData name="Ashley Spindler" userId="539cb240-283d-4247-a2b4-7401f5228bea" providerId="ADAL" clId="{6CF2F21C-4AC9-D44A-B747-489FCAC5A1ED}" dt="2023-03-09T10:57:42.868" v="0" actId="2696"/>
        <pc:sldMkLst>
          <pc:docMk/>
          <pc:sldMk cId="744510078" sldId="335"/>
        </pc:sldMkLst>
      </pc:sldChg>
      <pc:sldChg chg="del">
        <pc:chgData name="Ashley Spindler" userId="539cb240-283d-4247-a2b4-7401f5228bea" providerId="ADAL" clId="{6CF2F21C-4AC9-D44A-B747-489FCAC5A1ED}" dt="2023-03-09T10:57:42.868" v="0" actId="2696"/>
        <pc:sldMkLst>
          <pc:docMk/>
          <pc:sldMk cId="498290964" sldId="336"/>
        </pc:sldMkLst>
      </pc:sldChg>
      <pc:sldChg chg="del">
        <pc:chgData name="Ashley Spindler" userId="539cb240-283d-4247-a2b4-7401f5228bea" providerId="ADAL" clId="{6CF2F21C-4AC9-D44A-B747-489FCAC5A1ED}" dt="2023-03-09T10:57:42.868" v="0" actId="2696"/>
        <pc:sldMkLst>
          <pc:docMk/>
          <pc:sldMk cId="1516825270" sldId="337"/>
        </pc:sldMkLst>
      </pc:sldChg>
      <pc:sldChg chg="del">
        <pc:chgData name="Ashley Spindler" userId="539cb240-283d-4247-a2b4-7401f5228bea" providerId="ADAL" clId="{6CF2F21C-4AC9-D44A-B747-489FCAC5A1ED}" dt="2023-03-09T10:57:42.868" v="0" actId="2696"/>
        <pc:sldMkLst>
          <pc:docMk/>
          <pc:sldMk cId="1872606014" sldId="338"/>
        </pc:sldMkLst>
      </pc:sldChg>
      <pc:sldChg chg="del">
        <pc:chgData name="Ashley Spindler" userId="539cb240-283d-4247-a2b4-7401f5228bea" providerId="ADAL" clId="{6CF2F21C-4AC9-D44A-B747-489FCAC5A1ED}" dt="2023-03-09T10:57:42.868" v="0" actId="2696"/>
        <pc:sldMkLst>
          <pc:docMk/>
          <pc:sldMk cId="2108535752" sldId="339"/>
        </pc:sldMkLst>
      </pc:sldChg>
      <pc:sldChg chg="modSp new mod">
        <pc:chgData name="Ashley Spindler" userId="539cb240-283d-4247-a2b4-7401f5228bea" providerId="ADAL" clId="{6CF2F21C-4AC9-D44A-B747-489FCAC5A1ED}" dt="2023-03-09T10:57:58.575" v="16" actId="20577"/>
        <pc:sldMkLst>
          <pc:docMk/>
          <pc:sldMk cId="2658913134" sldId="343"/>
        </pc:sldMkLst>
        <pc:spChg chg="mod">
          <ac:chgData name="Ashley Spindler" userId="539cb240-283d-4247-a2b4-7401f5228bea" providerId="ADAL" clId="{6CF2F21C-4AC9-D44A-B747-489FCAC5A1ED}" dt="2023-03-09T10:57:58.575" v="16" actId="20577"/>
          <ac:spMkLst>
            <pc:docMk/>
            <pc:sldMk cId="2658913134" sldId="343"/>
            <ac:spMk id="2" creationId="{55602757-84E2-486B-B39C-DD5466B782FF}"/>
          </ac:spMkLst>
        </pc:spChg>
      </pc:sldChg>
      <pc:sldChg chg="modSp new mod">
        <pc:chgData name="Ashley Spindler" userId="539cb240-283d-4247-a2b4-7401f5228bea" providerId="ADAL" clId="{6CF2F21C-4AC9-D44A-B747-489FCAC5A1ED}" dt="2023-03-09T11:24:10.560" v="339" actId="113"/>
        <pc:sldMkLst>
          <pc:docMk/>
          <pc:sldMk cId="3946428681" sldId="344"/>
        </pc:sldMkLst>
        <pc:spChg chg="mod">
          <ac:chgData name="Ashley Spindler" userId="539cb240-283d-4247-a2b4-7401f5228bea" providerId="ADAL" clId="{6CF2F21C-4AC9-D44A-B747-489FCAC5A1ED}" dt="2023-03-09T11:22:28.761" v="35" actId="20577"/>
          <ac:spMkLst>
            <pc:docMk/>
            <pc:sldMk cId="3946428681" sldId="344"/>
            <ac:spMk id="2" creationId="{E5995FED-C41D-F4F9-898C-E3074C4DA630}"/>
          </ac:spMkLst>
        </pc:spChg>
        <pc:spChg chg="mod">
          <ac:chgData name="Ashley Spindler" userId="539cb240-283d-4247-a2b4-7401f5228bea" providerId="ADAL" clId="{6CF2F21C-4AC9-D44A-B747-489FCAC5A1ED}" dt="2023-03-09T11:24:10.560" v="339" actId="113"/>
          <ac:spMkLst>
            <pc:docMk/>
            <pc:sldMk cId="3946428681" sldId="344"/>
            <ac:spMk id="3" creationId="{656DDB82-E603-8B4E-95A1-DF74CB59B99D}"/>
          </ac:spMkLst>
        </pc:spChg>
      </pc:sldChg>
      <pc:sldChg chg="modSp new mod">
        <pc:chgData name="Ashley Spindler" userId="539cb240-283d-4247-a2b4-7401f5228bea" providerId="ADAL" clId="{6CF2F21C-4AC9-D44A-B747-489FCAC5A1ED}" dt="2023-03-09T11:27:14.967" v="744" actId="113"/>
        <pc:sldMkLst>
          <pc:docMk/>
          <pc:sldMk cId="3758591767" sldId="345"/>
        </pc:sldMkLst>
        <pc:spChg chg="mod">
          <ac:chgData name="Ashley Spindler" userId="539cb240-283d-4247-a2b4-7401f5228bea" providerId="ADAL" clId="{6CF2F21C-4AC9-D44A-B747-489FCAC5A1ED}" dt="2023-03-09T11:24:30.740" v="368" actId="20577"/>
          <ac:spMkLst>
            <pc:docMk/>
            <pc:sldMk cId="3758591767" sldId="345"/>
            <ac:spMk id="2" creationId="{77CFB3D2-8A8D-452A-E1F4-A0DCC3D04142}"/>
          </ac:spMkLst>
        </pc:spChg>
        <pc:spChg chg="mod">
          <ac:chgData name="Ashley Spindler" userId="539cb240-283d-4247-a2b4-7401f5228bea" providerId="ADAL" clId="{6CF2F21C-4AC9-D44A-B747-489FCAC5A1ED}" dt="2023-03-09T11:27:14.967" v="744" actId="113"/>
          <ac:spMkLst>
            <pc:docMk/>
            <pc:sldMk cId="3758591767" sldId="345"/>
            <ac:spMk id="3" creationId="{AA87C4E9-90B7-CABC-8792-7BC496F2039C}"/>
          </ac:spMkLst>
        </pc:spChg>
      </pc:sldChg>
      <pc:sldChg chg="modSp new mod">
        <pc:chgData name="Ashley Spindler" userId="539cb240-283d-4247-a2b4-7401f5228bea" providerId="ADAL" clId="{6CF2F21C-4AC9-D44A-B747-489FCAC5A1ED}" dt="2023-03-09T11:29:29.344" v="1135" actId="113"/>
        <pc:sldMkLst>
          <pc:docMk/>
          <pc:sldMk cId="2380767504" sldId="346"/>
        </pc:sldMkLst>
        <pc:spChg chg="mod">
          <ac:chgData name="Ashley Spindler" userId="539cb240-283d-4247-a2b4-7401f5228bea" providerId="ADAL" clId="{6CF2F21C-4AC9-D44A-B747-489FCAC5A1ED}" dt="2023-03-09T11:27:28.742" v="765" actId="20577"/>
          <ac:spMkLst>
            <pc:docMk/>
            <pc:sldMk cId="2380767504" sldId="346"/>
            <ac:spMk id="2" creationId="{0C0549DA-82D3-CE44-DF68-970359EBA65A}"/>
          </ac:spMkLst>
        </pc:spChg>
        <pc:spChg chg="mod">
          <ac:chgData name="Ashley Spindler" userId="539cb240-283d-4247-a2b4-7401f5228bea" providerId="ADAL" clId="{6CF2F21C-4AC9-D44A-B747-489FCAC5A1ED}" dt="2023-03-09T11:29:29.344" v="1135" actId="113"/>
          <ac:spMkLst>
            <pc:docMk/>
            <pc:sldMk cId="2380767504" sldId="346"/>
            <ac:spMk id="3" creationId="{194E37D9-9264-55FF-C654-05DBEACF805E}"/>
          </ac:spMkLst>
        </pc:spChg>
      </pc:sldChg>
      <pc:sldChg chg="modSp new del mod">
        <pc:chgData name="Ashley Spindler" userId="539cb240-283d-4247-a2b4-7401f5228bea" providerId="ADAL" clId="{6CF2F21C-4AC9-D44A-B747-489FCAC5A1ED}" dt="2023-03-09T11:35:45.053" v="1574" actId="2696"/>
        <pc:sldMkLst>
          <pc:docMk/>
          <pc:sldMk cId="1858689091" sldId="347"/>
        </pc:sldMkLst>
        <pc:spChg chg="mod">
          <ac:chgData name="Ashley Spindler" userId="539cb240-283d-4247-a2b4-7401f5228bea" providerId="ADAL" clId="{6CF2F21C-4AC9-D44A-B747-489FCAC5A1ED}" dt="2023-03-09T11:34:17.131" v="1335" actId="20577"/>
          <ac:spMkLst>
            <pc:docMk/>
            <pc:sldMk cId="1858689091" sldId="347"/>
            <ac:spMk id="2" creationId="{9F2AA255-3420-D1F5-C4DA-1B986F456A39}"/>
          </ac:spMkLst>
        </pc:spChg>
        <pc:spChg chg="mod">
          <ac:chgData name="Ashley Spindler" userId="539cb240-283d-4247-a2b4-7401f5228bea" providerId="ADAL" clId="{6CF2F21C-4AC9-D44A-B747-489FCAC5A1ED}" dt="2023-03-09T11:35:24.975" v="1573" actId="20577"/>
          <ac:spMkLst>
            <pc:docMk/>
            <pc:sldMk cId="1858689091" sldId="347"/>
            <ac:spMk id="3" creationId="{E303F5EB-4953-89A7-4B63-9EE7F1FAB136}"/>
          </ac:spMkLst>
        </pc:spChg>
      </pc:sldChg>
      <pc:sldChg chg="modSp new mod">
        <pc:chgData name="Ashley Spindler" userId="539cb240-283d-4247-a2b4-7401f5228bea" providerId="ADAL" clId="{6CF2F21C-4AC9-D44A-B747-489FCAC5A1ED}" dt="2023-03-09T11:37:11.789" v="1897" actId="20577"/>
        <pc:sldMkLst>
          <pc:docMk/>
          <pc:sldMk cId="2666930065" sldId="347"/>
        </pc:sldMkLst>
        <pc:spChg chg="mod">
          <ac:chgData name="Ashley Spindler" userId="539cb240-283d-4247-a2b4-7401f5228bea" providerId="ADAL" clId="{6CF2F21C-4AC9-D44A-B747-489FCAC5A1ED}" dt="2023-03-09T11:36:52.092" v="1778" actId="20577"/>
          <ac:spMkLst>
            <pc:docMk/>
            <pc:sldMk cId="2666930065" sldId="347"/>
            <ac:spMk id="2" creationId="{BFB5C844-3E22-2553-EF6D-9A9A0B081C67}"/>
          </ac:spMkLst>
        </pc:spChg>
        <pc:spChg chg="mod">
          <ac:chgData name="Ashley Spindler" userId="539cb240-283d-4247-a2b4-7401f5228bea" providerId="ADAL" clId="{6CF2F21C-4AC9-D44A-B747-489FCAC5A1ED}" dt="2023-03-09T11:37:11.789" v="1897" actId="20577"/>
          <ac:spMkLst>
            <pc:docMk/>
            <pc:sldMk cId="2666930065" sldId="347"/>
            <ac:spMk id="3" creationId="{9A9938EE-6DC9-55A5-EF4F-2CEFF4CA3955}"/>
          </ac:spMkLst>
        </pc:spChg>
      </pc:sldChg>
      <pc:sldChg chg="modSp new mod">
        <pc:chgData name="Ashley Spindler" userId="539cb240-283d-4247-a2b4-7401f5228bea" providerId="ADAL" clId="{6CF2F21C-4AC9-D44A-B747-489FCAC5A1ED}" dt="2023-03-09T11:39:45.222" v="2216" actId="113"/>
        <pc:sldMkLst>
          <pc:docMk/>
          <pc:sldMk cId="1158360854" sldId="348"/>
        </pc:sldMkLst>
        <pc:spChg chg="mod">
          <ac:chgData name="Ashley Spindler" userId="539cb240-283d-4247-a2b4-7401f5228bea" providerId="ADAL" clId="{6CF2F21C-4AC9-D44A-B747-489FCAC5A1ED}" dt="2023-03-09T11:37:21.237" v="1912" actId="20577"/>
          <ac:spMkLst>
            <pc:docMk/>
            <pc:sldMk cId="1158360854" sldId="348"/>
            <ac:spMk id="2" creationId="{CA6C1EB0-128A-09FF-70DF-0514AAA654EF}"/>
          </ac:spMkLst>
        </pc:spChg>
        <pc:spChg chg="mod">
          <ac:chgData name="Ashley Spindler" userId="539cb240-283d-4247-a2b4-7401f5228bea" providerId="ADAL" clId="{6CF2F21C-4AC9-D44A-B747-489FCAC5A1ED}" dt="2023-03-09T11:39:45.222" v="2216" actId="113"/>
          <ac:spMkLst>
            <pc:docMk/>
            <pc:sldMk cId="1158360854" sldId="348"/>
            <ac:spMk id="3" creationId="{566C9FA4-F004-32ED-5798-CCBD377AAD69}"/>
          </ac:spMkLst>
        </pc:spChg>
      </pc:sldChg>
      <pc:sldChg chg="addSp delSp modSp new mod">
        <pc:chgData name="Ashley Spindler" userId="539cb240-283d-4247-a2b4-7401f5228bea" providerId="ADAL" clId="{6CF2F21C-4AC9-D44A-B747-489FCAC5A1ED}" dt="2023-03-09T11:44:50.304" v="2385" actId="478"/>
        <pc:sldMkLst>
          <pc:docMk/>
          <pc:sldMk cId="1644333149" sldId="349"/>
        </pc:sldMkLst>
        <pc:spChg chg="mod">
          <ac:chgData name="Ashley Spindler" userId="539cb240-283d-4247-a2b4-7401f5228bea" providerId="ADAL" clId="{6CF2F21C-4AC9-D44A-B747-489FCAC5A1ED}" dt="2023-03-09T11:40:07.508" v="2246" actId="20577"/>
          <ac:spMkLst>
            <pc:docMk/>
            <pc:sldMk cId="1644333149" sldId="349"/>
            <ac:spMk id="2" creationId="{CF35A8EF-3240-1D26-9A19-231B460AC917}"/>
          </ac:spMkLst>
        </pc:spChg>
        <pc:spChg chg="mod">
          <ac:chgData name="Ashley Spindler" userId="539cb240-283d-4247-a2b4-7401f5228bea" providerId="ADAL" clId="{6CF2F21C-4AC9-D44A-B747-489FCAC5A1ED}" dt="2023-03-09T11:44:33.328" v="2383" actId="20577"/>
          <ac:spMkLst>
            <pc:docMk/>
            <pc:sldMk cId="1644333149" sldId="349"/>
            <ac:spMk id="3" creationId="{1F0C7967-F32E-95BC-D0AB-2E2B0099DD87}"/>
          </ac:spMkLst>
        </pc:spChg>
        <pc:spChg chg="add del mod">
          <ac:chgData name="Ashley Spindler" userId="539cb240-283d-4247-a2b4-7401f5228bea" providerId="ADAL" clId="{6CF2F21C-4AC9-D44A-B747-489FCAC5A1ED}" dt="2023-03-09T11:44:50.304" v="2385" actId="478"/>
          <ac:spMkLst>
            <pc:docMk/>
            <pc:sldMk cId="1644333149" sldId="349"/>
            <ac:spMk id="4" creationId="{16434AFC-C201-2488-0D3A-04AF70E55723}"/>
          </ac:spMkLst>
        </pc:spChg>
      </pc:sldChg>
      <pc:sldChg chg="addSp delSp modSp new del mod modClrScheme chgLayout">
        <pc:chgData name="Ashley Spindler" userId="539cb240-283d-4247-a2b4-7401f5228bea" providerId="ADAL" clId="{6CF2F21C-4AC9-D44A-B747-489FCAC5A1ED}" dt="2023-03-09T12:15:08.805" v="4541" actId="2696"/>
        <pc:sldMkLst>
          <pc:docMk/>
          <pc:sldMk cId="3271934007" sldId="350"/>
        </pc:sldMkLst>
        <pc:spChg chg="mod ord">
          <ac:chgData name="Ashley Spindler" userId="539cb240-283d-4247-a2b4-7401f5228bea" providerId="ADAL" clId="{6CF2F21C-4AC9-D44A-B747-489FCAC5A1ED}" dt="2023-03-09T11:45:09.136" v="2406" actId="700"/>
          <ac:spMkLst>
            <pc:docMk/>
            <pc:sldMk cId="3271934007" sldId="350"/>
            <ac:spMk id="2" creationId="{B9B23803-EAB0-61AC-7D4E-7E6935122A20}"/>
          </ac:spMkLst>
        </pc:spChg>
        <pc:spChg chg="del mod ord">
          <ac:chgData name="Ashley Spindler" userId="539cb240-283d-4247-a2b4-7401f5228bea" providerId="ADAL" clId="{6CF2F21C-4AC9-D44A-B747-489FCAC5A1ED}" dt="2023-03-09T11:45:09.136" v="2406" actId="700"/>
          <ac:spMkLst>
            <pc:docMk/>
            <pc:sldMk cId="3271934007" sldId="350"/>
            <ac:spMk id="3" creationId="{94C18AA3-9D18-C7A4-8C35-99FC5BEB8AC8}"/>
          </ac:spMkLst>
        </pc:spChg>
        <pc:spChg chg="add mod ord">
          <ac:chgData name="Ashley Spindler" userId="539cb240-283d-4247-a2b4-7401f5228bea" providerId="ADAL" clId="{6CF2F21C-4AC9-D44A-B747-489FCAC5A1ED}" dt="2023-03-09T11:45:17.131" v="2442" actId="20577"/>
          <ac:spMkLst>
            <pc:docMk/>
            <pc:sldMk cId="3271934007" sldId="350"/>
            <ac:spMk id="4" creationId="{38B37CCB-F251-19B6-6970-3AED1669A34B}"/>
          </ac:spMkLst>
        </pc:spChg>
        <pc:spChg chg="add mod ord">
          <ac:chgData name="Ashley Spindler" userId="539cb240-283d-4247-a2b4-7401f5228bea" providerId="ADAL" clId="{6CF2F21C-4AC9-D44A-B747-489FCAC5A1ED}" dt="2023-03-09T11:45:09.136" v="2406" actId="700"/>
          <ac:spMkLst>
            <pc:docMk/>
            <pc:sldMk cId="3271934007" sldId="350"/>
            <ac:spMk id="5" creationId="{36B73A96-E36F-F1DE-6DD4-AC2BB2A9FDC3}"/>
          </ac:spMkLst>
        </pc:spChg>
      </pc:sldChg>
      <pc:sldChg chg="modSp new mod">
        <pc:chgData name="Ashley Spindler" userId="539cb240-283d-4247-a2b4-7401f5228bea" providerId="ADAL" clId="{6CF2F21C-4AC9-D44A-B747-489FCAC5A1ED}" dt="2023-03-09T12:05:53.240" v="3657" actId="113"/>
        <pc:sldMkLst>
          <pc:docMk/>
          <pc:sldMk cId="3800494827" sldId="351"/>
        </pc:sldMkLst>
        <pc:spChg chg="mod">
          <ac:chgData name="Ashley Spindler" userId="539cb240-283d-4247-a2b4-7401f5228bea" providerId="ADAL" clId="{6CF2F21C-4AC9-D44A-B747-489FCAC5A1ED}" dt="2023-03-09T11:45:44.306" v="2464" actId="20577"/>
          <ac:spMkLst>
            <pc:docMk/>
            <pc:sldMk cId="3800494827" sldId="351"/>
            <ac:spMk id="2" creationId="{D2AE5682-8450-6BE1-7126-5D95F9F11C08}"/>
          </ac:spMkLst>
        </pc:spChg>
        <pc:spChg chg="mod">
          <ac:chgData name="Ashley Spindler" userId="539cb240-283d-4247-a2b4-7401f5228bea" providerId="ADAL" clId="{6CF2F21C-4AC9-D44A-B747-489FCAC5A1ED}" dt="2023-03-09T12:05:53.240" v="3657" actId="113"/>
          <ac:spMkLst>
            <pc:docMk/>
            <pc:sldMk cId="3800494827" sldId="351"/>
            <ac:spMk id="3" creationId="{79B335BE-9F0B-AA13-5694-174DD13FDF7F}"/>
          </ac:spMkLst>
        </pc:spChg>
      </pc:sldChg>
      <pc:sldChg chg="modSp new mod">
        <pc:chgData name="Ashley Spindler" userId="539cb240-283d-4247-a2b4-7401f5228bea" providerId="ADAL" clId="{6CF2F21C-4AC9-D44A-B747-489FCAC5A1ED}" dt="2023-03-09T11:53:25.735" v="3049" actId="20577"/>
        <pc:sldMkLst>
          <pc:docMk/>
          <pc:sldMk cId="726842821" sldId="352"/>
        </pc:sldMkLst>
        <pc:spChg chg="mod">
          <ac:chgData name="Ashley Spindler" userId="539cb240-283d-4247-a2b4-7401f5228bea" providerId="ADAL" clId="{6CF2F21C-4AC9-D44A-B747-489FCAC5A1ED}" dt="2023-03-09T11:51:06.103" v="2790" actId="20577"/>
          <ac:spMkLst>
            <pc:docMk/>
            <pc:sldMk cId="726842821" sldId="352"/>
            <ac:spMk id="2" creationId="{D8AB5476-947F-58B1-8CEB-4DF9A33F7D2B}"/>
          </ac:spMkLst>
        </pc:spChg>
        <pc:spChg chg="mod">
          <ac:chgData name="Ashley Spindler" userId="539cb240-283d-4247-a2b4-7401f5228bea" providerId="ADAL" clId="{6CF2F21C-4AC9-D44A-B747-489FCAC5A1ED}" dt="2023-03-09T11:53:25.735" v="3049" actId="20577"/>
          <ac:spMkLst>
            <pc:docMk/>
            <pc:sldMk cId="726842821" sldId="352"/>
            <ac:spMk id="3" creationId="{67EC9845-F25B-4A48-DF74-E35911B07E46}"/>
          </ac:spMkLst>
        </pc:spChg>
      </pc:sldChg>
      <pc:sldChg chg="addSp delSp modSp new mod modClrScheme chgLayout">
        <pc:chgData name="Ashley Spindler" userId="539cb240-283d-4247-a2b4-7401f5228bea" providerId="ADAL" clId="{6CF2F21C-4AC9-D44A-B747-489FCAC5A1ED}" dt="2023-03-09T11:59:51.655" v="3524" actId="27614"/>
        <pc:sldMkLst>
          <pc:docMk/>
          <pc:sldMk cId="1856652413" sldId="353"/>
        </pc:sldMkLst>
        <pc:spChg chg="mod ord">
          <ac:chgData name="Ashley Spindler" userId="539cb240-283d-4247-a2b4-7401f5228bea" providerId="ADAL" clId="{6CF2F21C-4AC9-D44A-B747-489FCAC5A1ED}" dt="2023-03-09T11:53:57.090" v="3081" actId="700"/>
          <ac:spMkLst>
            <pc:docMk/>
            <pc:sldMk cId="1856652413" sldId="353"/>
            <ac:spMk id="2" creationId="{33D7DAEB-BB58-2F40-FD06-6AB40E24DDA9}"/>
          </ac:spMkLst>
        </pc:spChg>
        <pc:spChg chg="del mod ord">
          <ac:chgData name="Ashley Spindler" userId="539cb240-283d-4247-a2b4-7401f5228bea" providerId="ADAL" clId="{6CF2F21C-4AC9-D44A-B747-489FCAC5A1ED}" dt="2023-03-09T11:53:57.090" v="3081" actId="700"/>
          <ac:spMkLst>
            <pc:docMk/>
            <pc:sldMk cId="1856652413" sldId="353"/>
            <ac:spMk id="3" creationId="{EDC9CCCC-6C22-701E-E88D-6B4C387E78DA}"/>
          </ac:spMkLst>
        </pc:spChg>
        <pc:spChg chg="add mod ord">
          <ac:chgData name="Ashley Spindler" userId="539cb240-283d-4247-a2b4-7401f5228bea" providerId="ADAL" clId="{6CF2F21C-4AC9-D44A-B747-489FCAC5A1ED}" dt="2023-03-09T11:58:34.676" v="3522" actId="20577"/>
          <ac:spMkLst>
            <pc:docMk/>
            <pc:sldMk cId="1856652413" sldId="353"/>
            <ac:spMk id="4" creationId="{C36A0359-17A6-51C7-1C12-6352F056E7BA}"/>
          </ac:spMkLst>
        </pc:spChg>
        <pc:spChg chg="add del mod ord">
          <ac:chgData name="Ashley Spindler" userId="539cb240-283d-4247-a2b4-7401f5228bea" providerId="ADAL" clId="{6CF2F21C-4AC9-D44A-B747-489FCAC5A1ED}" dt="2023-03-09T11:59:46.724" v="3523"/>
          <ac:spMkLst>
            <pc:docMk/>
            <pc:sldMk cId="1856652413" sldId="353"/>
            <ac:spMk id="5" creationId="{214672C8-809D-A5DE-9856-3BA8AB1A1039}"/>
          </ac:spMkLst>
        </pc:spChg>
        <pc:picChg chg="add mod">
          <ac:chgData name="Ashley Spindler" userId="539cb240-283d-4247-a2b4-7401f5228bea" providerId="ADAL" clId="{6CF2F21C-4AC9-D44A-B747-489FCAC5A1ED}" dt="2023-03-09T11:59:51.655" v="3524" actId="27614"/>
          <ac:picMkLst>
            <pc:docMk/>
            <pc:sldMk cId="1856652413" sldId="353"/>
            <ac:picMk id="7" creationId="{4B0B9B0B-75DA-0740-8018-0BA54CADF367}"/>
          </ac:picMkLst>
        </pc:picChg>
      </pc:sldChg>
      <pc:sldChg chg="addSp delSp modSp new mod modClrScheme chgLayout">
        <pc:chgData name="Ashley Spindler" userId="539cb240-283d-4247-a2b4-7401f5228bea" providerId="ADAL" clId="{6CF2F21C-4AC9-D44A-B747-489FCAC5A1ED}" dt="2023-03-09T12:08:06.972" v="3796" actId="20577"/>
        <pc:sldMkLst>
          <pc:docMk/>
          <pc:sldMk cId="54747262" sldId="354"/>
        </pc:sldMkLst>
        <pc:spChg chg="mod ord">
          <ac:chgData name="Ashley Spindler" userId="539cb240-283d-4247-a2b4-7401f5228bea" providerId="ADAL" clId="{6CF2F21C-4AC9-D44A-B747-489FCAC5A1ED}" dt="2023-03-09T12:04:30.218" v="3547" actId="700"/>
          <ac:spMkLst>
            <pc:docMk/>
            <pc:sldMk cId="54747262" sldId="354"/>
            <ac:spMk id="2" creationId="{B0D002FD-B2EC-C4CF-E236-B6E8E4B00BA1}"/>
          </ac:spMkLst>
        </pc:spChg>
        <pc:spChg chg="del mod ord">
          <ac:chgData name="Ashley Spindler" userId="539cb240-283d-4247-a2b4-7401f5228bea" providerId="ADAL" clId="{6CF2F21C-4AC9-D44A-B747-489FCAC5A1ED}" dt="2023-03-09T12:04:30.218" v="3547" actId="700"/>
          <ac:spMkLst>
            <pc:docMk/>
            <pc:sldMk cId="54747262" sldId="354"/>
            <ac:spMk id="3" creationId="{B1DEFB23-4280-04D8-818A-BB85228DC83D}"/>
          </ac:spMkLst>
        </pc:spChg>
        <pc:spChg chg="del">
          <ac:chgData name="Ashley Spindler" userId="539cb240-283d-4247-a2b4-7401f5228bea" providerId="ADAL" clId="{6CF2F21C-4AC9-D44A-B747-489FCAC5A1ED}" dt="2023-03-09T12:04:30.218" v="3547" actId="700"/>
          <ac:spMkLst>
            <pc:docMk/>
            <pc:sldMk cId="54747262" sldId="354"/>
            <ac:spMk id="4" creationId="{3CF65878-3F65-C002-79D1-F735D6AD45E7}"/>
          </ac:spMkLst>
        </pc:spChg>
        <pc:spChg chg="add mod ord">
          <ac:chgData name="Ashley Spindler" userId="539cb240-283d-4247-a2b4-7401f5228bea" providerId="ADAL" clId="{6CF2F21C-4AC9-D44A-B747-489FCAC5A1ED}" dt="2023-03-09T12:08:06.972" v="3796" actId="20577"/>
          <ac:spMkLst>
            <pc:docMk/>
            <pc:sldMk cId="54747262" sldId="354"/>
            <ac:spMk id="5" creationId="{8E7576D5-F559-314F-485E-E06E86165B6B}"/>
          </ac:spMkLst>
        </pc:spChg>
      </pc:sldChg>
      <pc:sldChg chg="modSp new mod">
        <pc:chgData name="Ashley Spindler" userId="539cb240-283d-4247-a2b4-7401f5228bea" providerId="ADAL" clId="{6CF2F21C-4AC9-D44A-B747-489FCAC5A1ED}" dt="2023-03-09T12:12:01.160" v="4157" actId="20577"/>
        <pc:sldMkLst>
          <pc:docMk/>
          <pc:sldMk cId="3260668159" sldId="355"/>
        </pc:sldMkLst>
        <pc:spChg chg="mod">
          <ac:chgData name="Ashley Spindler" userId="539cb240-283d-4247-a2b4-7401f5228bea" providerId="ADAL" clId="{6CF2F21C-4AC9-D44A-B747-489FCAC5A1ED}" dt="2023-03-09T12:09:48.307" v="3821" actId="20577"/>
          <ac:spMkLst>
            <pc:docMk/>
            <pc:sldMk cId="3260668159" sldId="355"/>
            <ac:spMk id="2" creationId="{35B441D3-DF5A-13F2-E9F3-E95D39B34CF9}"/>
          </ac:spMkLst>
        </pc:spChg>
        <pc:spChg chg="mod">
          <ac:chgData name="Ashley Spindler" userId="539cb240-283d-4247-a2b4-7401f5228bea" providerId="ADAL" clId="{6CF2F21C-4AC9-D44A-B747-489FCAC5A1ED}" dt="2023-03-09T12:12:01.160" v="4157" actId="20577"/>
          <ac:spMkLst>
            <pc:docMk/>
            <pc:sldMk cId="3260668159" sldId="355"/>
            <ac:spMk id="3" creationId="{EF991F48-15A4-ED19-4301-37083FE25420}"/>
          </ac:spMkLst>
        </pc:spChg>
      </pc:sldChg>
      <pc:sldChg chg="modSp new mod">
        <pc:chgData name="Ashley Spindler" userId="539cb240-283d-4247-a2b4-7401f5228bea" providerId="ADAL" clId="{6CF2F21C-4AC9-D44A-B747-489FCAC5A1ED}" dt="2023-03-09T12:14:02.516" v="4540" actId="313"/>
        <pc:sldMkLst>
          <pc:docMk/>
          <pc:sldMk cId="1179108273" sldId="356"/>
        </pc:sldMkLst>
        <pc:spChg chg="mod">
          <ac:chgData name="Ashley Spindler" userId="539cb240-283d-4247-a2b4-7401f5228bea" providerId="ADAL" clId="{6CF2F21C-4AC9-D44A-B747-489FCAC5A1ED}" dt="2023-03-09T12:12:21.632" v="4168" actId="20577"/>
          <ac:spMkLst>
            <pc:docMk/>
            <pc:sldMk cId="1179108273" sldId="356"/>
            <ac:spMk id="2" creationId="{6281F4D5-D6DC-2D77-2291-87FA5015F877}"/>
          </ac:spMkLst>
        </pc:spChg>
        <pc:spChg chg="mod">
          <ac:chgData name="Ashley Spindler" userId="539cb240-283d-4247-a2b4-7401f5228bea" providerId="ADAL" clId="{6CF2F21C-4AC9-D44A-B747-489FCAC5A1ED}" dt="2023-03-09T12:14:02.516" v="4540" actId="313"/>
          <ac:spMkLst>
            <pc:docMk/>
            <pc:sldMk cId="1179108273" sldId="356"/>
            <ac:spMk id="3" creationId="{8D2C5843-9B1F-6960-8434-F01FC397E009}"/>
          </ac:spMkLst>
        </pc:spChg>
      </pc:sldChg>
      <pc:sldChg chg="modSp new mod">
        <pc:chgData name="Ashley Spindler" userId="539cb240-283d-4247-a2b4-7401f5228bea" providerId="ADAL" clId="{6CF2F21C-4AC9-D44A-B747-489FCAC5A1ED}" dt="2023-03-09T12:25:36.958" v="4871" actId="20577"/>
        <pc:sldMkLst>
          <pc:docMk/>
          <pc:sldMk cId="4079449087" sldId="357"/>
        </pc:sldMkLst>
        <pc:spChg chg="mod">
          <ac:chgData name="Ashley Spindler" userId="539cb240-283d-4247-a2b4-7401f5228bea" providerId="ADAL" clId="{6CF2F21C-4AC9-D44A-B747-489FCAC5A1ED}" dt="2023-03-09T12:16:23.959" v="4556" actId="20577"/>
          <ac:spMkLst>
            <pc:docMk/>
            <pc:sldMk cId="4079449087" sldId="357"/>
            <ac:spMk id="2" creationId="{4C6A8EF1-8839-7FC1-E29A-79DBF2CD2139}"/>
          </ac:spMkLst>
        </pc:spChg>
        <pc:spChg chg="mod">
          <ac:chgData name="Ashley Spindler" userId="539cb240-283d-4247-a2b4-7401f5228bea" providerId="ADAL" clId="{6CF2F21C-4AC9-D44A-B747-489FCAC5A1ED}" dt="2023-03-09T12:25:36.958" v="4871" actId="20577"/>
          <ac:spMkLst>
            <pc:docMk/>
            <pc:sldMk cId="4079449087" sldId="357"/>
            <ac:spMk id="3" creationId="{DDD76DD9-8D12-DE74-ABB6-D68B1384EB97}"/>
          </ac:spMkLst>
        </pc:spChg>
      </pc:sldChg>
      <pc:sldChg chg="addSp delSp modSp new mod">
        <pc:chgData name="Ashley Spindler" userId="539cb240-283d-4247-a2b4-7401f5228bea" providerId="ADAL" clId="{6CF2F21C-4AC9-D44A-B747-489FCAC5A1ED}" dt="2023-03-09T12:30:04.572" v="4903" actId="1076"/>
        <pc:sldMkLst>
          <pc:docMk/>
          <pc:sldMk cId="2054017644" sldId="358"/>
        </pc:sldMkLst>
        <pc:spChg chg="mod">
          <ac:chgData name="Ashley Spindler" userId="539cb240-283d-4247-a2b4-7401f5228bea" providerId="ADAL" clId="{6CF2F21C-4AC9-D44A-B747-489FCAC5A1ED}" dt="2023-03-09T12:27:33.385" v="4900" actId="20577"/>
          <ac:spMkLst>
            <pc:docMk/>
            <pc:sldMk cId="2054017644" sldId="358"/>
            <ac:spMk id="2" creationId="{EC7DE010-B669-E0C1-5A83-DBC9544F6573}"/>
          </ac:spMkLst>
        </pc:spChg>
        <pc:spChg chg="del">
          <ac:chgData name="Ashley Spindler" userId="539cb240-283d-4247-a2b4-7401f5228bea" providerId="ADAL" clId="{6CF2F21C-4AC9-D44A-B747-489FCAC5A1ED}" dt="2023-03-09T12:27:22.859" v="4873"/>
          <ac:spMkLst>
            <pc:docMk/>
            <pc:sldMk cId="2054017644" sldId="358"/>
            <ac:spMk id="3" creationId="{7301CF33-417C-24F2-FB50-6F2946598DA3}"/>
          </ac:spMkLst>
        </pc:spChg>
        <pc:picChg chg="add mod">
          <ac:chgData name="Ashley Spindler" userId="539cb240-283d-4247-a2b4-7401f5228bea" providerId="ADAL" clId="{6CF2F21C-4AC9-D44A-B747-489FCAC5A1ED}" dt="2023-03-09T12:29:59.719" v="4902" actId="1076"/>
          <ac:picMkLst>
            <pc:docMk/>
            <pc:sldMk cId="2054017644" sldId="358"/>
            <ac:picMk id="5" creationId="{B2D3BDC7-DB29-0977-E87D-EBC00C46F93B}"/>
          </ac:picMkLst>
        </pc:picChg>
        <pc:picChg chg="add mod">
          <ac:chgData name="Ashley Spindler" userId="539cb240-283d-4247-a2b4-7401f5228bea" providerId="ADAL" clId="{6CF2F21C-4AC9-D44A-B747-489FCAC5A1ED}" dt="2023-03-09T12:30:04.572" v="4903" actId="1076"/>
          <ac:picMkLst>
            <pc:docMk/>
            <pc:sldMk cId="2054017644" sldId="358"/>
            <ac:picMk id="7" creationId="{66760C39-09F9-DD2E-10F5-BDECB23FB4C5}"/>
          </ac:picMkLst>
        </pc:picChg>
      </pc:sldChg>
      <pc:sldChg chg="modSp new mod">
        <pc:chgData name="Ashley Spindler" userId="539cb240-283d-4247-a2b4-7401f5228bea" providerId="ADAL" clId="{6CF2F21C-4AC9-D44A-B747-489FCAC5A1ED}" dt="2023-03-09T13:56:27.274" v="5220" actId="20577"/>
        <pc:sldMkLst>
          <pc:docMk/>
          <pc:sldMk cId="3858122526" sldId="359"/>
        </pc:sldMkLst>
        <pc:spChg chg="mod">
          <ac:chgData name="Ashley Spindler" userId="539cb240-283d-4247-a2b4-7401f5228bea" providerId="ADAL" clId="{6CF2F21C-4AC9-D44A-B747-489FCAC5A1ED}" dt="2023-03-09T13:54:23.518" v="4911" actId="20577"/>
          <ac:spMkLst>
            <pc:docMk/>
            <pc:sldMk cId="3858122526" sldId="359"/>
            <ac:spMk id="2" creationId="{BAD9A11C-F95A-5AB7-BEA7-B93CF002F6BC}"/>
          </ac:spMkLst>
        </pc:spChg>
        <pc:spChg chg="mod">
          <ac:chgData name="Ashley Spindler" userId="539cb240-283d-4247-a2b4-7401f5228bea" providerId="ADAL" clId="{6CF2F21C-4AC9-D44A-B747-489FCAC5A1ED}" dt="2023-03-09T13:56:27.274" v="5220" actId="20577"/>
          <ac:spMkLst>
            <pc:docMk/>
            <pc:sldMk cId="3858122526" sldId="359"/>
            <ac:spMk id="3" creationId="{042DEF98-4613-279F-C277-E6638811EF05}"/>
          </ac:spMkLst>
        </pc:spChg>
      </pc:sldChg>
      <pc:sldChg chg="addSp delSp modSp new mod modClrScheme chgLayout">
        <pc:chgData name="Ashley Spindler" userId="539cb240-283d-4247-a2b4-7401f5228bea" providerId="ADAL" clId="{6CF2F21C-4AC9-D44A-B747-489FCAC5A1ED}" dt="2023-03-09T14:02:03.671" v="5695" actId="20577"/>
        <pc:sldMkLst>
          <pc:docMk/>
          <pc:sldMk cId="881737353" sldId="360"/>
        </pc:sldMkLst>
        <pc:spChg chg="del mod ord">
          <ac:chgData name="Ashley Spindler" userId="539cb240-283d-4247-a2b4-7401f5228bea" providerId="ADAL" clId="{6CF2F21C-4AC9-D44A-B747-489FCAC5A1ED}" dt="2023-03-09T13:57:07.216" v="5222" actId="700"/>
          <ac:spMkLst>
            <pc:docMk/>
            <pc:sldMk cId="881737353" sldId="360"/>
            <ac:spMk id="2" creationId="{585B1898-0A1F-9A67-1D4C-55F157005F8C}"/>
          </ac:spMkLst>
        </pc:spChg>
        <pc:spChg chg="del mod ord">
          <ac:chgData name="Ashley Spindler" userId="539cb240-283d-4247-a2b4-7401f5228bea" providerId="ADAL" clId="{6CF2F21C-4AC9-D44A-B747-489FCAC5A1ED}" dt="2023-03-09T13:57:07.216" v="5222" actId="700"/>
          <ac:spMkLst>
            <pc:docMk/>
            <pc:sldMk cId="881737353" sldId="360"/>
            <ac:spMk id="3" creationId="{0F296877-EA62-D3C2-2A36-AD07EC66BC79}"/>
          </ac:spMkLst>
        </pc:spChg>
        <pc:spChg chg="add mod ord">
          <ac:chgData name="Ashley Spindler" userId="539cb240-283d-4247-a2b4-7401f5228bea" providerId="ADAL" clId="{6CF2F21C-4AC9-D44A-B747-489FCAC5A1ED}" dt="2023-03-09T13:57:31.593" v="5234" actId="20577"/>
          <ac:spMkLst>
            <pc:docMk/>
            <pc:sldMk cId="881737353" sldId="360"/>
            <ac:spMk id="4" creationId="{6E2EFED6-8EF5-0E55-D700-E3C7D47DD997}"/>
          </ac:spMkLst>
        </pc:spChg>
        <pc:spChg chg="add del mod ord">
          <ac:chgData name="Ashley Spindler" userId="539cb240-283d-4247-a2b4-7401f5228bea" providerId="ADAL" clId="{6CF2F21C-4AC9-D44A-B747-489FCAC5A1ED}" dt="2023-03-09T13:57:22.514" v="5223"/>
          <ac:spMkLst>
            <pc:docMk/>
            <pc:sldMk cId="881737353" sldId="360"/>
            <ac:spMk id="5" creationId="{984FD34B-2C48-3B29-E212-F77C01076C9C}"/>
          </ac:spMkLst>
        </pc:spChg>
        <pc:spChg chg="add del mod ord">
          <ac:chgData name="Ashley Spindler" userId="539cb240-283d-4247-a2b4-7401f5228bea" providerId="ADAL" clId="{6CF2F21C-4AC9-D44A-B747-489FCAC5A1ED}" dt="2023-03-09T13:57:28.769" v="5227"/>
          <ac:spMkLst>
            <pc:docMk/>
            <pc:sldMk cId="881737353" sldId="360"/>
            <ac:spMk id="6" creationId="{DD1232C4-0A0D-2350-35B7-A714006719C2}"/>
          </ac:spMkLst>
        </pc:spChg>
        <pc:spChg chg="add mod">
          <ac:chgData name="Ashley Spindler" userId="539cb240-283d-4247-a2b4-7401f5228bea" providerId="ADAL" clId="{6CF2F21C-4AC9-D44A-B747-489FCAC5A1ED}" dt="2023-03-09T14:02:03.671" v="5695" actId="20577"/>
          <ac:spMkLst>
            <pc:docMk/>
            <pc:sldMk cId="881737353" sldId="360"/>
            <ac:spMk id="10" creationId="{97AE5C50-EBCF-57E9-6761-866AA091E680}"/>
          </ac:spMkLst>
        </pc:spChg>
        <pc:spChg chg="add mod">
          <ac:chgData name="Ashley Spindler" userId="539cb240-283d-4247-a2b4-7401f5228bea" providerId="ADAL" clId="{6CF2F21C-4AC9-D44A-B747-489FCAC5A1ED}" dt="2023-03-09T13:57:46.535" v="5265" actId="1076"/>
          <ac:spMkLst>
            <pc:docMk/>
            <pc:sldMk cId="881737353" sldId="360"/>
            <ac:spMk id="12" creationId="{BD2BB5DC-2FB8-CEBF-43AC-35C17C8D918C}"/>
          </ac:spMkLst>
        </pc:spChg>
        <pc:picChg chg="add del mod">
          <ac:chgData name="Ashley Spindler" userId="539cb240-283d-4247-a2b4-7401f5228bea" providerId="ADAL" clId="{6CF2F21C-4AC9-D44A-B747-489FCAC5A1ED}" dt="2023-03-09T13:57:26.397" v="5226" actId="21"/>
          <ac:picMkLst>
            <pc:docMk/>
            <pc:sldMk cId="881737353" sldId="360"/>
            <ac:picMk id="8" creationId="{6AEA2018-9928-5756-779D-AD1A542F724A}"/>
          </ac:picMkLst>
        </pc:picChg>
        <pc:picChg chg="add mod">
          <ac:chgData name="Ashley Spindler" userId="539cb240-283d-4247-a2b4-7401f5228bea" providerId="ADAL" clId="{6CF2F21C-4AC9-D44A-B747-489FCAC5A1ED}" dt="2023-03-09T13:57:28.769" v="5227"/>
          <ac:picMkLst>
            <pc:docMk/>
            <pc:sldMk cId="881737353" sldId="360"/>
            <ac:picMk id="11" creationId="{0639A3D9-2D65-1F21-E4B2-C442504413CD}"/>
          </ac:picMkLst>
        </pc:picChg>
      </pc:sldChg>
      <pc:sldChg chg="addSp delSp modSp new mod modClrScheme chgLayout">
        <pc:chgData name="Ashley Spindler" userId="539cb240-283d-4247-a2b4-7401f5228bea" providerId="ADAL" clId="{6CF2F21C-4AC9-D44A-B747-489FCAC5A1ED}" dt="2023-03-09T14:03:12.175" v="5721" actId="20577"/>
        <pc:sldMkLst>
          <pc:docMk/>
          <pc:sldMk cId="1319183514" sldId="361"/>
        </pc:sldMkLst>
        <pc:spChg chg="del mod ord">
          <ac:chgData name="Ashley Spindler" userId="539cb240-283d-4247-a2b4-7401f5228bea" providerId="ADAL" clId="{6CF2F21C-4AC9-D44A-B747-489FCAC5A1ED}" dt="2023-03-09T14:03:05.785" v="5700" actId="700"/>
          <ac:spMkLst>
            <pc:docMk/>
            <pc:sldMk cId="1319183514" sldId="361"/>
            <ac:spMk id="2" creationId="{96CC3410-71E9-7D7D-BD97-CD09D49A36B6}"/>
          </ac:spMkLst>
        </pc:spChg>
        <pc:spChg chg="del">
          <ac:chgData name="Ashley Spindler" userId="539cb240-283d-4247-a2b4-7401f5228bea" providerId="ADAL" clId="{6CF2F21C-4AC9-D44A-B747-489FCAC5A1ED}" dt="2023-03-09T14:03:01.301" v="5697"/>
          <ac:spMkLst>
            <pc:docMk/>
            <pc:sldMk cId="1319183514" sldId="361"/>
            <ac:spMk id="3" creationId="{0B4DA2C9-D1B8-F39D-9ABA-574957B85E69}"/>
          </ac:spMkLst>
        </pc:spChg>
        <pc:spChg chg="del">
          <ac:chgData name="Ashley Spindler" userId="539cb240-283d-4247-a2b4-7401f5228bea" providerId="ADAL" clId="{6CF2F21C-4AC9-D44A-B747-489FCAC5A1ED}" dt="2023-03-09T14:03:05.785" v="5700" actId="700"/>
          <ac:spMkLst>
            <pc:docMk/>
            <pc:sldMk cId="1319183514" sldId="361"/>
            <ac:spMk id="4" creationId="{09D828AF-9096-7B78-5553-600598D5E4E0}"/>
          </ac:spMkLst>
        </pc:spChg>
        <pc:spChg chg="add mod ord">
          <ac:chgData name="Ashley Spindler" userId="539cb240-283d-4247-a2b4-7401f5228bea" providerId="ADAL" clId="{6CF2F21C-4AC9-D44A-B747-489FCAC5A1ED}" dt="2023-03-09T14:03:12.175" v="5721" actId="20577"/>
          <ac:spMkLst>
            <pc:docMk/>
            <pc:sldMk cId="1319183514" sldId="361"/>
            <ac:spMk id="7" creationId="{7952E477-9D2F-D463-93DA-4588EC63BBEF}"/>
          </ac:spMkLst>
        </pc:spChg>
        <pc:picChg chg="add mod ord">
          <ac:chgData name="Ashley Spindler" userId="539cb240-283d-4247-a2b4-7401f5228bea" providerId="ADAL" clId="{6CF2F21C-4AC9-D44A-B747-489FCAC5A1ED}" dt="2023-03-09T14:03:05.785" v="5700" actId="700"/>
          <ac:picMkLst>
            <pc:docMk/>
            <pc:sldMk cId="1319183514" sldId="361"/>
            <ac:picMk id="6" creationId="{05AC7419-5CF2-4F9A-6D5E-1DAEBAE62927}"/>
          </ac:picMkLst>
        </pc:picChg>
      </pc:sldChg>
      <pc:sldChg chg="addSp delSp modSp new mod modClrScheme chgLayout">
        <pc:chgData name="Ashley Spindler" userId="539cb240-283d-4247-a2b4-7401f5228bea" providerId="ADAL" clId="{6CF2F21C-4AC9-D44A-B747-489FCAC5A1ED}" dt="2023-03-09T14:07:56.064" v="6443" actId="20577"/>
        <pc:sldMkLst>
          <pc:docMk/>
          <pc:sldMk cId="3140300975" sldId="362"/>
        </pc:sldMkLst>
        <pc:spChg chg="del mod ord">
          <ac:chgData name="Ashley Spindler" userId="539cb240-283d-4247-a2b4-7401f5228bea" providerId="ADAL" clId="{6CF2F21C-4AC9-D44A-B747-489FCAC5A1ED}" dt="2023-03-09T14:03:43.420" v="5723" actId="700"/>
          <ac:spMkLst>
            <pc:docMk/>
            <pc:sldMk cId="3140300975" sldId="362"/>
            <ac:spMk id="2" creationId="{D8B4C353-F1E6-22B6-DF74-4949ABDEBC62}"/>
          </ac:spMkLst>
        </pc:spChg>
        <pc:spChg chg="del mod ord">
          <ac:chgData name="Ashley Spindler" userId="539cb240-283d-4247-a2b4-7401f5228bea" providerId="ADAL" clId="{6CF2F21C-4AC9-D44A-B747-489FCAC5A1ED}" dt="2023-03-09T14:03:43.420" v="5723" actId="700"/>
          <ac:spMkLst>
            <pc:docMk/>
            <pc:sldMk cId="3140300975" sldId="362"/>
            <ac:spMk id="3" creationId="{2BCF0638-D0D4-2005-7775-76AA2AF1B27A}"/>
          </ac:spMkLst>
        </pc:spChg>
        <pc:spChg chg="add mod ord">
          <ac:chgData name="Ashley Spindler" userId="539cb240-283d-4247-a2b4-7401f5228bea" providerId="ADAL" clId="{6CF2F21C-4AC9-D44A-B747-489FCAC5A1ED}" dt="2023-03-09T14:03:48.603" v="5735" actId="20577"/>
          <ac:spMkLst>
            <pc:docMk/>
            <pc:sldMk cId="3140300975" sldId="362"/>
            <ac:spMk id="4" creationId="{911D1E19-BEA7-32D2-B33A-B0F40DB4FB9A}"/>
          </ac:spMkLst>
        </pc:spChg>
        <pc:spChg chg="add mod ord">
          <ac:chgData name="Ashley Spindler" userId="539cb240-283d-4247-a2b4-7401f5228bea" providerId="ADAL" clId="{6CF2F21C-4AC9-D44A-B747-489FCAC5A1ED}" dt="2023-03-09T14:07:56.064" v="6443" actId="20577"/>
          <ac:spMkLst>
            <pc:docMk/>
            <pc:sldMk cId="3140300975" sldId="362"/>
            <ac:spMk id="5" creationId="{C29D63ED-59AC-8898-A324-15D269BC23A7}"/>
          </ac:spMkLst>
        </pc:spChg>
        <pc:spChg chg="add mod ord">
          <ac:chgData name="Ashley Spindler" userId="539cb240-283d-4247-a2b4-7401f5228bea" providerId="ADAL" clId="{6CF2F21C-4AC9-D44A-B747-489FCAC5A1ED}" dt="2023-03-09T14:06:45.204" v="6198" actId="403"/>
          <ac:spMkLst>
            <pc:docMk/>
            <pc:sldMk cId="3140300975" sldId="362"/>
            <ac:spMk id="6" creationId="{32432269-1F55-E9C3-249C-C70CE9BB946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D42C4-467C-974F-87D4-A5259C7C6EB1}" type="datetimeFigureOut">
              <a:rPr lang="en-GB" smtClean="0"/>
              <a:t>09/03/2023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25FE5-D31B-6446-8C55-7CF6C8AAE183}" type="slidenum">
              <a:rPr lang="en-GB" smtClean="0"/>
              <a:t>‹#›</a:t>
            </a:fld>
            <a:endParaRPr lang="en-GB"/>
          </a:p>
        </p:txBody>
      </p:sp>
    </p:spTree>
    <p:extLst>
      <p:ext uri="{BB962C8B-B14F-4D97-AF65-F5344CB8AC3E}">
        <p14:creationId xmlns:p14="http://schemas.microsoft.com/office/powerpoint/2010/main" val="2528215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D25FE5-D31B-6446-8C55-7CF6C8AAE183}" type="slidenum">
              <a:rPr lang="en-GB" smtClean="0"/>
              <a:t>26</a:t>
            </a:fld>
            <a:endParaRPr lang="en-GB"/>
          </a:p>
        </p:txBody>
      </p:sp>
    </p:spTree>
    <p:extLst>
      <p:ext uri="{BB962C8B-B14F-4D97-AF65-F5344CB8AC3E}">
        <p14:creationId xmlns:p14="http://schemas.microsoft.com/office/powerpoint/2010/main" val="955529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0A7BE37-239E-ED4D-A82C-31E7427CB7C0}" type="datetimeFigureOut">
              <a:rPr lang="en-GB" smtClean="0"/>
              <a:t>09/03/2023</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3D61984-ECA7-DA43-9C32-BF5CAAD71339}" type="slidenum">
              <a:rPr lang="en-GB" smtClean="0"/>
              <a:t>‹#›</a:t>
            </a:fld>
            <a:endParaRPr lang="en-GB"/>
          </a:p>
        </p:txBody>
      </p:sp>
    </p:spTree>
    <p:extLst>
      <p:ext uri="{BB962C8B-B14F-4D97-AF65-F5344CB8AC3E}">
        <p14:creationId xmlns:p14="http://schemas.microsoft.com/office/powerpoint/2010/main" val="390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0A7BE37-239E-ED4D-A82C-31E7427CB7C0}" type="datetimeFigureOut">
              <a:rPr lang="en-GB" smtClean="0"/>
              <a:t>09/03/2023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D61984-ECA7-DA43-9C32-BF5CAAD71339}" type="slidenum">
              <a:rPr lang="en-GB" smtClean="0"/>
              <a:t>‹#›</a:t>
            </a:fld>
            <a:endParaRPr lang="en-GB"/>
          </a:p>
        </p:txBody>
      </p:sp>
    </p:spTree>
    <p:extLst>
      <p:ext uri="{BB962C8B-B14F-4D97-AF65-F5344CB8AC3E}">
        <p14:creationId xmlns:p14="http://schemas.microsoft.com/office/powerpoint/2010/main" val="147088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B0A7BE37-239E-ED4D-A82C-31E7427CB7C0}"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D61984-ECA7-DA43-9C32-BF5CAAD71339}" type="slidenum">
              <a:rPr lang="en-GB" smtClean="0"/>
              <a:t>‹#›</a:t>
            </a:fld>
            <a:endParaRPr lang="en-GB"/>
          </a:p>
        </p:txBody>
      </p:sp>
    </p:spTree>
    <p:extLst>
      <p:ext uri="{BB962C8B-B14F-4D97-AF65-F5344CB8AC3E}">
        <p14:creationId xmlns:p14="http://schemas.microsoft.com/office/powerpoint/2010/main" val="2538090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B0A7BE37-239E-ED4D-A82C-31E7427CB7C0}"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D61984-ECA7-DA43-9C32-BF5CAAD71339}" type="slidenum">
              <a:rPr lang="en-GB" smtClean="0"/>
              <a:t>‹#›</a:t>
            </a:fld>
            <a:endParaRPr lang="en-GB"/>
          </a:p>
        </p:txBody>
      </p:sp>
    </p:spTree>
    <p:extLst>
      <p:ext uri="{BB962C8B-B14F-4D97-AF65-F5344CB8AC3E}">
        <p14:creationId xmlns:p14="http://schemas.microsoft.com/office/powerpoint/2010/main" val="3166468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0A7BE37-239E-ED4D-A82C-31E7427CB7C0}"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D61984-ECA7-DA43-9C32-BF5CAAD71339}" type="slidenum">
              <a:rPr lang="en-GB" smtClean="0"/>
              <a:t>‹#›</a:t>
            </a:fld>
            <a:endParaRPr lang="en-GB"/>
          </a:p>
        </p:txBody>
      </p:sp>
    </p:spTree>
    <p:extLst>
      <p:ext uri="{BB962C8B-B14F-4D97-AF65-F5344CB8AC3E}">
        <p14:creationId xmlns:p14="http://schemas.microsoft.com/office/powerpoint/2010/main" val="1463554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A7BE37-239E-ED4D-A82C-31E7427CB7C0}" type="datetimeFigureOut">
              <a:rPr lang="en-GB" smtClean="0"/>
              <a:t>09/03/2023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D61984-ECA7-DA43-9C32-BF5CAAD71339}" type="slidenum">
              <a:rPr lang="en-GB" smtClean="0"/>
              <a:t>‹#›</a:t>
            </a:fld>
            <a:endParaRPr lang="en-GB"/>
          </a:p>
        </p:txBody>
      </p:sp>
    </p:spTree>
    <p:extLst>
      <p:ext uri="{BB962C8B-B14F-4D97-AF65-F5344CB8AC3E}">
        <p14:creationId xmlns:p14="http://schemas.microsoft.com/office/powerpoint/2010/main" val="617658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A7BE37-239E-ED4D-A82C-31E7427CB7C0}" type="datetimeFigureOut">
              <a:rPr lang="en-GB" smtClean="0"/>
              <a:t>09/03/2023</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23D61984-ECA7-DA43-9C32-BF5CAAD71339}" type="slidenum">
              <a:rPr lang="en-GB" smtClean="0"/>
              <a:t>‹#›</a:t>
            </a:fld>
            <a:endParaRPr lang="en-GB"/>
          </a:p>
        </p:txBody>
      </p:sp>
    </p:spTree>
    <p:extLst>
      <p:ext uri="{BB962C8B-B14F-4D97-AF65-F5344CB8AC3E}">
        <p14:creationId xmlns:p14="http://schemas.microsoft.com/office/powerpoint/2010/main" val="3193470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10695439" y="6391838"/>
            <a:ext cx="990599" cy="304799"/>
          </a:xfrm>
        </p:spPr>
        <p:txBody>
          <a:bodyPr/>
          <a:lstStyle/>
          <a:p>
            <a:fld id="{B0A7BE37-239E-ED4D-A82C-31E7427CB7C0}"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D61984-ECA7-DA43-9C32-BF5CAAD71339}" type="slidenum">
              <a:rPr lang="en-GB" smtClean="0"/>
              <a:t>‹#›</a:t>
            </a:fld>
            <a:endParaRPr lang="en-GB"/>
          </a:p>
        </p:txBody>
      </p:sp>
    </p:spTree>
    <p:extLst>
      <p:ext uri="{BB962C8B-B14F-4D97-AF65-F5344CB8AC3E}">
        <p14:creationId xmlns:p14="http://schemas.microsoft.com/office/powerpoint/2010/main" val="174877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10653104" y="6391838"/>
            <a:ext cx="992135" cy="304799"/>
          </a:xfrm>
        </p:spPr>
        <p:txBody>
          <a:bodyPr/>
          <a:lstStyle/>
          <a:p>
            <a:fld id="{B0A7BE37-239E-ED4D-A82C-31E7427CB7C0}"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D61984-ECA7-DA43-9C32-BF5CAAD71339}" type="slidenum">
              <a:rPr lang="en-GB" smtClean="0"/>
              <a:t>‹#›</a:t>
            </a:fld>
            <a:endParaRPr lang="en-GB"/>
          </a:p>
        </p:txBody>
      </p:sp>
    </p:spTree>
    <p:extLst>
      <p:ext uri="{BB962C8B-B14F-4D97-AF65-F5344CB8AC3E}">
        <p14:creationId xmlns:p14="http://schemas.microsoft.com/office/powerpoint/2010/main" val="42480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1154954" y="2603500"/>
            <a:ext cx="8825659" cy="3416300"/>
          </a:xfrm>
        </p:spPr>
        <p:txBody>
          <a:bodyPr anchor="ctr" anchorCtr="0">
            <a:normAutofit/>
          </a:bodyPr>
          <a:lstStyle>
            <a:lvl1pPr>
              <a:defRPr sz="2800"/>
            </a:lvl1pPr>
            <a:lvl2pPr>
              <a:defRPr sz="2000"/>
            </a:lvl2pPr>
            <a:lvl3pPr>
              <a:defRPr sz="1800"/>
            </a:lvl3pPr>
            <a:lvl4pPr>
              <a:defRPr sz="1600"/>
            </a:lvl4pPr>
            <a:lvl5pP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0A7BE37-239E-ED4D-A82C-31E7427CB7C0}"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D61984-ECA7-DA43-9C32-BF5CAAD71339}" type="slidenum">
              <a:rPr lang="en-GB" smtClean="0"/>
              <a:t>‹#›</a:t>
            </a:fld>
            <a:endParaRPr lang="en-GB"/>
          </a:p>
        </p:txBody>
      </p:sp>
    </p:spTree>
    <p:extLst>
      <p:ext uri="{BB962C8B-B14F-4D97-AF65-F5344CB8AC3E}">
        <p14:creationId xmlns:p14="http://schemas.microsoft.com/office/powerpoint/2010/main" val="425802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0A7BE37-239E-ED4D-A82C-31E7427CB7C0}"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D61984-ECA7-DA43-9C32-BF5CAAD71339}" type="slidenum">
              <a:rPr lang="en-GB" smtClean="0"/>
              <a:t>‹#›</a:t>
            </a:fld>
            <a:endParaRPr lang="en-GB"/>
          </a:p>
        </p:txBody>
      </p:sp>
    </p:spTree>
    <p:extLst>
      <p:ext uri="{BB962C8B-B14F-4D97-AF65-F5344CB8AC3E}">
        <p14:creationId xmlns:p14="http://schemas.microsoft.com/office/powerpoint/2010/main" val="76206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0A7BE37-239E-ED4D-A82C-31E7427CB7C0}" type="datetimeFigureOut">
              <a:rPr lang="en-GB" smtClean="0"/>
              <a:t>09/03/2023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D61984-ECA7-DA43-9C32-BF5CAAD71339}" type="slidenum">
              <a:rPr lang="en-GB" smtClean="0"/>
              <a:t>‹#›</a:t>
            </a:fld>
            <a:endParaRPr lang="en-GB"/>
          </a:p>
        </p:txBody>
      </p:sp>
    </p:spTree>
    <p:extLst>
      <p:ext uri="{BB962C8B-B14F-4D97-AF65-F5344CB8AC3E}">
        <p14:creationId xmlns:p14="http://schemas.microsoft.com/office/powerpoint/2010/main" val="149918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0A7BE37-239E-ED4D-A82C-31E7427CB7C0}" type="datetimeFigureOut">
              <a:rPr lang="en-GB" smtClean="0"/>
              <a:t>09/03/2023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D61984-ECA7-DA43-9C32-BF5CAAD71339}" type="slidenum">
              <a:rPr lang="en-GB" smtClean="0"/>
              <a:t>‹#›</a:t>
            </a:fld>
            <a:endParaRPr lang="en-GB"/>
          </a:p>
        </p:txBody>
      </p:sp>
    </p:spTree>
    <p:extLst>
      <p:ext uri="{BB962C8B-B14F-4D97-AF65-F5344CB8AC3E}">
        <p14:creationId xmlns:p14="http://schemas.microsoft.com/office/powerpoint/2010/main" val="98064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a:p>
        </p:txBody>
      </p:sp>
      <p:sp>
        <p:nvSpPr>
          <p:cNvPr id="3" name="Date Placeholder 2"/>
          <p:cNvSpPr>
            <a:spLocks noGrp="1"/>
          </p:cNvSpPr>
          <p:nvPr>
            <p:ph type="dt" sz="half" idx="10"/>
          </p:nvPr>
        </p:nvSpPr>
        <p:spPr/>
        <p:txBody>
          <a:bodyPr/>
          <a:lstStyle/>
          <a:p>
            <a:fld id="{B0A7BE37-239E-ED4D-A82C-31E7427CB7C0}" type="datetimeFigureOut">
              <a:rPr lang="en-GB" smtClean="0"/>
              <a:t>09/03/2023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D61984-ECA7-DA43-9C32-BF5CAAD71339}" type="slidenum">
              <a:rPr lang="en-GB" smtClean="0"/>
              <a:t>‹#›</a:t>
            </a:fld>
            <a:endParaRPr lang="en-GB"/>
          </a:p>
        </p:txBody>
      </p:sp>
    </p:spTree>
    <p:extLst>
      <p:ext uri="{BB962C8B-B14F-4D97-AF65-F5344CB8AC3E}">
        <p14:creationId xmlns:p14="http://schemas.microsoft.com/office/powerpoint/2010/main" val="260068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7BE37-239E-ED4D-A82C-31E7427CB7C0}" type="datetimeFigureOut">
              <a:rPr lang="en-GB" smtClean="0"/>
              <a:t>09/03/2023</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3D61984-ECA7-DA43-9C32-BF5CAAD71339}" type="slidenum">
              <a:rPr lang="en-GB" smtClean="0"/>
              <a:t>‹#›</a:t>
            </a:fld>
            <a:endParaRPr lang="en-GB"/>
          </a:p>
        </p:txBody>
      </p:sp>
    </p:spTree>
    <p:extLst>
      <p:ext uri="{BB962C8B-B14F-4D97-AF65-F5344CB8AC3E}">
        <p14:creationId xmlns:p14="http://schemas.microsoft.com/office/powerpoint/2010/main" val="4130194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0A7BE37-239E-ED4D-A82C-31E7427CB7C0}" type="datetimeFigureOut">
              <a:rPr lang="en-GB" smtClean="0"/>
              <a:t>09/03/2023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D61984-ECA7-DA43-9C32-BF5CAAD71339}" type="slidenum">
              <a:rPr lang="en-GB" smtClean="0"/>
              <a:t>‹#›</a:t>
            </a:fld>
            <a:endParaRPr lang="en-GB"/>
          </a:p>
        </p:txBody>
      </p:sp>
    </p:spTree>
    <p:extLst>
      <p:ext uri="{BB962C8B-B14F-4D97-AF65-F5344CB8AC3E}">
        <p14:creationId xmlns:p14="http://schemas.microsoft.com/office/powerpoint/2010/main" val="127912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0A7BE37-239E-ED4D-A82C-31E7427CB7C0}" type="datetimeFigureOut">
              <a:rPr lang="en-GB" smtClean="0"/>
              <a:t>09/03/2023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D61984-ECA7-DA43-9C32-BF5CAAD71339}" type="slidenum">
              <a:rPr lang="en-GB" smtClean="0"/>
              <a:t>‹#›</a:t>
            </a:fld>
            <a:endParaRPr lang="en-GB"/>
          </a:p>
        </p:txBody>
      </p:sp>
    </p:spTree>
    <p:extLst>
      <p:ext uri="{BB962C8B-B14F-4D97-AF65-F5344CB8AC3E}">
        <p14:creationId xmlns:p14="http://schemas.microsoft.com/office/powerpoint/2010/main" val="3585075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0A7BE37-239E-ED4D-A82C-31E7427CB7C0}" type="datetimeFigureOut">
              <a:rPr lang="en-GB" smtClean="0"/>
              <a:t>09/03/2023</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3D61984-ECA7-DA43-9C32-BF5CAAD71339}" type="slidenum">
              <a:rPr lang="en-GB" smtClean="0"/>
              <a:t>‹#›</a:t>
            </a:fld>
            <a:endParaRPr lang="en-GB"/>
          </a:p>
        </p:txBody>
      </p:sp>
    </p:spTree>
    <p:extLst>
      <p:ext uri="{BB962C8B-B14F-4D97-AF65-F5344CB8AC3E}">
        <p14:creationId xmlns:p14="http://schemas.microsoft.com/office/powerpoint/2010/main" val="1352302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profile/Max-Ferguson"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BA369-373C-F742-8F21-7CB623693CD2}"/>
              </a:ext>
            </a:extLst>
          </p:cNvPr>
          <p:cNvSpPr>
            <a:spLocks noGrp="1"/>
          </p:cNvSpPr>
          <p:nvPr>
            <p:ph type="ctrTitle"/>
          </p:nvPr>
        </p:nvSpPr>
        <p:spPr/>
        <p:txBody>
          <a:bodyPr/>
          <a:lstStyle/>
          <a:p>
            <a:r>
              <a:rPr lang="en-GB"/>
              <a:t>Applied Data Science 2</a:t>
            </a:r>
          </a:p>
        </p:txBody>
      </p:sp>
      <p:sp>
        <p:nvSpPr>
          <p:cNvPr id="3" name="Subtitle 2">
            <a:extLst>
              <a:ext uri="{FF2B5EF4-FFF2-40B4-BE49-F238E27FC236}">
                <a16:creationId xmlns:a16="http://schemas.microsoft.com/office/drawing/2014/main" id="{F2737E4D-F660-2C4C-BAD8-0312F07FC20A}"/>
              </a:ext>
            </a:extLst>
          </p:cNvPr>
          <p:cNvSpPr>
            <a:spLocks noGrp="1"/>
          </p:cNvSpPr>
          <p:nvPr>
            <p:ph type="subTitle" idx="1"/>
          </p:nvPr>
        </p:nvSpPr>
        <p:spPr/>
        <p:txBody>
          <a:bodyPr/>
          <a:lstStyle/>
          <a:p>
            <a:r>
              <a:rPr lang="en-GB"/>
              <a:t>Dr Ashley </a:t>
            </a:r>
            <a:r>
              <a:rPr lang="en-GB" err="1"/>
              <a:t>SpindLer</a:t>
            </a:r>
            <a:endParaRPr lang="en-GB"/>
          </a:p>
          <a:p>
            <a:r>
              <a:rPr lang="en-GB"/>
              <a:t>Semester B, 2022</a:t>
            </a:r>
          </a:p>
        </p:txBody>
      </p:sp>
    </p:spTree>
    <p:extLst>
      <p:ext uri="{BB962C8B-B14F-4D97-AF65-F5344CB8AC3E}">
        <p14:creationId xmlns:p14="http://schemas.microsoft.com/office/powerpoint/2010/main" val="1818267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D24E-C74C-4649-848F-62845DD59AF6}"/>
              </a:ext>
            </a:extLst>
          </p:cNvPr>
          <p:cNvSpPr>
            <a:spLocks noGrp="1"/>
          </p:cNvSpPr>
          <p:nvPr>
            <p:ph type="title"/>
          </p:nvPr>
        </p:nvSpPr>
        <p:spPr/>
        <p:txBody>
          <a:bodyPr/>
          <a:lstStyle/>
          <a:p>
            <a:r>
              <a:rPr lang="en-GB" dirty="0"/>
              <a:t>Core Elements of a Layer</a:t>
            </a:r>
          </a:p>
        </p:txBody>
      </p:sp>
      <p:sp>
        <p:nvSpPr>
          <p:cNvPr id="3" name="Content Placeholder 2">
            <a:extLst>
              <a:ext uri="{FF2B5EF4-FFF2-40B4-BE49-F238E27FC236}">
                <a16:creationId xmlns:a16="http://schemas.microsoft.com/office/drawing/2014/main" id="{8129D95E-5A2F-284F-A5B4-0C89CDC23F91}"/>
              </a:ext>
            </a:extLst>
          </p:cNvPr>
          <p:cNvSpPr>
            <a:spLocks noGrp="1"/>
          </p:cNvSpPr>
          <p:nvPr>
            <p:ph idx="1"/>
          </p:nvPr>
        </p:nvSpPr>
        <p:spPr/>
        <p:txBody>
          <a:bodyPr/>
          <a:lstStyle/>
          <a:p>
            <a:pPr marL="0" indent="0">
              <a:buNone/>
            </a:pPr>
            <a:r>
              <a:rPr lang="en-GB" dirty="0">
                <a:latin typeface="Monaco" pitchFamily="2" charset="77"/>
              </a:rPr>
              <a:t>class </a:t>
            </a:r>
            <a:r>
              <a:rPr lang="en-GB" dirty="0" err="1">
                <a:latin typeface="Monaco" pitchFamily="2" charset="77"/>
              </a:rPr>
              <a:t>MyLayer</a:t>
            </a:r>
            <a:r>
              <a:rPr lang="en-GB" dirty="0">
                <a:latin typeface="Monaco" pitchFamily="2" charset="77"/>
              </a:rPr>
              <a:t>(</a:t>
            </a:r>
            <a:r>
              <a:rPr lang="en-GB" dirty="0" err="1">
                <a:latin typeface="Monaco" pitchFamily="2" charset="77"/>
              </a:rPr>
              <a:t>layers.Layer</a:t>
            </a:r>
            <a:r>
              <a:rPr lang="en-GB" dirty="0">
                <a:latin typeface="Monaco" pitchFamily="2" charset="77"/>
              </a:rPr>
              <a:t>):</a:t>
            </a:r>
          </a:p>
          <a:p>
            <a:pPr marL="0" indent="0">
              <a:buNone/>
            </a:pPr>
            <a:r>
              <a:rPr lang="en-GB" dirty="0">
                <a:latin typeface="Monaco" pitchFamily="2" charset="77"/>
              </a:rPr>
              <a:t>    def build(self, </a:t>
            </a:r>
            <a:r>
              <a:rPr lang="en-GB" sz="3600" b="1" dirty="0" err="1">
                <a:latin typeface="Monaco" pitchFamily="2" charset="77"/>
              </a:rPr>
              <a:t>input_shape</a:t>
            </a:r>
            <a:r>
              <a:rPr lang="en-GB" dirty="0">
                <a:latin typeface="Monaco" pitchFamily="2" charset="77"/>
              </a:rPr>
              <a:t>):</a:t>
            </a:r>
          </a:p>
          <a:p>
            <a:pPr marL="0" indent="0">
              <a:buNone/>
            </a:pPr>
            <a:r>
              <a:rPr lang="en-GB" dirty="0">
                <a:latin typeface="Monaco" pitchFamily="2" charset="77"/>
              </a:rPr>
              <a:t>        # build is called automatically</a:t>
            </a:r>
          </a:p>
          <a:p>
            <a:pPr marL="0" indent="0">
              <a:buNone/>
            </a:pPr>
            <a:r>
              <a:rPr lang="en-GB" dirty="0">
                <a:latin typeface="Monaco" pitchFamily="2" charset="77"/>
              </a:rPr>
              <a:t>        # when the layer is first used</a:t>
            </a:r>
          </a:p>
          <a:p>
            <a:pPr marL="0" indent="0">
              <a:buNone/>
            </a:pPr>
            <a:r>
              <a:rPr lang="en-GB" dirty="0">
                <a:latin typeface="Monaco" pitchFamily="2" charset="77"/>
              </a:rPr>
              <a:t>        # in a model</a:t>
            </a:r>
          </a:p>
        </p:txBody>
      </p:sp>
      <p:sp>
        <p:nvSpPr>
          <p:cNvPr id="4" name="TextBox 3">
            <a:extLst>
              <a:ext uri="{FF2B5EF4-FFF2-40B4-BE49-F238E27FC236}">
                <a16:creationId xmlns:a16="http://schemas.microsoft.com/office/drawing/2014/main" id="{664A7C19-6CCC-B146-A4D9-EFD1892C85AF}"/>
              </a:ext>
            </a:extLst>
          </p:cNvPr>
          <p:cNvSpPr txBox="1"/>
          <p:nvPr/>
        </p:nvSpPr>
        <p:spPr>
          <a:xfrm>
            <a:off x="7357939" y="2267634"/>
            <a:ext cx="4719761" cy="923330"/>
          </a:xfrm>
          <a:prstGeom prst="rect">
            <a:avLst/>
          </a:prstGeom>
          <a:noFill/>
        </p:spPr>
        <p:txBody>
          <a:bodyPr wrap="square" rtlCol="0">
            <a:spAutoFit/>
          </a:bodyPr>
          <a:lstStyle/>
          <a:p>
            <a:r>
              <a:rPr lang="en-GB" dirty="0"/>
              <a:t>Layer weights often depend on the input shape, which might be unknown when you call </a:t>
            </a:r>
            <a:r>
              <a:rPr lang="en-GB" dirty="0">
                <a:latin typeface="Monaco" pitchFamily="2" charset="77"/>
              </a:rPr>
              <a:t>__</a:t>
            </a:r>
            <a:r>
              <a:rPr lang="en-GB" dirty="0" err="1">
                <a:latin typeface="Monaco" pitchFamily="2" charset="77"/>
              </a:rPr>
              <a:t>init</a:t>
            </a:r>
            <a:r>
              <a:rPr lang="en-GB" dirty="0">
                <a:latin typeface="Monaco" pitchFamily="2" charset="77"/>
              </a:rPr>
              <a:t>__()</a:t>
            </a:r>
          </a:p>
        </p:txBody>
      </p:sp>
      <p:cxnSp>
        <p:nvCxnSpPr>
          <p:cNvPr id="5" name="Straight Arrow Connector 4">
            <a:extLst>
              <a:ext uri="{FF2B5EF4-FFF2-40B4-BE49-F238E27FC236}">
                <a16:creationId xmlns:a16="http://schemas.microsoft.com/office/drawing/2014/main" id="{A0E2354B-F2D6-9B49-9E5F-5E89639D8005}"/>
              </a:ext>
            </a:extLst>
          </p:cNvPr>
          <p:cNvCxnSpPr>
            <a:cxnSpLocks/>
            <a:stCxn id="4" idx="2"/>
          </p:cNvCxnSpPr>
          <p:nvPr/>
        </p:nvCxnSpPr>
        <p:spPr>
          <a:xfrm flipH="1">
            <a:off x="8483600" y="3190964"/>
            <a:ext cx="1234220" cy="3777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21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D24E-C74C-4649-848F-62845DD59AF6}"/>
              </a:ext>
            </a:extLst>
          </p:cNvPr>
          <p:cNvSpPr>
            <a:spLocks noGrp="1"/>
          </p:cNvSpPr>
          <p:nvPr>
            <p:ph type="title"/>
          </p:nvPr>
        </p:nvSpPr>
        <p:spPr/>
        <p:txBody>
          <a:bodyPr/>
          <a:lstStyle/>
          <a:p>
            <a:r>
              <a:rPr lang="en-GB" dirty="0"/>
              <a:t>Core Elements of a Layer</a:t>
            </a:r>
          </a:p>
        </p:txBody>
      </p:sp>
      <p:sp>
        <p:nvSpPr>
          <p:cNvPr id="3" name="Content Placeholder 2">
            <a:extLst>
              <a:ext uri="{FF2B5EF4-FFF2-40B4-BE49-F238E27FC236}">
                <a16:creationId xmlns:a16="http://schemas.microsoft.com/office/drawing/2014/main" id="{8129D95E-5A2F-284F-A5B4-0C89CDC23F91}"/>
              </a:ext>
            </a:extLst>
          </p:cNvPr>
          <p:cNvSpPr>
            <a:spLocks noGrp="1"/>
          </p:cNvSpPr>
          <p:nvPr>
            <p:ph idx="1"/>
          </p:nvPr>
        </p:nvSpPr>
        <p:spPr/>
        <p:txBody>
          <a:bodyPr>
            <a:normAutofit fontScale="92500" lnSpcReduction="20000"/>
          </a:bodyPr>
          <a:lstStyle/>
          <a:p>
            <a:pPr marL="0" indent="0">
              <a:buNone/>
            </a:pPr>
            <a:r>
              <a:rPr lang="en-GB" dirty="0">
                <a:latin typeface="Monaco" pitchFamily="2" charset="77"/>
              </a:rPr>
              <a:t>class Linear(</a:t>
            </a:r>
            <a:r>
              <a:rPr lang="en-GB" dirty="0" err="1">
                <a:latin typeface="Monaco" pitchFamily="2" charset="77"/>
              </a:rPr>
              <a:t>layers.Layer</a:t>
            </a:r>
            <a:r>
              <a:rPr lang="en-GB" dirty="0">
                <a:latin typeface="Monaco" pitchFamily="2" charset="77"/>
              </a:rPr>
              <a:t>):</a:t>
            </a:r>
          </a:p>
          <a:p>
            <a:pPr marL="0" indent="0">
              <a:buNone/>
            </a:pPr>
            <a:r>
              <a:rPr lang="en-GB" dirty="0">
                <a:latin typeface="Monaco" pitchFamily="2" charset="77"/>
              </a:rPr>
              <a:t>  def build(self, </a:t>
            </a:r>
            <a:r>
              <a:rPr lang="en-GB" dirty="0" err="1">
                <a:latin typeface="Monaco" pitchFamily="2" charset="77"/>
              </a:rPr>
              <a:t>input_shape</a:t>
            </a:r>
            <a:r>
              <a:rPr lang="en-GB" dirty="0">
                <a:latin typeface="Monaco" pitchFamily="2" charset="77"/>
              </a:rPr>
              <a:t>):</a:t>
            </a:r>
          </a:p>
          <a:p>
            <a:pPr marL="0" indent="0">
              <a:buNone/>
            </a:pPr>
            <a:r>
              <a:rPr lang="en-GB" dirty="0">
                <a:latin typeface="Monaco" pitchFamily="2" charset="77"/>
              </a:rPr>
              <a:t>    # Use build to set up layer weights</a:t>
            </a:r>
            <a:br>
              <a:rPr lang="en-GB" dirty="0">
                <a:latin typeface="Monaco" pitchFamily="2" charset="77"/>
              </a:rPr>
            </a:br>
            <a:r>
              <a:rPr lang="en-GB" dirty="0">
                <a:latin typeface="Monaco" pitchFamily="2" charset="77"/>
              </a:rPr>
              <a:t>    </a:t>
            </a:r>
            <a:r>
              <a:rPr lang="en-GB" dirty="0" err="1">
                <a:latin typeface="Monaco" pitchFamily="2" charset="77"/>
              </a:rPr>
              <a:t>self.w</a:t>
            </a:r>
            <a:r>
              <a:rPr lang="en-GB" dirty="0">
                <a:latin typeface="Monaco" pitchFamily="2" charset="77"/>
              </a:rPr>
              <a:t> = </a:t>
            </a:r>
            <a:r>
              <a:rPr lang="en-GB" dirty="0" err="1">
                <a:latin typeface="Monaco" pitchFamily="2" charset="77"/>
              </a:rPr>
              <a:t>self.add_weight</a:t>
            </a:r>
            <a:r>
              <a:rPr lang="en-GB" dirty="0">
                <a:latin typeface="Monaco" pitchFamily="2" charset="77"/>
              </a:rPr>
              <a:t>(</a:t>
            </a:r>
          </a:p>
          <a:p>
            <a:pPr marL="0" indent="0">
              <a:buNone/>
            </a:pPr>
            <a:r>
              <a:rPr lang="en-GB" dirty="0">
                <a:latin typeface="Monaco" pitchFamily="2" charset="77"/>
              </a:rPr>
              <a:t>             shape=(</a:t>
            </a:r>
            <a:r>
              <a:rPr lang="en-GB" dirty="0" err="1">
                <a:latin typeface="Monaco" pitchFamily="2" charset="77"/>
              </a:rPr>
              <a:t>input_shape</a:t>
            </a:r>
            <a:r>
              <a:rPr lang="en-GB" dirty="0">
                <a:latin typeface="Monaco" pitchFamily="2" charset="77"/>
              </a:rPr>
              <a:t>[-1],</a:t>
            </a:r>
          </a:p>
          <a:p>
            <a:pPr marL="0" indent="0">
              <a:buNone/>
            </a:pPr>
            <a:r>
              <a:rPr lang="en-GB" dirty="0">
                <a:latin typeface="Monaco" pitchFamily="2" charset="77"/>
              </a:rPr>
              <a:t>                        </a:t>
            </a:r>
            <a:r>
              <a:rPr lang="en-GB" dirty="0" err="1">
                <a:latin typeface="Monaco" pitchFamily="2" charset="77"/>
              </a:rPr>
              <a:t>self.units</a:t>
            </a:r>
            <a:r>
              <a:rPr lang="en-GB" dirty="0">
                <a:latin typeface="Monaco" pitchFamily="2" charset="77"/>
              </a:rPr>
              <a:t>),</a:t>
            </a:r>
          </a:p>
          <a:p>
            <a:pPr marL="0" indent="0">
              <a:buNone/>
            </a:pPr>
            <a:r>
              <a:rPr lang="en-GB" dirty="0">
                <a:latin typeface="Monaco" pitchFamily="2" charset="77"/>
              </a:rPr>
              <a:t>             initializer=‘</a:t>
            </a:r>
            <a:r>
              <a:rPr lang="en-GB" dirty="0" err="1">
                <a:latin typeface="Monaco" pitchFamily="2" charset="77"/>
              </a:rPr>
              <a:t>random_normal</a:t>
            </a:r>
            <a:r>
              <a:rPr lang="en-GB" dirty="0">
                <a:latin typeface="Monaco" pitchFamily="2" charset="77"/>
              </a:rPr>
              <a:t>’,</a:t>
            </a:r>
          </a:p>
          <a:p>
            <a:pPr marL="0" indent="0">
              <a:buNone/>
            </a:pPr>
            <a:r>
              <a:rPr lang="en-GB" dirty="0">
                <a:latin typeface="Monaco" pitchFamily="2" charset="77"/>
              </a:rPr>
              <a:t>             trainable=True)</a:t>
            </a:r>
          </a:p>
        </p:txBody>
      </p:sp>
    </p:spTree>
    <p:extLst>
      <p:ext uri="{BB962C8B-B14F-4D97-AF65-F5344CB8AC3E}">
        <p14:creationId xmlns:p14="http://schemas.microsoft.com/office/powerpoint/2010/main" val="1081404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D24E-C74C-4649-848F-62845DD59AF6}"/>
              </a:ext>
            </a:extLst>
          </p:cNvPr>
          <p:cNvSpPr>
            <a:spLocks noGrp="1"/>
          </p:cNvSpPr>
          <p:nvPr>
            <p:ph type="title"/>
          </p:nvPr>
        </p:nvSpPr>
        <p:spPr/>
        <p:txBody>
          <a:bodyPr/>
          <a:lstStyle/>
          <a:p>
            <a:r>
              <a:rPr lang="en-GB" dirty="0"/>
              <a:t>Core Elements of a Layer</a:t>
            </a:r>
          </a:p>
        </p:txBody>
      </p:sp>
      <p:sp>
        <p:nvSpPr>
          <p:cNvPr id="3" name="Content Placeholder 2">
            <a:extLst>
              <a:ext uri="{FF2B5EF4-FFF2-40B4-BE49-F238E27FC236}">
                <a16:creationId xmlns:a16="http://schemas.microsoft.com/office/drawing/2014/main" id="{8129D95E-5A2F-284F-A5B4-0C89CDC23F91}"/>
              </a:ext>
            </a:extLst>
          </p:cNvPr>
          <p:cNvSpPr>
            <a:spLocks noGrp="1"/>
          </p:cNvSpPr>
          <p:nvPr>
            <p:ph idx="1"/>
          </p:nvPr>
        </p:nvSpPr>
        <p:spPr/>
        <p:txBody>
          <a:bodyPr>
            <a:normAutofit fontScale="92500" lnSpcReduction="20000"/>
          </a:bodyPr>
          <a:lstStyle/>
          <a:p>
            <a:pPr marL="0" indent="0">
              <a:buNone/>
            </a:pPr>
            <a:r>
              <a:rPr lang="en-GB" dirty="0">
                <a:latin typeface="Monaco" pitchFamily="2" charset="77"/>
              </a:rPr>
              <a:t>class Linear(</a:t>
            </a:r>
            <a:r>
              <a:rPr lang="en-GB" dirty="0" err="1">
                <a:latin typeface="Monaco" pitchFamily="2" charset="77"/>
              </a:rPr>
              <a:t>layers.Layer</a:t>
            </a:r>
            <a:r>
              <a:rPr lang="en-GB" dirty="0">
                <a:latin typeface="Monaco" pitchFamily="2" charset="77"/>
              </a:rPr>
              <a:t>):</a:t>
            </a:r>
          </a:p>
          <a:p>
            <a:pPr marL="0" indent="0">
              <a:buNone/>
            </a:pPr>
            <a:r>
              <a:rPr lang="en-GB" dirty="0">
                <a:latin typeface="Monaco" pitchFamily="2" charset="77"/>
              </a:rPr>
              <a:t>  def build(self, </a:t>
            </a:r>
            <a:r>
              <a:rPr lang="en-GB" dirty="0" err="1">
                <a:latin typeface="Monaco" pitchFamily="2" charset="77"/>
              </a:rPr>
              <a:t>input_shape</a:t>
            </a:r>
            <a:r>
              <a:rPr lang="en-GB" dirty="0">
                <a:latin typeface="Monaco" pitchFamily="2" charset="77"/>
              </a:rPr>
              <a:t>):</a:t>
            </a:r>
          </a:p>
          <a:p>
            <a:pPr marL="0" indent="0">
              <a:buNone/>
            </a:pPr>
            <a:r>
              <a:rPr lang="en-GB" dirty="0">
                <a:latin typeface="Monaco" pitchFamily="2" charset="77"/>
              </a:rPr>
              <a:t>    # Use build to set up layer weights</a:t>
            </a:r>
            <a:br>
              <a:rPr lang="en-GB" dirty="0">
                <a:latin typeface="Monaco" pitchFamily="2" charset="77"/>
              </a:rPr>
            </a:br>
            <a:r>
              <a:rPr lang="en-GB" dirty="0">
                <a:latin typeface="Monaco" pitchFamily="2" charset="77"/>
              </a:rPr>
              <a:t>    </a:t>
            </a:r>
            <a:r>
              <a:rPr lang="en-GB" dirty="0" err="1">
                <a:latin typeface="Monaco" pitchFamily="2" charset="77"/>
              </a:rPr>
              <a:t>self.w</a:t>
            </a:r>
            <a:r>
              <a:rPr lang="en-GB" dirty="0">
                <a:latin typeface="Monaco" pitchFamily="2" charset="77"/>
              </a:rPr>
              <a:t> = </a:t>
            </a:r>
            <a:r>
              <a:rPr lang="en-GB" b="1" dirty="0" err="1">
                <a:latin typeface="Monaco" pitchFamily="2" charset="77"/>
              </a:rPr>
              <a:t>self.add_weight</a:t>
            </a:r>
            <a:r>
              <a:rPr lang="en-GB" dirty="0">
                <a:latin typeface="Monaco" pitchFamily="2" charset="77"/>
              </a:rPr>
              <a:t>(</a:t>
            </a:r>
          </a:p>
          <a:p>
            <a:pPr marL="0" indent="0">
              <a:buNone/>
            </a:pPr>
            <a:r>
              <a:rPr lang="en-GB" dirty="0">
                <a:latin typeface="Monaco" pitchFamily="2" charset="77"/>
              </a:rPr>
              <a:t>             shape=(</a:t>
            </a:r>
            <a:r>
              <a:rPr lang="en-GB" dirty="0" err="1">
                <a:latin typeface="Monaco" pitchFamily="2" charset="77"/>
              </a:rPr>
              <a:t>input_shape</a:t>
            </a:r>
            <a:r>
              <a:rPr lang="en-GB" dirty="0">
                <a:latin typeface="Monaco" pitchFamily="2" charset="77"/>
              </a:rPr>
              <a:t>[-1],</a:t>
            </a:r>
          </a:p>
          <a:p>
            <a:pPr marL="0" indent="0">
              <a:buNone/>
            </a:pPr>
            <a:r>
              <a:rPr lang="en-GB" dirty="0">
                <a:latin typeface="Monaco" pitchFamily="2" charset="77"/>
              </a:rPr>
              <a:t>                        </a:t>
            </a:r>
            <a:r>
              <a:rPr lang="en-GB" dirty="0" err="1">
                <a:latin typeface="Monaco" pitchFamily="2" charset="77"/>
              </a:rPr>
              <a:t>self.units</a:t>
            </a:r>
            <a:r>
              <a:rPr lang="en-GB" dirty="0">
                <a:latin typeface="Monaco" pitchFamily="2" charset="77"/>
              </a:rPr>
              <a:t>),</a:t>
            </a:r>
          </a:p>
          <a:p>
            <a:pPr marL="0" indent="0">
              <a:buNone/>
            </a:pPr>
            <a:r>
              <a:rPr lang="en-GB" dirty="0">
                <a:latin typeface="Monaco" pitchFamily="2" charset="77"/>
              </a:rPr>
              <a:t>             initializer=‘</a:t>
            </a:r>
            <a:r>
              <a:rPr lang="en-GB" dirty="0" err="1">
                <a:latin typeface="Monaco" pitchFamily="2" charset="77"/>
              </a:rPr>
              <a:t>random_normal</a:t>
            </a:r>
            <a:r>
              <a:rPr lang="en-GB" dirty="0">
                <a:latin typeface="Monaco" pitchFamily="2" charset="77"/>
              </a:rPr>
              <a:t>’,</a:t>
            </a:r>
          </a:p>
          <a:p>
            <a:pPr marL="0" indent="0">
              <a:buNone/>
            </a:pPr>
            <a:r>
              <a:rPr lang="en-GB" dirty="0">
                <a:latin typeface="Monaco" pitchFamily="2" charset="77"/>
              </a:rPr>
              <a:t>             trainable=True)</a:t>
            </a:r>
          </a:p>
        </p:txBody>
      </p:sp>
    </p:spTree>
    <p:extLst>
      <p:ext uri="{BB962C8B-B14F-4D97-AF65-F5344CB8AC3E}">
        <p14:creationId xmlns:p14="http://schemas.microsoft.com/office/powerpoint/2010/main" val="283612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D24E-C74C-4649-848F-62845DD59AF6}"/>
              </a:ext>
            </a:extLst>
          </p:cNvPr>
          <p:cNvSpPr>
            <a:spLocks noGrp="1"/>
          </p:cNvSpPr>
          <p:nvPr>
            <p:ph type="title"/>
          </p:nvPr>
        </p:nvSpPr>
        <p:spPr/>
        <p:txBody>
          <a:bodyPr/>
          <a:lstStyle/>
          <a:p>
            <a:r>
              <a:rPr lang="en-GB" dirty="0"/>
              <a:t>Core Elements of a Layer</a:t>
            </a:r>
          </a:p>
        </p:txBody>
      </p:sp>
      <p:sp>
        <p:nvSpPr>
          <p:cNvPr id="3" name="Content Placeholder 2">
            <a:extLst>
              <a:ext uri="{FF2B5EF4-FFF2-40B4-BE49-F238E27FC236}">
                <a16:creationId xmlns:a16="http://schemas.microsoft.com/office/drawing/2014/main" id="{8129D95E-5A2F-284F-A5B4-0C89CDC23F91}"/>
              </a:ext>
            </a:extLst>
          </p:cNvPr>
          <p:cNvSpPr>
            <a:spLocks noGrp="1"/>
          </p:cNvSpPr>
          <p:nvPr>
            <p:ph idx="1"/>
          </p:nvPr>
        </p:nvSpPr>
        <p:spPr/>
        <p:txBody>
          <a:bodyPr/>
          <a:lstStyle/>
          <a:p>
            <a:pPr marL="0" indent="0">
              <a:buNone/>
            </a:pPr>
            <a:r>
              <a:rPr lang="en-GB" dirty="0">
                <a:latin typeface="Monaco" pitchFamily="2" charset="77"/>
              </a:rPr>
              <a:t>class </a:t>
            </a:r>
            <a:r>
              <a:rPr lang="en-GB" dirty="0" err="1">
                <a:latin typeface="Monaco" pitchFamily="2" charset="77"/>
              </a:rPr>
              <a:t>MyLayer</a:t>
            </a:r>
            <a:r>
              <a:rPr lang="en-GB" dirty="0">
                <a:latin typeface="Monaco" pitchFamily="2" charset="77"/>
              </a:rPr>
              <a:t>(</a:t>
            </a:r>
            <a:r>
              <a:rPr lang="en-GB" dirty="0" err="1">
                <a:latin typeface="Monaco" pitchFamily="2" charset="77"/>
              </a:rPr>
              <a:t>layers.Layer</a:t>
            </a:r>
            <a:r>
              <a:rPr lang="en-GB" dirty="0">
                <a:latin typeface="Monaco" pitchFamily="2" charset="77"/>
              </a:rPr>
              <a:t>):</a:t>
            </a:r>
          </a:p>
          <a:p>
            <a:pPr marL="0" indent="0">
              <a:buNone/>
            </a:pPr>
            <a:r>
              <a:rPr lang="en-GB" dirty="0">
                <a:latin typeface="Monaco" pitchFamily="2" charset="77"/>
              </a:rPr>
              <a:t>    def call(self, inputs):</a:t>
            </a:r>
          </a:p>
          <a:p>
            <a:pPr marL="0" indent="0">
              <a:buNone/>
            </a:pPr>
            <a:r>
              <a:rPr lang="en-GB" dirty="0">
                <a:latin typeface="Monaco" pitchFamily="2" charset="77"/>
              </a:rPr>
              <a:t>        # here is where the computation</a:t>
            </a:r>
          </a:p>
          <a:p>
            <a:pPr marL="0" indent="0">
              <a:buNone/>
            </a:pPr>
            <a:r>
              <a:rPr lang="en-GB" dirty="0">
                <a:latin typeface="Monaco" pitchFamily="2" charset="77"/>
              </a:rPr>
              <a:t>        # takes place</a:t>
            </a:r>
          </a:p>
        </p:txBody>
      </p:sp>
    </p:spTree>
    <p:extLst>
      <p:ext uri="{BB962C8B-B14F-4D97-AF65-F5344CB8AC3E}">
        <p14:creationId xmlns:p14="http://schemas.microsoft.com/office/powerpoint/2010/main" val="415398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D24E-C74C-4649-848F-62845DD59AF6}"/>
              </a:ext>
            </a:extLst>
          </p:cNvPr>
          <p:cNvSpPr>
            <a:spLocks noGrp="1"/>
          </p:cNvSpPr>
          <p:nvPr>
            <p:ph type="title"/>
          </p:nvPr>
        </p:nvSpPr>
        <p:spPr/>
        <p:txBody>
          <a:bodyPr/>
          <a:lstStyle/>
          <a:p>
            <a:r>
              <a:rPr lang="en-GB" dirty="0"/>
              <a:t>Core Elements of a Layer</a:t>
            </a:r>
          </a:p>
        </p:txBody>
      </p:sp>
      <p:sp>
        <p:nvSpPr>
          <p:cNvPr id="3" name="Content Placeholder 2">
            <a:extLst>
              <a:ext uri="{FF2B5EF4-FFF2-40B4-BE49-F238E27FC236}">
                <a16:creationId xmlns:a16="http://schemas.microsoft.com/office/drawing/2014/main" id="{8129D95E-5A2F-284F-A5B4-0C89CDC23F91}"/>
              </a:ext>
            </a:extLst>
          </p:cNvPr>
          <p:cNvSpPr>
            <a:spLocks noGrp="1"/>
          </p:cNvSpPr>
          <p:nvPr>
            <p:ph idx="1"/>
          </p:nvPr>
        </p:nvSpPr>
        <p:spPr/>
        <p:txBody>
          <a:bodyPr/>
          <a:lstStyle/>
          <a:p>
            <a:pPr marL="0" indent="0">
              <a:buNone/>
            </a:pPr>
            <a:r>
              <a:rPr lang="en-GB" dirty="0">
                <a:latin typeface="Monaco" pitchFamily="2" charset="77"/>
              </a:rPr>
              <a:t>class Linear(</a:t>
            </a:r>
            <a:r>
              <a:rPr lang="en-GB" dirty="0" err="1">
                <a:latin typeface="Monaco" pitchFamily="2" charset="77"/>
              </a:rPr>
              <a:t>layers.Layer</a:t>
            </a:r>
            <a:r>
              <a:rPr lang="en-GB" dirty="0">
                <a:latin typeface="Monaco" pitchFamily="2" charset="77"/>
              </a:rPr>
              <a:t>):</a:t>
            </a:r>
          </a:p>
          <a:p>
            <a:pPr marL="0" indent="0">
              <a:buNone/>
            </a:pPr>
            <a:r>
              <a:rPr lang="en-GB" dirty="0">
                <a:latin typeface="Monaco" pitchFamily="2" charset="77"/>
              </a:rPr>
              <a:t>    def call(self, inputs):</a:t>
            </a:r>
          </a:p>
          <a:p>
            <a:pPr marL="0" indent="0">
              <a:buNone/>
            </a:pPr>
            <a:r>
              <a:rPr lang="en-GB" dirty="0">
                <a:latin typeface="Monaco" pitchFamily="2" charset="77"/>
              </a:rPr>
              <a:t>        x = </a:t>
            </a:r>
            <a:r>
              <a:rPr lang="en-GB" dirty="0" err="1">
                <a:latin typeface="Monaco" pitchFamily="2" charset="77"/>
              </a:rPr>
              <a:t>tf.matmul</a:t>
            </a:r>
            <a:r>
              <a:rPr lang="en-GB" dirty="0">
                <a:latin typeface="Monaco" pitchFamily="2" charset="77"/>
              </a:rPr>
              <a:t>(inputs, </a:t>
            </a:r>
            <a:r>
              <a:rPr lang="en-GB" dirty="0" err="1">
                <a:latin typeface="Monaco" pitchFamily="2" charset="77"/>
              </a:rPr>
              <a:t>self.w</a:t>
            </a:r>
            <a:r>
              <a:rPr lang="en-GB" dirty="0">
                <a:latin typeface="Monaco" pitchFamily="2" charset="77"/>
              </a:rPr>
              <a:t>)</a:t>
            </a:r>
          </a:p>
          <a:p>
            <a:pPr marL="0" indent="0">
              <a:buNone/>
            </a:pPr>
            <a:r>
              <a:rPr lang="en-GB" dirty="0">
                <a:latin typeface="Monaco" pitchFamily="2" charset="77"/>
              </a:rPr>
              <a:t>        x = x + </a:t>
            </a:r>
            <a:r>
              <a:rPr lang="en-GB" dirty="0" err="1">
                <a:latin typeface="Monaco" pitchFamily="2" charset="77"/>
              </a:rPr>
              <a:t>self.b</a:t>
            </a:r>
            <a:endParaRPr lang="en-GB" dirty="0">
              <a:latin typeface="Monaco" pitchFamily="2" charset="77"/>
            </a:endParaRPr>
          </a:p>
          <a:p>
            <a:pPr marL="0" indent="0">
              <a:buNone/>
            </a:pPr>
            <a:r>
              <a:rPr lang="en-GB" dirty="0">
                <a:latin typeface="Monaco" pitchFamily="2" charset="77"/>
              </a:rPr>
              <a:t>        return x</a:t>
            </a:r>
          </a:p>
        </p:txBody>
      </p:sp>
    </p:spTree>
    <p:extLst>
      <p:ext uri="{BB962C8B-B14F-4D97-AF65-F5344CB8AC3E}">
        <p14:creationId xmlns:p14="http://schemas.microsoft.com/office/powerpoint/2010/main" val="2583424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6891B-D8BE-BC47-B9A5-5573F8D3F86C}"/>
              </a:ext>
            </a:extLst>
          </p:cNvPr>
          <p:cNvSpPr>
            <a:spLocks noGrp="1"/>
          </p:cNvSpPr>
          <p:nvPr>
            <p:ph type="title"/>
          </p:nvPr>
        </p:nvSpPr>
        <p:spPr/>
        <p:txBody>
          <a:bodyPr/>
          <a:lstStyle/>
          <a:p>
            <a:r>
              <a:rPr lang="en-GB" dirty="0"/>
              <a:t>Model Class</a:t>
            </a:r>
          </a:p>
        </p:txBody>
      </p:sp>
      <p:sp>
        <p:nvSpPr>
          <p:cNvPr id="3" name="Content Placeholder 2">
            <a:extLst>
              <a:ext uri="{FF2B5EF4-FFF2-40B4-BE49-F238E27FC236}">
                <a16:creationId xmlns:a16="http://schemas.microsoft.com/office/drawing/2014/main" id="{E1186A9D-8F7E-9646-A9EF-BE1532A14DAC}"/>
              </a:ext>
            </a:extLst>
          </p:cNvPr>
          <p:cNvSpPr>
            <a:spLocks noGrp="1"/>
          </p:cNvSpPr>
          <p:nvPr>
            <p:ph idx="1"/>
          </p:nvPr>
        </p:nvSpPr>
        <p:spPr/>
        <p:txBody>
          <a:bodyPr/>
          <a:lstStyle/>
          <a:p>
            <a:r>
              <a:rPr lang="en-GB" dirty="0"/>
              <a:t>Subclassing Model works the same as Layer, but importantly:</a:t>
            </a:r>
          </a:p>
          <a:p>
            <a:pPr lvl="1"/>
            <a:r>
              <a:rPr lang="en-GB" dirty="0"/>
              <a:t>It allows the use of </a:t>
            </a:r>
            <a:r>
              <a:rPr lang="en-GB" dirty="0">
                <a:latin typeface="Monaco" pitchFamily="2" charset="77"/>
              </a:rPr>
              <a:t>.fit</a:t>
            </a:r>
            <a:r>
              <a:rPr lang="en-GB" dirty="0"/>
              <a:t>, </a:t>
            </a:r>
            <a:r>
              <a:rPr lang="en-GB" dirty="0">
                <a:latin typeface="Monaco" pitchFamily="2" charset="77"/>
              </a:rPr>
              <a:t>.evaluate</a:t>
            </a:r>
            <a:r>
              <a:rPr lang="en-GB" dirty="0"/>
              <a:t>, </a:t>
            </a:r>
            <a:r>
              <a:rPr lang="en-GB" dirty="0">
                <a:latin typeface="Monaco" pitchFamily="2" charset="77"/>
              </a:rPr>
              <a:t>.predict</a:t>
            </a:r>
          </a:p>
          <a:p>
            <a:pPr lvl="1"/>
            <a:r>
              <a:rPr lang="en-GB" dirty="0"/>
              <a:t>It exposes the list of inner layers, via </a:t>
            </a:r>
            <a:r>
              <a:rPr lang="en-GB" dirty="0" err="1">
                <a:latin typeface="Monaco" pitchFamily="2" charset="77"/>
              </a:rPr>
              <a:t>model.layers</a:t>
            </a:r>
            <a:endParaRPr lang="en-GB" dirty="0">
              <a:latin typeface="Monaco" pitchFamily="2" charset="77"/>
            </a:endParaRPr>
          </a:p>
          <a:p>
            <a:pPr lvl="1"/>
            <a:r>
              <a:rPr lang="en-GB" dirty="0"/>
              <a:t>It allows saving of the model and weights, </a:t>
            </a:r>
            <a:r>
              <a:rPr lang="en-GB" dirty="0">
                <a:latin typeface="Monaco" pitchFamily="2" charset="77"/>
              </a:rPr>
              <a:t>.save()</a:t>
            </a:r>
            <a:r>
              <a:rPr lang="en-GB" dirty="0"/>
              <a:t>, </a:t>
            </a:r>
            <a:r>
              <a:rPr lang="en-GB" dirty="0">
                <a:latin typeface="Monaco" pitchFamily="2" charset="77"/>
              </a:rPr>
              <a:t>.</a:t>
            </a:r>
            <a:r>
              <a:rPr lang="en-GB" dirty="0" err="1">
                <a:latin typeface="Monaco" pitchFamily="2" charset="77"/>
              </a:rPr>
              <a:t>save_weights</a:t>
            </a:r>
            <a:r>
              <a:rPr lang="en-GB" dirty="0">
                <a:latin typeface="Monaco" pitchFamily="2" charset="77"/>
              </a:rPr>
              <a:t>()</a:t>
            </a:r>
          </a:p>
        </p:txBody>
      </p:sp>
    </p:spTree>
    <p:extLst>
      <p:ext uri="{BB962C8B-B14F-4D97-AF65-F5344CB8AC3E}">
        <p14:creationId xmlns:p14="http://schemas.microsoft.com/office/powerpoint/2010/main" val="980647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3A69D-FF41-CC4E-92FE-A04196E4EAD6}"/>
              </a:ext>
            </a:extLst>
          </p:cNvPr>
          <p:cNvSpPr>
            <a:spLocks noGrp="1"/>
          </p:cNvSpPr>
          <p:nvPr>
            <p:ph type="title"/>
          </p:nvPr>
        </p:nvSpPr>
        <p:spPr/>
        <p:txBody>
          <a:bodyPr/>
          <a:lstStyle/>
          <a:p>
            <a:r>
              <a:rPr lang="en-GB" dirty="0"/>
              <a:t>When to use Model or Layer?</a:t>
            </a:r>
          </a:p>
        </p:txBody>
      </p:sp>
      <p:sp>
        <p:nvSpPr>
          <p:cNvPr id="4" name="Text Placeholder 3">
            <a:extLst>
              <a:ext uri="{FF2B5EF4-FFF2-40B4-BE49-F238E27FC236}">
                <a16:creationId xmlns:a16="http://schemas.microsoft.com/office/drawing/2014/main" id="{288E808E-027F-5D41-80AC-C3A54D807A23}"/>
              </a:ext>
            </a:extLst>
          </p:cNvPr>
          <p:cNvSpPr>
            <a:spLocks noGrp="1"/>
          </p:cNvSpPr>
          <p:nvPr>
            <p:ph type="body" idx="1"/>
          </p:nvPr>
        </p:nvSpPr>
        <p:spPr/>
        <p:txBody>
          <a:bodyPr/>
          <a:lstStyle/>
          <a:p>
            <a:r>
              <a:rPr lang="en-GB" dirty="0"/>
              <a:t>Layer</a:t>
            </a:r>
          </a:p>
        </p:txBody>
      </p:sp>
      <p:sp>
        <p:nvSpPr>
          <p:cNvPr id="5" name="Content Placeholder 4">
            <a:extLst>
              <a:ext uri="{FF2B5EF4-FFF2-40B4-BE49-F238E27FC236}">
                <a16:creationId xmlns:a16="http://schemas.microsoft.com/office/drawing/2014/main" id="{872DF279-6A5E-8544-B345-09C5BFFD598D}"/>
              </a:ext>
            </a:extLst>
          </p:cNvPr>
          <p:cNvSpPr>
            <a:spLocks noGrp="1"/>
          </p:cNvSpPr>
          <p:nvPr>
            <p:ph sz="half" idx="2"/>
          </p:nvPr>
        </p:nvSpPr>
        <p:spPr/>
        <p:txBody>
          <a:bodyPr/>
          <a:lstStyle/>
          <a:p>
            <a:r>
              <a:rPr lang="en-GB" dirty="0"/>
              <a:t>Used for individual computations (such as a convolutional layer) or blocks of computations (a “</a:t>
            </a:r>
            <a:r>
              <a:rPr lang="en-GB" dirty="0" err="1"/>
              <a:t>ResNet</a:t>
            </a:r>
            <a:r>
              <a:rPr lang="en-GB" dirty="0"/>
              <a:t> Block”)</a:t>
            </a:r>
          </a:p>
          <a:p>
            <a:r>
              <a:rPr lang="en-GB" dirty="0"/>
              <a:t>Anything that is going to be used repeatedly inside a bigger model</a:t>
            </a:r>
          </a:p>
          <a:p>
            <a:r>
              <a:rPr lang="en-GB" dirty="0"/>
              <a:t>Anything that does not need to use built-in training or saving methods</a:t>
            </a:r>
          </a:p>
        </p:txBody>
      </p:sp>
      <p:sp>
        <p:nvSpPr>
          <p:cNvPr id="6" name="Text Placeholder 5">
            <a:extLst>
              <a:ext uri="{FF2B5EF4-FFF2-40B4-BE49-F238E27FC236}">
                <a16:creationId xmlns:a16="http://schemas.microsoft.com/office/drawing/2014/main" id="{9945EC48-4B2B-114F-9CD5-01407ED897BE}"/>
              </a:ext>
            </a:extLst>
          </p:cNvPr>
          <p:cNvSpPr>
            <a:spLocks noGrp="1"/>
          </p:cNvSpPr>
          <p:nvPr>
            <p:ph type="body" sz="quarter" idx="3"/>
          </p:nvPr>
        </p:nvSpPr>
        <p:spPr/>
        <p:txBody>
          <a:bodyPr/>
          <a:lstStyle/>
          <a:p>
            <a:r>
              <a:rPr lang="en-GB" dirty="0"/>
              <a:t>Model</a:t>
            </a:r>
          </a:p>
        </p:txBody>
      </p:sp>
      <p:sp>
        <p:nvSpPr>
          <p:cNvPr id="7" name="Content Placeholder 6">
            <a:extLst>
              <a:ext uri="{FF2B5EF4-FFF2-40B4-BE49-F238E27FC236}">
                <a16:creationId xmlns:a16="http://schemas.microsoft.com/office/drawing/2014/main" id="{29B0CAB4-D9D0-E04A-955F-472C0DDB62A2}"/>
              </a:ext>
            </a:extLst>
          </p:cNvPr>
          <p:cNvSpPr>
            <a:spLocks noGrp="1"/>
          </p:cNvSpPr>
          <p:nvPr>
            <p:ph sz="quarter" idx="4"/>
          </p:nvPr>
        </p:nvSpPr>
        <p:spPr/>
        <p:txBody>
          <a:bodyPr/>
          <a:lstStyle/>
          <a:p>
            <a:r>
              <a:rPr lang="en-GB" dirty="0"/>
              <a:t>A collection of layers comprising a “deep learning model” or “network”.</a:t>
            </a:r>
          </a:p>
          <a:p>
            <a:r>
              <a:rPr lang="en-GB" dirty="0"/>
              <a:t>Will contain multiple layers and blocks.</a:t>
            </a:r>
          </a:p>
          <a:p>
            <a:r>
              <a:rPr lang="en-GB" dirty="0"/>
              <a:t>Anything that you need to call </a:t>
            </a:r>
            <a:r>
              <a:rPr lang="en-GB" dirty="0">
                <a:latin typeface="Monaco" pitchFamily="2" charset="77"/>
              </a:rPr>
              <a:t>.fit() </a:t>
            </a:r>
            <a:r>
              <a:rPr lang="en-GB" dirty="0"/>
              <a:t>or </a:t>
            </a:r>
            <a:r>
              <a:rPr lang="en-GB" dirty="0">
                <a:latin typeface="Monaco" pitchFamily="2" charset="77"/>
              </a:rPr>
              <a:t>.save()</a:t>
            </a:r>
            <a:r>
              <a:rPr lang="en-GB" dirty="0"/>
              <a:t>.</a:t>
            </a:r>
          </a:p>
          <a:p>
            <a:r>
              <a:rPr lang="en-GB" dirty="0"/>
              <a:t>You can have multiple sub-models—such as the encoder and decoder—inside a parent model.</a:t>
            </a:r>
          </a:p>
        </p:txBody>
      </p:sp>
    </p:spTree>
    <p:extLst>
      <p:ext uri="{BB962C8B-B14F-4D97-AF65-F5344CB8AC3E}">
        <p14:creationId xmlns:p14="http://schemas.microsoft.com/office/powerpoint/2010/main" val="2851443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65FB-184D-E744-B42C-F61D5DFE93AD}"/>
              </a:ext>
            </a:extLst>
          </p:cNvPr>
          <p:cNvSpPr>
            <a:spLocks noGrp="1"/>
          </p:cNvSpPr>
          <p:nvPr>
            <p:ph type="title"/>
          </p:nvPr>
        </p:nvSpPr>
        <p:spPr/>
        <p:txBody>
          <a:bodyPr/>
          <a:lstStyle/>
          <a:p>
            <a:r>
              <a:rPr lang="en-GB" dirty="0"/>
              <a:t>Demo – </a:t>
            </a:r>
            <a:r>
              <a:rPr lang="en-GB" dirty="0" err="1"/>
              <a:t>VGGNet</a:t>
            </a:r>
            <a:r>
              <a:rPr lang="en-GB" dirty="0"/>
              <a:t> Convolutional Block</a:t>
            </a:r>
          </a:p>
        </p:txBody>
      </p:sp>
      <p:pic>
        <p:nvPicPr>
          <p:cNvPr id="1026" name="Picture 2">
            <a:extLst>
              <a:ext uri="{FF2B5EF4-FFF2-40B4-BE49-F238E27FC236}">
                <a16:creationId xmlns:a16="http://schemas.microsoft.com/office/drawing/2014/main" id="{DC6FE7C8-EA67-2976-9886-49D5B1B0C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2413000"/>
            <a:ext cx="8890000" cy="444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F0AFC6B-712F-CA65-885A-7721A207ED42}"/>
              </a:ext>
            </a:extLst>
          </p:cNvPr>
          <p:cNvSpPr txBox="1"/>
          <p:nvPr/>
        </p:nvSpPr>
        <p:spPr>
          <a:xfrm>
            <a:off x="2545156" y="6488668"/>
            <a:ext cx="7101688" cy="369332"/>
          </a:xfrm>
          <a:prstGeom prst="rect">
            <a:avLst/>
          </a:prstGeom>
          <a:noFill/>
        </p:spPr>
        <p:txBody>
          <a:bodyPr wrap="none" rtlCol="0">
            <a:spAutoFit/>
          </a:bodyPr>
          <a:lstStyle/>
          <a:p>
            <a:r>
              <a:rPr lang="en-GB" b="0" i="0" dirty="0">
                <a:solidFill>
                  <a:srgbClr val="757575"/>
                </a:solidFill>
                <a:effectLst/>
                <a:latin typeface="sohne"/>
              </a:rPr>
              <a:t>The architecture of VGG16 — uploaded by </a:t>
            </a:r>
            <a:r>
              <a:rPr lang="en-GB" b="0" i="0" u="sng" dirty="0">
                <a:effectLst/>
                <a:latin typeface="sohne"/>
                <a:hlinkClick r:id="rId3"/>
              </a:rPr>
              <a:t>Max Ferguson</a:t>
            </a:r>
            <a:r>
              <a:rPr lang="en-GB" b="0" i="0" dirty="0">
                <a:solidFill>
                  <a:srgbClr val="757575"/>
                </a:solidFill>
                <a:effectLst/>
                <a:latin typeface="sohne"/>
              </a:rPr>
              <a:t> in ResearchGate</a:t>
            </a:r>
            <a:endParaRPr lang="en-GB" dirty="0"/>
          </a:p>
        </p:txBody>
      </p:sp>
    </p:spTree>
    <p:extLst>
      <p:ext uri="{BB962C8B-B14F-4D97-AF65-F5344CB8AC3E}">
        <p14:creationId xmlns:p14="http://schemas.microsoft.com/office/powerpoint/2010/main" val="1674576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65FB-184D-E744-B42C-F61D5DFE93AD}"/>
              </a:ext>
            </a:extLst>
          </p:cNvPr>
          <p:cNvSpPr>
            <a:spLocks noGrp="1"/>
          </p:cNvSpPr>
          <p:nvPr>
            <p:ph type="title"/>
          </p:nvPr>
        </p:nvSpPr>
        <p:spPr/>
        <p:txBody>
          <a:bodyPr/>
          <a:lstStyle/>
          <a:p>
            <a:r>
              <a:rPr lang="en-GB" dirty="0"/>
              <a:t>Demo – </a:t>
            </a:r>
            <a:r>
              <a:rPr lang="en-GB" dirty="0" err="1"/>
              <a:t>VGGNet</a:t>
            </a:r>
            <a:r>
              <a:rPr lang="en-GB" dirty="0"/>
              <a:t> Convolutional Block</a:t>
            </a:r>
          </a:p>
        </p:txBody>
      </p:sp>
      <p:grpSp>
        <p:nvGrpSpPr>
          <p:cNvPr id="8" name="Group 7">
            <a:extLst>
              <a:ext uri="{FF2B5EF4-FFF2-40B4-BE49-F238E27FC236}">
                <a16:creationId xmlns:a16="http://schemas.microsoft.com/office/drawing/2014/main" id="{651B17DC-B58B-C525-0648-380A7D838A08}"/>
              </a:ext>
            </a:extLst>
          </p:cNvPr>
          <p:cNvGrpSpPr/>
          <p:nvPr/>
        </p:nvGrpSpPr>
        <p:grpSpPr>
          <a:xfrm>
            <a:off x="3911600" y="3009900"/>
            <a:ext cx="4368800" cy="2298700"/>
            <a:chOff x="3302000" y="2933700"/>
            <a:chExt cx="4368800" cy="2298700"/>
          </a:xfrm>
        </p:grpSpPr>
        <p:sp>
          <p:nvSpPr>
            <p:cNvPr id="3" name="Cube 2">
              <a:extLst>
                <a:ext uri="{FF2B5EF4-FFF2-40B4-BE49-F238E27FC236}">
                  <a16:creationId xmlns:a16="http://schemas.microsoft.com/office/drawing/2014/main" id="{E7C973D6-4FBF-7085-4070-8D46969CE046}"/>
                </a:ext>
              </a:extLst>
            </p:cNvPr>
            <p:cNvSpPr/>
            <p:nvPr/>
          </p:nvSpPr>
          <p:spPr>
            <a:xfrm>
              <a:off x="3302000" y="2933700"/>
              <a:ext cx="863600" cy="2298700"/>
            </a:xfrm>
            <a:prstGeom prst="cube">
              <a:avLst>
                <a:gd name="adj"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ube 4">
              <a:extLst>
                <a:ext uri="{FF2B5EF4-FFF2-40B4-BE49-F238E27FC236}">
                  <a16:creationId xmlns:a16="http://schemas.microsoft.com/office/drawing/2014/main" id="{3A99B229-2893-6A3F-283F-104F3B6A5B6D}"/>
                </a:ext>
              </a:extLst>
            </p:cNvPr>
            <p:cNvSpPr/>
            <p:nvPr/>
          </p:nvSpPr>
          <p:spPr>
            <a:xfrm>
              <a:off x="4470400" y="2933700"/>
              <a:ext cx="863600" cy="2298700"/>
            </a:xfrm>
            <a:prstGeom prst="cube">
              <a:avLst>
                <a:gd name="adj"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ube 5">
              <a:extLst>
                <a:ext uri="{FF2B5EF4-FFF2-40B4-BE49-F238E27FC236}">
                  <a16:creationId xmlns:a16="http://schemas.microsoft.com/office/drawing/2014/main" id="{80851206-2D9E-EA47-DF19-CC16C4F9A300}"/>
                </a:ext>
              </a:extLst>
            </p:cNvPr>
            <p:cNvSpPr/>
            <p:nvPr/>
          </p:nvSpPr>
          <p:spPr>
            <a:xfrm>
              <a:off x="5638800" y="2933700"/>
              <a:ext cx="863600" cy="2298700"/>
            </a:xfrm>
            <a:prstGeom prst="cube">
              <a:avLst>
                <a:gd name="adj" fmla="val 750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Cube 6">
              <a:extLst>
                <a:ext uri="{FF2B5EF4-FFF2-40B4-BE49-F238E27FC236}">
                  <a16:creationId xmlns:a16="http://schemas.microsoft.com/office/drawing/2014/main" id="{C4298AFD-CEFD-EDD2-4699-6FF2159B9832}"/>
                </a:ext>
              </a:extLst>
            </p:cNvPr>
            <p:cNvSpPr/>
            <p:nvPr/>
          </p:nvSpPr>
          <p:spPr>
            <a:xfrm>
              <a:off x="6807200" y="2933700"/>
              <a:ext cx="863600" cy="2298700"/>
            </a:xfrm>
            <a:prstGeom prst="cube">
              <a:avLst>
                <a:gd name="adj" fmla="val 7500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grpSp>
      <p:sp>
        <p:nvSpPr>
          <p:cNvPr id="9" name="TextBox 8">
            <a:extLst>
              <a:ext uri="{FF2B5EF4-FFF2-40B4-BE49-F238E27FC236}">
                <a16:creationId xmlns:a16="http://schemas.microsoft.com/office/drawing/2014/main" id="{5641E33D-6FC3-18B3-DC72-36A9AFC43641}"/>
              </a:ext>
            </a:extLst>
          </p:cNvPr>
          <p:cNvSpPr txBox="1"/>
          <p:nvPr/>
        </p:nvSpPr>
        <p:spPr>
          <a:xfrm>
            <a:off x="2796182" y="5422667"/>
            <a:ext cx="1547218" cy="923330"/>
          </a:xfrm>
          <a:prstGeom prst="rect">
            <a:avLst/>
          </a:prstGeom>
          <a:noFill/>
        </p:spPr>
        <p:txBody>
          <a:bodyPr wrap="none" rtlCol="0">
            <a:spAutoFit/>
          </a:bodyPr>
          <a:lstStyle/>
          <a:p>
            <a:r>
              <a:rPr lang="en-GB" dirty="0"/>
              <a:t>Convolution</a:t>
            </a:r>
          </a:p>
          <a:p>
            <a:r>
              <a:rPr lang="en-GB" dirty="0"/>
              <a:t>Kernel 3x3</a:t>
            </a:r>
          </a:p>
          <a:p>
            <a:r>
              <a:rPr lang="en-GB" dirty="0"/>
              <a:t>Strides 1</a:t>
            </a:r>
          </a:p>
        </p:txBody>
      </p:sp>
      <p:sp>
        <p:nvSpPr>
          <p:cNvPr id="10" name="TextBox 9">
            <a:extLst>
              <a:ext uri="{FF2B5EF4-FFF2-40B4-BE49-F238E27FC236}">
                <a16:creationId xmlns:a16="http://schemas.microsoft.com/office/drawing/2014/main" id="{19DC5703-2283-A273-175E-BE3AB72D7548}"/>
              </a:ext>
            </a:extLst>
          </p:cNvPr>
          <p:cNvSpPr txBox="1"/>
          <p:nvPr/>
        </p:nvSpPr>
        <p:spPr>
          <a:xfrm>
            <a:off x="4396382" y="5422667"/>
            <a:ext cx="1547218" cy="923330"/>
          </a:xfrm>
          <a:prstGeom prst="rect">
            <a:avLst/>
          </a:prstGeom>
          <a:noFill/>
        </p:spPr>
        <p:txBody>
          <a:bodyPr wrap="none" rtlCol="0">
            <a:spAutoFit/>
          </a:bodyPr>
          <a:lstStyle/>
          <a:p>
            <a:r>
              <a:rPr lang="en-GB" dirty="0"/>
              <a:t>Convolution</a:t>
            </a:r>
          </a:p>
          <a:p>
            <a:r>
              <a:rPr lang="en-GB" dirty="0"/>
              <a:t>Kernel 3x3</a:t>
            </a:r>
          </a:p>
          <a:p>
            <a:r>
              <a:rPr lang="en-GB" dirty="0"/>
              <a:t>Strides 1</a:t>
            </a:r>
          </a:p>
        </p:txBody>
      </p:sp>
      <p:sp>
        <p:nvSpPr>
          <p:cNvPr id="11" name="TextBox 10">
            <a:extLst>
              <a:ext uri="{FF2B5EF4-FFF2-40B4-BE49-F238E27FC236}">
                <a16:creationId xmlns:a16="http://schemas.microsoft.com/office/drawing/2014/main" id="{C2552E71-AA10-180C-2A29-8AAEC98AAC55}"/>
              </a:ext>
            </a:extLst>
          </p:cNvPr>
          <p:cNvSpPr txBox="1"/>
          <p:nvPr/>
        </p:nvSpPr>
        <p:spPr>
          <a:xfrm>
            <a:off x="6128606" y="5699666"/>
            <a:ext cx="1103187" cy="369332"/>
          </a:xfrm>
          <a:prstGeom prst="rect">
            <a:avLst/>
          </a:prstGeom>
          <a:noFill/>
        </p:spPr>
        <p:txBody>
          <a:bodyPr wrap="none" rtlCol="0">
            <a:spAutoFit/>
          </a:bodyPr>
          <a:lstStyle/>
          <a:p>
            <a:r>
              <a:rPr lang="en-GB" dirty="0"/>
              <a:t>Dropout</a:t>
            </a:r>
          </a:p>
        </p:txBody>
      </p:sp>
      <p:sp>
        <p:nvSpPr>
          <p:cNvPr id="12" name="TextBox 11">
            <a:extLst>
              <a:ext uri="{FF2B5EF4-FFF2-40B4-BE49-F238E27FC236}">
                <a16:creationId xmlns:a16="http://schemas.microsoft.com/office/drawing/2014/main" id="{697DC47E-C4E9-990B-26EC-27E233D23125}"/>
              </a:ext>
            </a:extLst>
          </p:cNvPr>
          <p:cNvSpPr txBox="1"/>
          <p:nvPr/>
        </p:nvSpPr>
        <p:spPr>
          <a:xfrm>
            <a:off x="7231793" y="5699666"/>
            <a:ext cx="1555234" cy="369332"/>
          </a:xfrm>
          <a:prstGeom prst="rect">
            <a:avLst/>
          </a:prstGeom>
          <a:noFill/>
        </p:spPr>
        <p:txBody>
          <a:bodyPr wrap="none" rtlCol="0">
            <a:spAutoFit/>
          </a:bodyPr>
          <a:lstStyle/>
          <a:p>
            <a:r>
              <a:rPr lang="en-GB" dirty="0"/>
              <a:t>Max Pooling</a:t>
            </a:r>
          </a:p>
        </p:txBody>
      </p:sp>
    </p:spTree>
    <p:extLst>
      <p:ext uri="{BB962C8B-B14F-4D97-AF65-F5344CB8AC3E}">
        <p14:creationId xmlns:p14="http://schemas.microsoft.com/office/powerpoint/2010/main" val="1007382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EB4B-14F4-4F4A-AAD6-BAB7B19F5E44}"/>
              </a:ext>
            </a:extLst>
          </p:cNvPr>
          <p:cNvSpPr>
            <a:spLocks noGrp="1"/>
          </p:cNvSpPr>
          <p:nvPr>
            <p:ph type="title"/>
          </p:nvPr>
        </p:nvSpPr>
        <p:spPr/>
        <p:txBody>
          <a:bodyPr/>
          <a:lstStyle/>
          <a:p>
            <a:r>
              <a:rPr lang="en-GB" dirty="0"/>
              <a:t>Live Demo: A custom model</a:t>
            </a:r>
          </a:p>
        </p:txBody>
      </p:sp>
      <p:sp>
        <p:nvSpPr>
          <p:cNvPr id="3" name="Text Placeholder 2">
            <a:extLst>
              <a:ext uri="{FF2B5EF4-FFF2-40B4-BE49-F238E27FC236}">
                <a16:creationId xmlns:a16="http://schemas.microsoft.com/office/drawing/2014/main" id="{0FC6EE86-EC03-6840-A4E4-9C6F68DF912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9494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EF4AF-8BA7-2448-B090-D4C154FD5AA3}"/>
              </a:ext>
            </a:extLst>
          </p:cNvPr>
          <p:cNvSpPr>
            <a:spLocks noGrp="1"/>
          </p:cNvSpPr>
          <p:nvPr>
            <p:ph type="title"/>
          </p:nvPr>
        </p:nvSpPr>
        <p:spPr/>
        <p:txBody>
          <a:bodyPr/>
          <a:lstStyle/>
          <a:p>
            <a:r>
              <a:rPr lang="en-GB" dirty="0"/>
              <a:t>Lecture 8 - Outcomes</a:t>
            </a:r>
          </a:p>
        </p:txBody>
      </p:sp>
      <p:sp>
        <p:nvSpPr>
          <p:cNvPr id="3" name="Content Placeholder 2">
            <a:extLst>
              <a:ext uri="{FF2B5EF4-FFF2-40B4-BE49-F238E27FC236}">
                <a16:creationId xmlns:a16="http://schemas.microsoft.com/office/drawing/2014/main" id="{752A33B0-1C8C-6A4A-B829-00A7320C1924}"/>
              </a:ext>
            </a:extLst>
          </p:cNvPr>
          <p:cNvSpPr>
            <a:spLocks noGrp="1"/>
          </p:cNvSpPr>
          <p:nvPr>
            <p:ph idx="1"/>
          </p:nvPr>
        </p:nvSpPr>
        <p:spPr/>
        <p:txBody>
          <a:bodyPr>
            <a:normAutofit/>
          </a:bodyPr>
          <a:lstStyle/>
          <a:p>
            <a:r>
              <a:rPr lang="en-GB" dirty="0"/>
              <a:t>Dive deeper into the inner workings of TensorFlow with custom models and layers</a:t>
            </a:r>
          </a:p>
          <a:p>
            <a:endParaRPr lang="en-GB" dirty="0"/>
          </a:p>
          <a:p>
            <a:r>
              <a:rPr lang="en-GB" dirty="0"/>
              <a:t>Explore the design of “Variational Autoencoders” and generative neural networks</a:t>
            </a:r>
          </a:p>
        </p:txBody>
      </p:sp>
    </p:spTree>
    <p:extLst>
      <p:ext uri="{BB962C8B-B14F-4D97-AF65-F5344CB8AC3E}">
        <p14:creationId xmlns:p14="http://schemas.microsoft.com/office/powerpoint/2010/main" val="277575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2757-84E2-486B-B39C-DD5466B782FF}"/>
              </a:ext>
            </a:extLst>
          </p:cNvPr>
          <p:cNvSpPr>
            <a:spLocks noGrp="1"/>
          </p:cNvSpPr>
          <p:nvPr>
            <p:ph type="title"/>
          </p:nvPr>
        </p:nvSpPr>
        <p:spPr/>
        <p:txBody>
          <a:bodyPr/>
          <a:lstStyle/>
          <a:p>
            <a:r>
              <a:rPr lang="en-GB" dirty="0"/>
              <a:t>Regularisation</a:t>
            </a:r>
          </a:p>
        </p:txBody>
      </p:sp>
      <p:sp>
        <p:nvSpPr>
          <p:cNvPr id="3" name="Text Placeholder 2">
            <a:extLst>
              <a:ext uri="{FF2B5EF4-FFF2-40B4-BE49-F238E27FC236}">
                <a16:creationId xmlns:a16="http://schemas.microsoft.com/office/drawing/2014/main" id="{84E14F56-D9A7-0450-CFDA-05ED4066E614}"/>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58913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95FED-C41D-F4F9-898C-E3074C4DA630}"/>
              </a:ext>
            </a:extLst>
          </p:cNvPr>
          <p:cNvSpPr>
            <a:spLocks noGrp="1"/>
          </p:cNvSpPr>
          <p:nvPr>
            <p:ph type="title"/>
          </p:nvPr>
        </p:nvSpPr>
        <p:spPr/>
        <p:txBody>
          <a:bodyPr/>
          <a:lstStyle/>
          <a:p>
            <a:r>
              <a:rPr lang="en-GB" dirty="0"/>
              <a:t>Generalisation</a:t>
            </a:r>
          </a:p>
        </p:txBody>
      </p:sp>
      <p:sp>
        <p:nvSpPr>
          <p:cNvPr id="3" name="Content Placeholder 2">
            <a:extLst>
              <a:ext uri="{FF2B5EF4-FFF2-40B4-BE49-F238E27FC236}">
                <a16:creationId xmlns:a16="http://schemas.microsoft.com/office/drawing/2014/main" id="{656DDB82-E603-8B4E-95A1-DF74CB59B99D}"/>
              </a:ext>
            </a:extLst>
          </p:cNvPr>
          <p:cNvSpPr>
            <a:spLocks noGrp="1"/>
          </p:cNvSpPr>
          <p:nvPr>
            <p:ph idx="1"/>
          </p:nvPr>
        </p:nvSpPr>
        <p:spPr/>
        <p:txBody>
          <a:bodyPr/>
          <a:lstStyle/>
          <a:p>
            <a:r>
              <a:rPr lang="en-GB" dirty="0"/>
              <a:t>The </a:t>
            </a:r>
            <a:r>
              <a:rPr lang="en-GB" b="1" dirty="0"/>
              <a:t>central challenge </a:t>
            </a:r>
            <a:r>
              <a:rPr lang="en-GB" dirty="0"/>
              <a:t>of machine learning is to produce a model that must perform well on </a:t>
            </a:r>
            <a:r>
              <a:rPr lang="en-GB" b="1" dirty="0"/>
              <a:t>new, unseen inputs</a:t>
            </a:r>
            <a:r>
              <a:rPr lang="en-GB" dirty="0"/>
              <a:t>. This is called </a:t>
            </a:r>
            <a:r>
              <a:rPr lang="en-GB" b="1" dirty="0"/>
              <a:t>generalisation</a:t>
            </a:r>
            <a:r>
              <a:rPr lang="en-GB" dirty="0"/>
              <a:t>.</a:t>
            </a:r>
          </a:p>
          <a:p>
            <a:r>
              <a:rPr lang="en-GB" dirty="0"/>
              <a:t>When consider a models ability to generalise, we need to consider the </a:t>
            </a:r>
            <a:r>
              <a:rPr lang="en-GB" b="1" dirty="0"/>
              <a:t>training error </a:t>
            </a:r>
            <a:r>
              <a:rPr lang="en-GB" dirty="0"/>
              <a:t>and the </a:t>
            </a:r>
            <a:r>
              <a:rPr lang="en-GB" b="1" dirty="0"/>
              <a:t>generalisation or test error</a:t>
            </a:r>
            <a:r>
              <a:rPr lang="en-GB" dirty="0"/>
              <a:t>.</a:t>
            </a:r>
          </a:p>
        </p:txBody>
      </p:sp>
    </p:spTree>
    <p:extLst>
      <p:ext uri="{BB962C8B-B14F-4D97-AF65-F5344CB8AC3E}">
        <p14:creationId xmlns:p14="http://schemas.microsoft.com/office/powerpoint/2010/main" val="3946428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B3D2-8A8D-452A-E1F4-A0DCC3D04142}"/>
              </a:ext>
            </a:extLst>
          </p:cNvPr>
          <p:cNvSpPr>
            <a:spLocks noGrp="1"/>
          </p:cNvSpPr>
          <p:nvPr>
            <p:ph type="title"/>
          </p:nvPr>
        </p:nvSpPr>
        <p:spPr/>
        <p:txBody>
          <a:bodyPr/>
          <a:lstStyle/>
          <a:p>
            <a:r>
              <a:rPr lang="en-GB" dirty="0"/>
              <a:t>Underfitting and Overfitting</a:t>
            </a:r>
          </a:p>
        </p:txBody>
      </p:sp>
      <p:sp>
        <p:nvSpPr>
          <p:cNvPr id="3" name="Content Placeholder 2">
            <a:extLst>
              <a:ext uri="{FF2B5EF4-FFF2-40B4-BE49-F238E27FC236}">
                <a16:creationId xmlns:a16="http://schemas.microsoft.com/office/drawing/2014/main" id="{AA87C4E9-90B7-CABC-8792-7BC496F2039C}"/>
              </a:ext>
            </a:extLst>
          </p:cNvPr>
          <p:cNvSpPr>
            <a:spLocks noGrp="1"/>
          </p:cNvSpPr>
          <p:nvPr>
            <p:ph idx="1"/>
          </p:nvPr>
        </p:nvSpPr>
        <p:spPr/>
        <p:txBody>
          <a:bodyPr>
            <a:normAutofit fontScale="92500" lnSpcReduction="10000"/>
          </a:bodyPr>
          <a:lstStyle/>
          <a:p>
            <a:r>
              <a:rPr lang="en-GB" dirty="0"/>
              <a:t>The two main factors we consider in a machine learning model are:</a:t>
            </a:r>
          </a:p>
          <a:p>
            <a:pPr lvl="1"/>
            <a:r>
              <a:rPr lang="en-GB" dirty="0"/>
              <a:t>Its ability to make the </a:t>
            </a:r>
            <a:r>
              <a:rPr lang="en-GB" b="1" dirty="0"/>
              <a:t>training error small</a:t>
            </a:r>
          </a:p>
          <a:p>
            <a:pPr lvl="1"/>
            <a:r>
              <a:rPr lang="en-GB" dirty="0"/>
              <a:t>Its ability to make the </a:t>
            </a:r>
            <a:r>
              <a:rPr lang="en-GB" b="1" dirty="0"/>
              <a:t>gap</a:t>
            </a:r>
            <a:r>
              <a:rPr lang="en-GB" dirty="0"/>
              <a:t> between the </a:t>
            </a:r>
            <a:r>
              <a:rPr lang="en-GB" b="1" dirty="0"/>
              <a:t>training and test error small</a:t>
            </a:r>
          </a:p>
          <a:p>
            <a:r>
              <a:rPr lang="en-GB" b="1" dirty="0"/>
              <a:t>Underfitting</a:t>
            </a:r>
            <a:r>
              <a:rPr lang="en-GB" dirty="0"/>
              <a:t> occurs when the training error cannot be made sufficiently small, while </a:t>
            </a:r>
            <a:r>
              <a:rPr lang="en-GB" b="1" dirty="0"/>
              <a:t>overfitting</a:t>
            </a:r>
            <a:r>
              <a:rPr lang="en-GB" dirty="0"/>
              <a:t> occurs when the gap between the train and test error is too large.</a:t>
            </a:r>
          </a:p>
        </p:txBody>
      </p:sp>
    </p:spTree>
    <p:extLst>
      <p:ext uri="{BB962C8B-B14F-4D97-AF65-F5344CB8AC3E}">
        <p14:creationId xmlns:p14="http://schemas.microsoft.com/office/powerpoint/2010/main" val="3758591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549DA-82D3-CE44-DF68-970359EBA65A}"/>
              </a:ext>
            </a:extLst>
          </p:cNvPr>
          <p:cNvSpPr>
            <a:spLocks noGrp="1"/>
          </p:cNvSpPr>
          <p:nvPr>
            <p:ph type="title"/>
          </p:nvPr>
        </p:nvSpPr>
        <p:spPr/>
        <p:txBody>
          <a:bodyPr/>
          <a:lstStyle/>
          <a:p>
            <a:r>
              <a:rPr lang="en-GB" dirty="0"/>
              <a:t>Model Capacity</a:t>
            </a:r>
          </a:p>
        </p:txBody>
      </p:sp>
      <p:sp>
        <p:nvSpPr>
          <p:cNvPr id="3" name="Content Placeholder 2">
            <a:extLst>
              <a:ext uri="{FF2B5EF4-FFF2-40B4-BE49-F238E27FC236}">
                <a16:creationId xmlns:a16="http://schemas.microsoft.com/office/drawing/2014/main" id="{194E37D9-9264-55FF-C654-05DBEACF805E}"/>
              </a:ext>
            </a:extLst>
          </p:cNvPr>
          <p:cNvSpPr>
            <a:spLocks noGrp="1"/>
          </p:cNvSpPr>
          <p:nvPr>
            <p:ph idx="1"/>
          </p:nvPr>
        </p:nvSpPr>
        <p:spPr/>
        <p:txBody>
          <a:bodyPr>
            <a:normAutofit lnSpcReduction="10000"/>
          </a:bodyPr>
          <a:lstStyle/>
          <a:p>
            <a:r>
              <a:rPr lang="en-GB" dirty="0"/>
              <a:t>We can consider over and underfitting as related to a </a:t>
            </a:r>
            <a:r>
              <a:rPr lang="en-GB" b="1" dirty="0"/>
              <a:t>model’s capacity</a:t>
            </a:r>
            <a:r>
              <a:rPr lang="en-GB" dirty="0"/>
              <a:t>—informally, its ability to fit a </a:t>
            </a:r>
            <a:r>
              <a:rPr lang="en-GB" b="1" dirty="0"/>
              <a:t>wide variety of functions</a:t>
            </a:r>
            <a:r>
              <a:rPr lang="en-GB" dirty="0"/>
              <a:t>.</a:t>
            </a:r>
          </a:p>
          <a:p>
            <a:r>
              <a:rPr lang="en-GB" dirty="0"/>
              <a:t>With low capacity, a model will </a:t>
            </a:r>
            <a:r>
              <a:rPr lang="en-GB" b="1" dirty="0"/>
              <a:t>struggle to find solutions </a:t>
            </a:r>
            <a:r>
              <a:rPr lang="en-GB" dirty="0"/>
              <a:t>for the training set, but with high capacity it will </a:t>
            </a:r>
            <a:r>
              <a:rPr lang="en-GB" b="1" dirty="0"/>
              <a:t>overfit by memorising properties </a:t>
            </a:r>
            <a:r>
              <a:rPr lang="en-GB" dirty="0"/>
              <a:t>of the training data that </a:t>
            </a:r>
            <a:r>
              <a:rPr lang="en-GB" b="1" dirty="0"/>
              <a:t>aren’t useful </a:t>
            </a:r>
            <a:r>
              <a:rPr lang="en-GB" dirty="0"/>
              <a:t>for the test set.</a:t>
            </a:r>
          </a:p>
        </p:txBody>
      </p:sp>
    </p:spTree>
    <p:extLst>
      <p:ext uri="{BB962C8B-B14F-4D97-AF65-F5344CB8AC3E}">
        <p14:creationId xmlns:p14="http://schemas.microsoft.com/office/powerpoint/2010/main" val="2380767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C844-3E22-2553-EF6D-9A9A0B081C67}"/>
              </a:ext>
            </a:extLst>
          </p:cNvPr>
          <p:cNvSpPr>
            <a:spLocks noGrp="1"/>
          </p:cNvSpPr>
          <p:nvPr>
            <p:ph type="title"/>
          </p:nvPr>
        </p:nvSpPr>
        <p:spPr/>
        <p:txBody>
          <a:bodyPr/>
          <a:lstStyle/>
          <a:p>
            <a:r>
              <a:rPr lang="en-GB" dirty="0"/>
              <a:t>Functions in Models</a:t>
            </a:r>
          </a:p>
        </p:txBody>
      </p:sp>
      <p:sp>
        <p:nvSpPr>
          <p:cNvPr id="3" name="Content Placeholder 2">
            <a:extLst>
              <a:ext uri="{FF2B5EF4-FFF2-40B4-BE49-F238E27FC236}">
                <a16:creationId xmlns:a16="http://schemas.microsoft.com/office/drawing/2014/main" id="{9A9938EE-6DC9-55A5-EF4F-2CEFF4CA3955}"/>
              </a:ext>
            </a:extLst>
          </p:cNvPr>
          <p:cNvSpPr>
            <a:spLocks noGrp="1"/>
          </p:cNvSpPr>
          <p:nvPr>
            <p:ph idx="1"/>
          </p:nvPr>
        </p:nvSpPr>
        <p:spPr/>
        <p:txBody>
          <a:bodyPr/>
          <a:lstStyle/>
          <a:p>
            <a:r>
              <a:rPr lang="en-GB" dirty="0"/>
              <a:t>In some cases we can change the functions a model has to fit the data to improve performance, e.g. increasing the degree of a polynomial in a regression problem.</a:t>
            </a:r>
          </a:p>
          <a:p>
            <a:r>
              <a:rPr lang="en-GB" dirty="0"/>
              <a:t>But, not all algorithms are suited for all types of data to begin with, e.g. a linear regressor cannot fit a sin curve.</a:t>
            </a:r>
          </a:p>
        </p:txBody>
      </p:sp>
    </p:spTree>
    <p:extLst>
      <p:ext uri="{BB962C8B-B14F-4D97-AF65-F5344CB8AC3E}">
        <p14:creationId xmlns:p14="http://schemas.microsoft.com/office/powerpoint/2010/main" val="2666930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1EB0-128A-09FF-70DF-0514AAA654EF}"/>
              </a:ext>
            </a:extLst>
          </p:cNvPr>
          <p:cNvSpPr>
            <a:spLocks noGrp="1"/>
          </p:cNvSpPr>
          <p:nvPr>
            <p:ph type="title"/>
          </p:nvPr>
        </p:nvSpPr>
        <p:spPr/>
        <p:txBody>
          <a:bodyPr/>
          <a:lstStyle/>
          <a:p>
            <a:r>
              <a:rPr lang="en-GB" dirty="0"/>
              <a:t>Regularisation</a:t>
            </a:r>
          </a:p>
        </p:txBody>
      </p:sp>
      <p:sp>
        <p:nvSpPr>
          <p:cNvPr id="3" name="Content Placeholder 2">
            <a:extLst>
              <a:ext uri="{FF2B5EF4-FFF2-40B4-BE49-F238E27FC236}">
                <a16:creationId xmlns:a16="http://schemas.microsoft.com/office/drawing/2014/main" id="{566C9FA4-F004-32ED-5798-CCBD377AAD69}"/>
              </a:ext>
            </a:extLst>
          </p:cNvPr>
          <p:cNvSpPr>
            <a:spLocks noGrp="1"/>
          </p:cNvSpPr>
          <p:nvPr>
            <p:ph idx="1"/>
          </p:nvPr>
        </p:nvSpPr>
        <p:spPr/>
        <p:txBody>
          <a:bodyPr>
            <a:normAutofit fontScale="92500"/>
          </a:bodyPr>
          <a:lstStyle/>
          <a:p>
            <a:r>
              <a:rPr lang="en-GB" dirty="0"/>
              <a:t>Instead, we can </a:t>
            </a:r>
            <a:r>
              <a:rPr lang="en-GB" b="1" dirty="0"/>
              <a:t>control the learning algorithm </a:t>
            </a:r>
            <a:r>
              <a:rPr lang="en-GB" dirty="0"/>
              <a:t>by giving a </a:t>
            </a:r>
            <a:r>
              <a:rPr lang="en-GB" b="1" dirty="0"/>
              <a:t>preference</a:t>
            </a:r>
            <a:r>
              <a:rPr lang="en-GB" dirty="0"/>
              <a:t> for one solution over another.</a:t>
            </a:r>
          </a:p>
          <a:p>
            <a:r>
              <a:rPr lang="en-GB" dirty="0"/>
              <a:t>We do this by adding a </a:t>
            </a:r>
            <a:r>
              <a:rPr lang="en-GB" b="1" dirty="0"/>
              <a:t>regularisation cost </a:t>
            </a:r>
            <a:r>
              <a:rPr lang="en-GB" dirty="0"/>
              <a:t>to the model’s </a:t>
            </a:r>
            <a:r>
              <a:rPr lang="en-GB" b="1" dirty="0"/>
              <a:t>objective function</a:t>
            </a:r>
            <a:r>
              <a:rPr lang="en-GB" dirty="0"/>
              <a:t>.</a:t>
            </a:r>
          </a:p>
          <a:p>
            <a:r>
              <a:rPr lang="en-GB" dirty="0"/>
              <a:t>This way, we can </a:t>
            </a:r>
            <a:r>
              <a:rPr lang="en-GB" b="1" dirty="0"/>
              <a:t>control the model’s capacity</a:t>
            </a:r>
            <a:r>
              <a:rPr lang="en-GB" dirty="0"/>
              <a:t>, by </a:t>
            </a:r>
            <a:r>
              <a:rPr lang="en-GB" b="1" dirty="0"/>
              <a:t>preventing certain functions </a:t>
            </a:r>
            <a:r>
              <a:rPr lang="en-GB" dirty="0"/>
              <a:t>from being learned.</a:t>
            </a:r>
          </a:p>
        </p:txBody>
      </p:sp>
    </p:spTree>
    <p:extLst>
      <p:ext uri="{BB962C8B-B14F-4D97-AF65-F5344CB8AC3E}">
        <p14:creationId xmlns:p14="http://schemas.microsoft.com/office/powerpoint/2010/main" val="1158360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A8EF-3240-1D26-9A19-231B460AC917}"/>
              </a:ext>
            </a:extLst>
          </p:cNvPr>
          <p:cNvSpPr>
            <a:spLocks noGrp="1"/>
          </p:cNvSpPr>
          <p:nvPr>
            <p:ph type="title"/>
          </p:nvPr>
        </p:nvSpPr>
        <p:spPr/>
        <p:txBody>
          <a:bodyPr/>
          <a:lstStyle/>
          <a:p>
            <a:r>
              <a:rPr lang="en-GB" dirty="0"/>
              <a:t>Types of Regularisation</a:t>
            </a:r>
          </a:p>
        </p:txBody>
      </p:sp>
      <p:sp>
        <p:nvSpPr>
          <p:cNvPr id="3" name="Content Placeholder 2">
            <a:extLst>
              <a:ext uri="{FF2B5EF4-FFF2-40B4-BE49-F238E27FC236}">
                <a16:creationId xmlns:a16="http://schemas.microsoft.com/office/drawing/2014/main" id="{1F0C7967-F32E-95BC-D0AB-2E2B0099DD87}"/>
              </a:ext>
            </a:extLst>
          </p:cNvPr>
          <p:cNvSpPr>
            <a:spLocks noGrp="1"/>
          </p:cNvSpPr>
          <p:nvPr>
            <p:ph idx="1"/>
          </p:nvPr>
        </p:nvSpPr>
        <p:spPr/>
        <p:txBody>
          <a:bodyPr/>
          <a:lstStyle/>
          <a:p>
            <a:r>
              <a:rPr lang="en-GB" dirty="0"/>
              <a:t>Parameter penalties</a:t>
            </a:r>
          </a:p>
          <a:p>
            <a:r>
              <a:rPr lang="en-GB" dirty="0"/>
              <a:t>Parameter constraints</a:t>
            </a:r>
          </a:p>
          <a:p>
            <a:r>
              <a:rPr lang="en-GB" dirty="0"/>
              <a:t>Dataset Augmentation</a:t>
            </a:r>
          </a:p>
          <a:p>
            <a:r>
              <a:rPr lang="en-GB" dirty="0"/>
              <a:t>Early Stopping</a:t>
            </a:r>
          </a:p>
          <a:p>
            <a:r>
              <a:rPr lang="en-GB" dirty="0"/>
              <a:t>Dropout</a:t>
            </a:r>
          </a:p>
        </p:txBody>
      </p:sp>
    </p:spTree>
    <p:extLst>
      <p:ext uri="{BB962C8B-B14F-4D97-AF65-F5344CB8AC3E}">
        <p14:creationId xmlns:p14="http://schemas.microsoft.com/office/powerpoint/2010/main" val="1644333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5682-8450-6BE1-7126-5D95F9F11C08}"/>
              </a:ext>
            </a:extLst>
          </p:cNvPr>
          <p:cNvSpPr>
            <a:spLocks noGrp="1"/>
          </p:cNvSpPr>
          <p:nvPr>
            <p:ph type="title"/>
          </p:nvPr>
        </p:nvSpPr>
        <p:spPr/>
        <p:txBody>
          <a:bodyPr/>
          <a:lstStyle/>
          <a:p>
            <a:r>
              <a:rPr lang="en-GB" dirty="0"/>
              <a:t>Parameter Penalties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9B335BE-9F0B-AA13-5694-174DD13FDF7F}"/>
                  </a:ext>
                </a:extLst>
              </p:cNvPr>
              <p:cNvSpPr>
                <a:spLocks noGrp="1"/>
              </p:cNvSpPr>
              <p:nvPr>
                <p:ph idx="1"/>
              </p:nvPr>
            </p:nvSpPr>
            <p:spPr/>
            <p:txBody>
              <a:bodyPr/>
              <a:lstStyle/>
              <a:p>
                <a:r>
                  <a:rPr lang="en-GB" dirty="0"/>
                  <a:t>Consider the objective/loss function:</a:t>
                </a:r>
              </a:p>
              <a:p>
                <a:pPr marL="0" indent="0">
                  <a:buNone/>
                </a:pPr>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𝐽</m:t>
                          </m:r>
                        </m:e>
                      </m:acc>
                      <m:d>
                        <m:dPr>
                          <m:ctrlPr>
                            <a:rPr lang="en-GB" b="0" i="1" smtClean="0">
                              <a:latin typeface="Cambria Math" panose="02040503050406030204" pitchFamily="18" charset="0"/>
                            </a:rPr>
                          </m:ctrlPr>
                        </m:dPr>
                        <m:e>
                          <m:r>
                            <a:rPr lang="en-GB" b="1" i="1" smtClean="0">
                              <a:latin typeface="Cambria Math" panose="02040503050406030204" pitchFamily="18" charset="0"/>
                            </a:rPr>
                            <m:t>𝜽</m:t>
                          </m:r>
                          <m:r>
                            <a:rPr lang="en-GB" b="0" i="1" smtClean="0">
                              <a:latin typeface="Cambria Math" panose="02040503050406030204" pitchFamily="18" charset="0"/>
                            </a:rPr>
                            <m:t>;</m:t>
                          </m:r>
                          <m:r>
                            <a:rPr lang="en-GB" b="1" i="1" smtClean="0">
                              <a:latin typeface="Cambria Math" panose="02040503050406030204" pitchFamily="18" charset="0"/>
                            </a:rPr>
                            <m:t>𝑿</m:t>
                          </m:r>
                          <m:r>
                            <a:rPr lang="en-GB" b="0" i="1" smtClean="0">
                              <a:latin typeface="Cambria Math" panose="02040503050406030204" pitchFamily="18" charset="0"/>
                            </a:rPr>
                            <m:t>,</m:t>
                          </m:r>
                          <m:r>
                            <a:rPr lang="en-GB" b="1" i="1" smtClean="0">
                              <a:latin typeface="Cambria Math" panose="02040503050406030204" pitchFamily="18" charset="0"/>
                            </a:rPr>
                            <m:t>𝒚</m:t>
                          </m:r>
                        </m:e>
                      </m:d>
                      <m:r>
                        <a:rPr lang="en-GB" b="0" i="1" smtClean="0">
                          <a:latin typeface="Cambria Math" panose="02040503050406030204" pitchFamily="18" charset="0"/>
                        </a:rPr>
                        <m:t>=</m:t>
                      </m:r>
                      <m:r>
                        <a:rPr lang="en-GB" b="0" i="1" smtClean="0">
                          <a:latin typeface="Cambria Math" panose="02040503050406030204" pitchFamily="18" charset="0"/>
                        </a:rPr>
                        <m:t>𝐽</m:t>
                      </m:r>
                      <m:d>
                        <m:dPr>
                          <m:ctrlPr>
                            <a:rPr lang="en-GB" b="0" i="1" smtClean="0">
                              <a:latin typeface="Cambria Math" panose="02040503050406030204" pitchFamily="18" charset="0"/>
                            </a:rPr>
                          </m:ctrlPr>
                        </m:dPr>
                        <m:e>
                          <m:r>
                            <a:rPr lang="en-GB" b="1" i="1" smtClean="0">
                              <a:latin typeface="Cambria Math" panose="02040503050406030204" pitchFamily="18" charset="0"/>
                            </a:rPr>
                            <m:t>𝜽</m:t>
                          </m:r>
                          <m:r>
                            <a:rPr lang="en-GB" b="0" i="1" smtClean="0">
                              <a:latin typeface="Cambria Math" panose="02040503050406030204" pitchFamily="18" charset="0"/>
                            </a:rPr>
                            <m:t>;</m:t>
                          </m:r>
                          <m:r>
                            <a:rPr lang="en-GB" b="1" i="1" smtClean="0">
                              <a:latin typeface="Cambria Math" panose="02040503050406030204" pitchFamily="18" charset="0"/>
                            </a:rPr>
                            <m:t>𝑿</m:t>
                          </m:r>
                          <m:r>
                            <a:rPr lang="en-GB" b="0" i="1" smtClean="0">
                              <a:latin typeface="Cambria Math" panose="02040503050406030204" pitchFamily="18" charset="0"/>
                            </a:rPr>
                            <m:t>,</m:t>
                          </m:r>
                          <m:r>
                            <a:rPr lang="en-GB" b="1" i="1" smtClean="0">
                              <a:latin typeface="Cambria Math" panose="02040503050406030204" pitchFamily="18" charset="0"/>
                            </a:rPr>
                            <m:t>𝒚</m:t>
                          </m:r>
                        </m:e>
                      </m:d>
                      <m:r>
                        <a:rPr lang="en-GB" b="0" i="1" smtClean="0">
                          <a:latin typeface="Cambria Math" panose="02040503050406030204" pitchFamily="18" charset="0"/>
                        </a:rPr>
                        <m:t>+</m:t>
                      </m:r>
                      <m:r>
                        <a:rPr lang="en-GB" b="0" i="1" smtClean="0">
                          <a:latin typeface="Cambria Math" panose="02040503050406030204" pitchFamily="18" charset="0"/>
                        </a:rPr>
                        <m:t>𝛼</m:t>
                      </m:r>
                      <m:r>
                        <m:rPr>
                          <m:sty m:val="p"/>
                        </m:rPr>
                        <a:rPr lang="en-GB" b="0" i="0" smtClean="0">
                          <a:latin typeface="Cambria Math" panose="02040503050406030204" pitchFamily="18" charset="0"/>
                        </a:rPr>
                        <m:t>Ω</m:t>
                      </m:r>
                      <m:r>
                        <a:rPr lang="en-GB" b="0" i="1" smtClean="0">
                          <a:latin typeface="Cambria Math" panose="02040503050406030204" pitchFamily="18" charset="0"/>
                        </a:rPr>
                        <m:t>(</m:t>
                      </m:r>
                      <m:r>
                        <a:rPr lang="en-GB" b="1" i="1" smtClean="0">
                          <a:latin typeface="Cambria Math" panose="02040503050406030204" pitchFamily="18" charset="0"/>
                        </a:rPr>
                        <m:t>𝜽</m:t>
                      </m:r>
                      <m:r>
                        <a:rPr lang="en-GB" b="0" i="1" smtClean="0">
                          <a:latin typeface="Cambria Math" panose="02040503050406030204" pitchFamily="18" charset="0"/>
                        </a:rPr>
                        <m:t>)</m:t>
                      </m:r>
                    </m:oMath>
                  </m:oMathPara>
                </a14:m>
                <a:endParaRPr lang="en-GB" dirty="0"/>
              </a:p>
              <a:p>
                <a:r>
                  <a:rPr lang="en-GB" dirty="0"/>
                  <a:t>Where </a:t>
                </a:r>
                <a14:m>
                  <m:oMath xmlns:m="http://schemas.openxmlformats.org/officeDocument/2006/math">
                    <m:r>
                      <a:rPr lang="en-GB" b="1" i="1" smtClean="0">
                        <a:latin typeface="Cambria Math" panose="02040503050406030204" pitchFamily="18" charset="0"/>
                      </a:rPr>
                      <m:t>𝑿</m:t>
                    </m:r>
                    <m:r>
                      <a:rPr lang="en-GB" b="0" i="1" smtClean="0">
                        <a:latin typeface="Cambria Math" panose="02040503050406030204" pitchFamily="18" charset="0"/>
                      </a:rPr>
                      <m:t>,</m:t>
                    </m:r>
                    <m:r>
                      <a:rPr lang="en-GB" b="1" i="1" smtClean="0">
                        <a:latin typeface="Cambria Math" panose="02040503050406030204" pitchFamily="18" charset="0"/>
                      </a:rPr>
                      <m:t>𝒚</m:t>
                    </m:r>
                  </m:oMath>
                </a14:m>
                <a:r>
                  <a:rPr lang="en-GB" dirty="0"/>
                  <a:t> are the inputs and targets of the model, and </a:t>
                </a:r>
                <a14:m>
                  <m:oMath xmlns:m="http://schemas.openxmlformats.org/officeDocument/2006/math">
                    <m:r>
                      <a:rPr lang="en-GB" b="1" i="1" smtClean="0">
                        <a:latin typeface="Cambria Math" panose="02040503050406030204" pitchFamily="18" charset="0"/>
                      </a:rPr>
                      <m:t>𝜽</m:t>
                    </m:r>
                  </m:oMath>
                </a14:m>
                <a:r>
                  <a:rPr lang="en-GB" dirty="0"/>
                  <a:t> are the model parameters.</a:t>
                </a:r>
              </a:p>
              <a:p>
                <a:r>
                  <a:rPr lang="en-GB" dirty="0"/>
                  <a:t>The term </a:t>
                </a:r>
                <a14:m>
                  <m:oMath xmlns:m="http://schemas.openxmlformats.org/officeDocument/2006/math">
                    <m:r>
                      <a:rPr lang="en-GB" b="0" i="1" smtClean="0">
                        <a:latin typeface="Cambria Math" panose="02040503050406030204" pitchFamily="18" charset="0"/>
                      </a:rPr>
                      <m:t>𝛼</m:t>
                    </m:r>
                    <m:r>
                      <m:rPr>
                        <m:sty m:val="p"/>
                      </m:rPr>
                      <a:rPr lang="en-GB" b="0" i="0" smtClean="0">
                        <a:latin typeface="Cambria Math" panose="02040503050406030204" pitchFamily="18" charset="0"/>
                      </a:rPr>
                      <m:t>Ω</m:t>
                    </m:r>
                    <m:r>
                      <a:rPr lang="en-GB" b="0" i="1" smtClean="0">
                        <a:latin typeface="Cambria Math" panose="02040503050406030204" pitchFamily="18" charset="0"/>
                      </a:rPr>
                      <m:t>(</m:t>
                    </m:r>
                    <m:r>
                      <a:rPr lang="en-GB" b="1" i="1" smtClean="0">
                        <a:latin typeface="Cambria Math" panose="02040503050406030204" pitchFamily="18" charset="0"/>
                      </a:rPr>
                      <m:t>𝜽</m:t>
                    </m:r>
                    <m:r>
                      <a:rPr lang="en-GB" b="0" i="1" smtClean="0">
                        <a:latin typeface="Cambria Math" panose="02040503050406030204" pitchFamily="18" charset="0"/>
                      </a:rPr>
                      <m:t>)</m:t>
                    </m:r>
                  </m:oMath>
                </a14:m>
                <a:r>
                  <a:rPr lang="en-GB" dirty="0"/>
                  <a:t> is the regularisation cost, scaled by the </a:t>
                </a:r>
                <a:r>
                  <a:rPr lang="en-GB" dirty="0" err="1"/>
                  <a:t>hyperparamter</a:t>
                </a:r>
                <a:r>
                  <a:rPr lang="en-GB" dirty="0"/>
                  <a:t> </a:t>
                </a:r>
                <a14:m>
                  <m:oMath xmlns:m="http://schemas.openxmlformats.org/officeDocument/2006/math">
                    <m:r>
                      <a:rPr lang="en-GB" b="0" i="1" smtClean="0">
                        <a:latin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∈[0,∞]</m:t>
                    </m:r>
                  </m:oMath>
                </a14:m>
                <a:r>
                  <a:rPr lang="en-GB" dirty="0"/>
                  <a:t>.</a:t>
                </a:r>
              </a:p>
            </p:txBody>
          </p:sp>
        </mc:Choice>
        <mc:Fallback>
          <p:sp>
            <p:nvSpPr>
              <p:cNvPr id="3" name="Content Placeholder 2">
                <a:extLst>
                  <a:ext uri="{FF2B5EF4-FFF2-40B4-BE49-F238E27FC236}">
                    <a16:creationId xmlns:a16="http://schemas.microsoft.com/office/drawing/2014/main" id="{79B335BE-9F0B-AA13-5694-174DD13FDF7F}"/>
                  </a:ext>
                </a:extLst>
              </p:cNvPr>
              <p:cNvSpPr>
                <a:spLocks noGrp="1" noRot="1" noChangeAspect="1" noMove="1" noResize="1" noEditPoints="1" noAdjustHandles="1" noChangeArrowheads="1" noChangeShapeType="1" noTextEdit="1"/>
              </p:cNvSpPr>
              <p:nvPr>
                <p:ph idx="1"/>
              </p:nvPr>
            </p:nvSpPr>
            <p:spPr>
              <a:blipFill>
                <a:blip r:embed="rId2"/>
                <a:stretch>
                  <a:fillRect l="-862" r="-575"/>
                </a:stretch>
              </a:blipFill>
            </p:spPr>
            <p:txBody>
              <a:bodyPr/>
              <a:lstStyle/>
              <a:p>
                <a:r>
                  <a:rPr lang="en-GB">
                    <a:noFill/>
                  </a:rPr>
                  <a:t> </a:t>
                </a:r>
              </a:p>
            </p:txBody>
          </p:sp>
        </mc:Fallback>
      </mc:AlternateContent>
    </p:spTree>
    <p:extLst>
      <p:ext uri="{BB962C8B-B14F-4D97-AF65-F5344CB8AC3E}">
        <p14:creationId xmlns:p14="http://schemas.microsoft.com/office/powerpoint/2010/main" val="3800494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5476-947F-58B1-8CEB-4DF9A33F7D2B}"/>
              </a:ext>
            </a:extLst>
          </p:cNvPr>
          <p:cNvSpPr>
            <a:spLocks noGrp="1"/>
          </p:cNvSpPr>
          <p:nvPr>
            <p:ph type="title"/>
          </p:nvPr>
        </p:nvSpPr>
        <p:spPr/>
        <p:txBody>
          <a:bodyPr/>
          <a:lstStyle/>
          <a:p>
            <a:r>
              <a:rPr lang="en-GB" dirty="0"/>
              <a:t>Parameter Penalties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7EC9845-F25B-4A48-DF74-E35911B07E46}"/>
                  </a:ext>
                </a:extLst>
              </p:cNvPr>
              <p:cNvSpPr>
                <a:spLocks noGrp="1"/>
              </p:cNvSpPr>
              <p:nvPr>
                <p:ph idx="1"/>
              </p:nvPr>
            </p:nvSpPr>
            <p:spPr/>
            <p:txBody>
              <a:bodyPr/>
              <a:lstStyle/>
              <a:p>
                <a:r>
                  <a:rPr lang="en-GB" dirty="0"/>
                  <a:t>The penalty term </a:t>
                </a:r>
                <a14:m>
                  <m:oMath xmlns:m="http://schemas.openxmlformats.org/officeDocument/2006/math">
                    <m:r>
                      <m:rPr>
                        <m:sty m:val="p"/>
                      </m:rPr>
                      <a:rPr lang="en-GB" i="0" dirty="0" smtClean="0">
                        <a:latin typeface="Cambria Math" panose="02040503050406030204" pitchFamily="18" charset="0"/>
                      </a:rPr>
                      <m:t>Ω</m:t>
                    </m:r>
                  </m:oMath>
                </a14:m>
                <a:r>
                  <a:rPr lang="en-GB" dirty="0"/>
                  <a:t> adds an additional cost to the model training, if the model’s weights deviate from a preferred form.</a:t>
                </a:r>
              </a:p>
              <a:p>
                <a:r>
                  <a:rPr lang="en-GB" dirty="0"/>
                  <a:t>Most commonly, we penalise the norm of the weights—but not the biases—in a model.</a:t>
                </a:r>
              </a:p>
            </p:txBody>
          </p:sp>
        </mc:Choice>
        <mc:Fallback>
          <p:sp>
            <p:nvSpPr>
              <p:cNvPr id="3" name="Content Placeholder 2">
                <a:extLst>
                  <a:ext uri="{FF2B5EF4-FFF2-40B4-BE49-F238E27FC236}">
                    <a16:creationId xmlns:a16="http://schemas.microsoft.com/office/drawing/2014/main" id="{67EC9845-F25B-4A48-DF74-E35911B07E46}"/>
                  </a:ext>
                </a:extLst>
              </p:cNvPr>
              <p:cNvSpPr>
                <a:spLocks noGrp="1" noRot="1" noChangeAspect="1" noMove="1" noResize="1" noEditPoints="1" noAdjustHandles="1" noChangeArrowheads="1" noChangeShapeType="1" noTextEdit="1"/>
              </p:cNvSpPr>
              <p:nvPr>
                <p:ph idx="1"/>
              </p:nvPr>
            </p:nvSpPr>
            <p:spPr>
              <a:blipFill>
                <a:blip r:embed="rId2"/>
                <a:stretch>
                  <a:fillRect l="-862"/>
                </a:stretch>
              </a:blipFill>
            </p:spPr>
            <p:txBody>
              <a:bodyPr/>
              <a:lstStyle/>
              <a:p>
                <a:r>
                  <a:rPr lang="en-GB">
                    <a:noFill/>
                  </a:rPr>
                  <a:t> </a:t>
                </a:r>
              </a:p>
            </p:txBody>
          </p:sp>
        </mc:Fallback>
      </mc:AlternateContent>
    </p:spTree>
    <p:extLst>
      <p:ext uri="{BB962C8B-B14F-4D97-AF65-F5344CB8AC3E}">
        <p14:creationId xmlns:p14="http://schemas.microsoft.com/office/powerpoint/2010/main" val="726842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33D7DAEB-BB58-2F40-FD06-6AB40E24DDA9}"/>
                  </a:ext>
                </a:extLst>
              </p:cNvPr>
              <p:cNvSpPr>
                <a:spLocks noGrp="1"/>
              </p:cNvSpPr>
              <p:nvPr>
                <p:ph type="title"/>
              </p:nvPr>
            </p:nvSpPr>
            <p:spPr/>
            <p:txBody>
              <a:bodyPr/>
              <a:lstStyle/>
              <a:p>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oMath>
                </a14:m>
                <a:r>
                  <a:rPr lang="en-GB" dirty="0"/>
                  <a:t> Parameter Regularisation</a:t>
                </a:r>
              </a:p>
            </p:txBody>
          </p:sp>
        </mc:Choice>
        <mc:Fallback>
          <p:sp>
            <p:nvSpPr>
              <p:cNvPr id="2" name="Title 1">
                <a:extLst>
                  <a:ext uri="{FF2B5EF4-FFF2-40B4-BE49-F238E27FC236}">
                    <a16:creationId xmlns:a16="http://schemas.microsoft.com/office/drawing/2014/main" id="{33D7DAEB-BB58-2F40-FD06-6AB40E24DDA9}"/>
                  </a:ext>
                </a:extLst>
              </p:cNvPr>
              <p:cNvSpPr>
                <a:spLocks noGrp="1" noRot="1" noChangeAspect="1" noMove="1" noResize="1" noEditPoints="1" noAdjustHandles="1" noChangeArrowheads="1" noChangeShapeType="1" noTextEdit="1"/>
              </p:cNvSpPr>
              <p:nvPr>
                <p:ph type="title"/>
              </p:nvPr>
            </p:nvSpPr>
            <p:spPr>
              <a:blipFill>
                <a:blip r:embed="rId2"/>
                <a:stretch>
                  <a:fillRect l="-724" t="-7018" b="-2631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36A0359-17A6-51C7-1C12-6352F056E7BA}"/>
                  </a:ext>
                </a:extLst>
              </p:cNvPr>
              <p:cNvSpPr>
                <a:spLocks noGrp="1"/>
              </p:cNvSpPr>
              <p:nvPr>
                <p:ph sz="half" idx="1"/>
              </p:nvPr>
            </p:nvSpPr>
            <p:spPr/>
            <p:txBody>
              <a:bodyPr>
                <a:normAutofit lnSpcReduction="10000"/>
              </a:bodyPr>
              <a:lstStyle/>
              <a:p>
                <a:r>
                  <a:rPr lang="en-GB" dirty="0"/>
                  <a:t>The most common form of parameter regularisation, this strategy penalises the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oMath>
                </a14:m>
                <a:r>
                  <a:rPr lang="en-GB" dirty="0"/>
                  <a:t> norm of the weights:</a:t>
                </a:r>
              </a:p>
              <a:p>
                <a:pPr marL="0" indent="0">
                  <a:buNone/>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Ω</m:t>
                      </m:r>
                      <m:d>
                        <m:dPr>
                          <m:ctrlPr>
                            <a:rPr lang="en-GB" b="0" i="1" smtClean="0">
                              <a:latin typeface="Cambria Math" panose="02040503050406030204" pitchFamily="18" charset="0"/>
                            </a:rPr>
                          </m:ctrlPr>
                        </m:dPr>
                        <m:e>
                          <m:r>
                            <a:rPr lang="en-GB" b="1" i="1" smtClean="0">
                              <a:latin typeface="Cambria Math" panose="02040503050406030204" pitchFamily="18" charset="0"/>
                            </a:rPr>
                            <m:t>𝜽</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1" i="1" smtClean="0">
                                      <a:latin typeface="Cambria Math" panose="02040503050406030204" pitchFamily="18" charset="0"/>
                                    </a:rPr>
                                    <m:t>𝒘</m:t>
                                  </m:r>
                                </m:e>
                              </m:d>
                            </m:e>
                          </m:d>
                        </m:e>
                        <m:sub>
                          <m:r>
                            <a:rPr lang="en-GB" b="0" i="1" smtClean="0">
                              <a:latin typeface="Cambria Math" panose="02040503050406030204" pitchFamily="18" charset="0"/>
                            </a:rPr>
                            <m:t>2</m:t>
                          </m:r>
                        </m:sub>
                        <m:sup>
                          <m:r>
                            <a:rPr lang="en-GB" b="0" i="1" smtClean="0">
                              <a:latin typeface="Cambria Math" panose="02040503050406030204" pitchFamily="18" charset="0"/>
                            </a:rPr>
                            <m:t>2</m:t>
                          </m:r>
                        </m:sup>
                      </m:sSubSup>
                    </m:oMath>
                  </m:oMathPara>
                </a14:m>
                <a:endParaRPr lang="en-GB" dirty="0"/>
              </a:p>
              <a:p>
                <a:r>
                  <a:rPr lang="en-GB" dirty="0"/>
                  <a:t>The larger the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oMath>
                </a14:m>
                <a:r>
                  <a:rPr lang="en-GB" dirty="0"/>
                  <a:t> norm—i.e. the larger the length of the weight vectors—the larger the penalty. This drives the weights closer to the origin.</a:t>
                </a:r>
              </a:p>
              <a:p>
                <a:r>
                  <a:rPr lang="en-GB" dirty="0"/>
                  <a:t>This means the model prefers solutions where the weights are small—restricting the model’s capacity.</a:t>
                </a:r>
              </a:p>
            </p:txBody>
          </p:sp>
        </mc:Choice>
        <mc:Fallback>
          <p:sp>
            <p:nvSpPr>
              <p:cNvPr id="4" name="Content Placeholder 3">
                <a:extLst>
                  <a:ext uri="{FF2B5EF4-FFF2-40B4-BE49-F238E27FC236}">
                    <a16:creationId xmlns:a16="http://schemas.microsoft.com/office/drawing/2014/main" id="{C36A0359-17A6-51C7-1C12-6352F056E7BA}"/>
                  </a:ext>
                </a:extLst>
              </p:cNvPr>
              <p:cNvSpPr>
                <a:spLocks noGrp="1" noRot="1" noChangeAspect="1" noMove="1" noResize="1" noEditPoints="1" noAdjustHandles="1" noChangeArrowheads="1" noChangeShapeType="1" noTextEdit="1"/>
              </p:cNvSpPr>
              <p:nvPr>
                <p:ph sz="half" idx="1"/>
              </p:nvPr>
            </p:nvSpPr>
            <p:spPr>
              <a:blipFill>
                <a:blip r:embed="rId3"/>
                <a:stretch>
                  <a:fillRect l="-262" t="-1845"/>
                </a:stretch>
              </a:blipFill>
            </p:spPr>
            <p:txBody>
              <a:bodyPr/>
              <a:lstStyle/>
              <a:p>
                <a:r>
                  <a:rPr lang="en-GB">
                    <a:noFill/>
                  </a:rPr>
                  <a:t> </a:t>
                </a:r>
              </a:p>
            </p:txBody>
          </p:sp>
        </mc:Fallback>
      </mc:AlternateContent>
      <p:pic>
        <p:nvPicPr>
          <p:cNvPr id="7" name="Content Placeholder 6" descr="Text&#10;&#10;Description automatically generated">
            <a:extLst>
              <a:ext uri="{FF2B5EF4-FFF2-40B4-BE49-F238E27FC236}">
                <a16:creationId xmlns:a16="http://schemas.microsoft.com/office/drawing/2014/main" id="{4B0B9B0B-75DA-0740-8018-0BA54CADF367}"/>
              </a:ext>
            </a:extLst>
          </p:cNvPr>
          <p:cNvPicPr>
            <a:picLocks noGrp="1" noChangeAspect="1"/>
          </p:cNvPicPr>
          <p:nvPr>
            <p:ph sz="half" idx="2"/>
          </p:nvPr>
        </p:nvPicPr>
        <p:blipFill>
          <a:blip r:embed="rId4"/>
          <a:stretch>
            <a:fillRect/>
          </a:stretch>
        </p:blipFill>
        <p:spPr>
          <a:xfrm>
            <a:off x="6208713" y="3851138"/>
            <a:ext cx="4824412" cy="921024"/>
          </a:xfrm>
        </p:spPr>
      </p:pic>
    </p:spTree>
    <p:extLst>
      <p:ext uri="{BB962C8B-B14F-4D97-AF65-F5344CB8AC3E}">
        <p14:creationId xmlns:p14="http://schemas.microsoft.com/office/powerpoint/2010/main" val="185665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D9E3A-B360-134B-9D51-722448F2BD11}"/>
              </a:ext>
            </a:extLst>
          </p:cNvPr>
          <p:cNvSpPr>
            <a:spLocks noGrp="1"/>
          </p:cNvSpPr>
          <p:nvPr>
            <p:ph type="title"/>
          </p:nvPr>
        </p:nvSpPr>
        <p:spPr/>
        <p:txBody>
          <a:bodyPr/>
          <a:lstStyle/>
          <a:p>
            <a:r>
              <a:rPr lang="en-GB" dirty="0"/>
              <a:t>Customising Models and Layers</a:t>
            </a:r>
          </a:p>
        </p:txBody>
      </p:sp>
      <p:sp>
        <p:nvSpPr>
          <p:cNvPr id="3" name="Text Placeholder 2">
            <a:extLst>
              <a:ext uri="{FF2B5EF4-FFF2-40B4-BE49-F238E27FC236}">
                <a16:creationId xmlns:a16="http://schemas.microsoft.com/office/drawing/2014/main" id="{1ECE940D-5CA3-8A4A-8E65-5AE1FE1813CC}"/>
              </a:ext>
            </a:extLst>
          </p:cNvPr>
          <p:cNvSpPr>
            <a:spLocks noGrp="1"/>
          </p:cNvSpPr>
          <p:nvPr>
            <p:ph type="body" idx="1"/>
          </p:nvPr>
        </p:nvSpPr>
        <p:spPr/>
        <p:txBody>
          <a:bodyPr/>
          <a:lstStyle/>
          <a:p>
            <a:r>
              <a:rPr lang="en-GB" b="1" dirty="0"/>
              <a:t>progressive disclosure of complexity</a:t>
            </a:r>
            <a:endParaRPr lang="en-GB" dirty="0"/>
          </a:p>
        </p:txBody>
      </p:sp>
    </p:spTree>
    <p:extLst>
      <p:ext uri="{BB962C8B-B14F-4D97-AF65-F5344CB8AC3E}">
        <p14:creationId xmlns:p14="http://schemas.microsoft.com/office/powerpoint/2010/main" val="3599884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02FD-B2EC-C4CF-E236-B6E8E4B00BA1}"/>
              </a:ext>
            </a:extLst>
          </p:cNvPr>
          <p:cNvSpPr>
            <a:spLocks noGrp="1"/>
          </p:cNvSpPr>
          <p:nvPr>
            <p:ph type="title"/>
          </p:nvPr>
        </p:nvSpPr>
        <p:spPr/>
        <p:txBody>
          <a:bodyPr/>
          <a:lstStyle/>
          <a:p>
            <a:r>
              <a:rPr lang="en-GB" dirty="0"/>
              <a:t>Parameter Constraints</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8E7576D5-F559-314F-485E-E06E86165B6B}"/>
                  </a:ext>
                </a:extLst>
              </p:cNvPr>
              <p:cNvSpPr>
                <a:spLocks noGrp="1"/>
              </p:cNvSpPr>
              <p:nvPr>
                <p:ph idx="1"/>
              </p:nvPr>
            </p:nvSpPr>
            <p:spPr/>
            <p:txBody>
              <a:bodyPr/>
              <a:lstStyle/>
              <a:p>
                <a:r>
                  <a:rPr lang="en-GB" dirty="0"/>
                  <a:t>We may instead wish to constrain the our </a:t>
                </a:r>
                <a:r>
                  <a:rPr lang="en-GB" dirty="0" err="1"/>
                  <a:t>regulariser</a:t>
                </a:r>
                <a:r>
                  <a:rPr lang="en-GB" dirty="0"/>
                  <a:t> penalty to be smaller than some constant:</a:t>
                </a:r>
              </a:p>
              <a:p>
                <a:pPr marL="0" indent="0">
                  <a:buNone/>
                </a:pPr>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𝐽</m:t>
                          </m:r>
                        </m:e>
                      </m:acc>
                      <m:d>
                        <m:dPr>
                          <m:ctrlPr>
                            <a:rPr lang="en-GB" b="0" i="1" smtClean="0">
                              <a:latin typeface="Cambria Math" panose="02040503050406030204" pitchFamily="18" charset="0"/>
                            </a:rPr>
                          </m:ctrlPr>
                        </m:dPr>
                        <m:e>
                          <m:r>
                            <a:rPr lang="en-GB" b="1" i="1" smtClean="0">
                              <a:latin typeface="Cambria Math" panose="02040503050406030204" pitchFamily="18" charset="0"/>
                            </a:rPr>
                            <m:t>𝜽</m:t>
                          </m:r>
                          <m:r>
                            <a:rPr lang="en-GB" b="0" i="1" smtClean="0">
                              <a:latin typeface="Cambria Math" panose="02040503050406030204" pitchFamily="18" charset="0"/>
                            </a:rPr>
                            <m:t>;</m:t>
                          </m:r>
                          <m:r>
                            <a:rPr lang="en-GB" b="1" i="1" smtClean="0">
                              <a:latin typeface="Cambria Math" panose="02040503050406030204" pitchFamily="18" charset="0"/>
                            </a:rPr>
                            <m:t>𝑿</m:t>
                          </m:r>
                          <m:r>
                            <a:rPr lang="en-GB" b="0" i="1" smtClean="0">
                              <a:latin typeface="Cambria Math" panose="02040503050406030204" pitchFamily="18" charset="0"/>
                            </a:rPr>
                            <m:t>,</m:t>
                          </m:r>
                          <m:r>
                            <a:rPr lang="en-GB" b="1" i="1" smtClean="0">
                              <a:latin typeface="Cambria Math" panose="02040503050406030204" pitchFamily="18" charset="0"/>
                            </a:rPr>
                            <m:t>𝒚</m:t>
                          </m:r>
                        </m:e>
                      </m:d>
                      <m:r>
                        <a:rPr lang="en-GB" b="0" i="1" smtClean="0">
                          <a:latin typeface="Cambria Math" panose="02040503050406030204" pitchFamily="18" charset="0"/>
                        </a:rPr>
                        <m:t>=</m:t>
                      </m:r>
                      <m:r>
                        <a:rPr lang="en-GB" b="0" i="1" smtClean="0">
                          <a:latin typeface="Cambria Math" panose="02040503050406030204" pitchFamily="18" charset="0"/>
                        </a:rPr>
                        <m:t>𝐽</m:t>
                      </m:r>
                      <m:d>
                        <m:dPr>
                          <m:ctrlPr>
                            <a:rPr lang="en-GB" b="0" i="1" smtClean="0">
                              <a:latin typeface="Cambria Math" panose="02040503050406030204" pitchFamily="18" charset="0"/>
                            </a:rPr>
                          </m:ctrlPr>
                        </m:dPr>
                        <m:e>
                          <m:r>
                            <a:rPr lang="en-GB" b="1" i="1" smtClean="0">
                              <a:latin typeface="Cambria Math" panose="02040503050406030204" pitchFamily="18" charset="0"/>
                            </a:rPr>
                            <m:t>𝜽</m:t>
                          </m:r>
                          <m:r>
                            <a:rPr lang="en-GB" b="0" i="1" smtClean="0">
                              <a:latin typeface="Cambria Math" panose="02040503050406030204" pitchFamily="18" charset="0"/>
                            </a:rPr>
                            <m:t>;</m:t>
                          </m:r>
                          <m:r>
                            <a:rPr lang="en-GB" b="1" i="1" smtClean="0">
                              <a:latin typeface="Cambria Math" panose="02040503050406030204" pitchFamily="18" charset="0"/>
                            </a:rPr>
                            <m:t>𝑿</m:t>
                          </m:r>
                          <m:r>
                            <a:rPr lang="en-GB" b="0" i="1" smtClean="0">
                              <a:latin typeface="Cambria Math" panose="02040503050406030204" pitchFamily="18" charset="0"/>
                            </a:rPr>
                            <m:t>,</m:t>
                          </m:r>
                          <m:r>
                            <a:rPr lang="en-GB" b="1" i="1" smtClean="0">
                              <a:latin typeface="Cambria Math" panose="02040503050406030204" pitchFamily="18" charset="0"/>
                            </a:rPr>
                            <m:t>𝒚</m:t>
                          </m:r>
                        </m:e>
                      </m:d>
                      <m:r>
                        <a:rPr lang="en-GB" b="0" i="1" smtClean="0">
                          <a:latin typeface="Cambria Math" panose="02040503050406030204" pitchFamily="18" charset="0"/>
                        </a:rPr>
                        <m:t>+</m:t>
                      </m:r>
                      <m:r>
                        <a:rPr lang="en-GB" b="0" i="1" smtClean="0">
                          <a:latin typeface="Cambria Math" panose="02040503050406030204" pitchFamily="18" charset="0"/>
                        </a:rPr>
                        <m:t>𝛼</m:t>
                      </m:r>
                      <m:r>
                        <m:rPr>
                          <m:sty m:val="p"/>
                        </m:rPr>
                        <a:rPr lang="en-GB" b="0" i="0" smtClean="0">
                          <a:latin typeface="Cambria Math" panose="02040503050406030204" pitchFamily="18" charset="0"/>
                        </a:rPr>
                        <m:t>Ω</m:t>
                      </m:r>
                      <m:r>
                        <a:rPr lang="en-GB" b="0" i="1" smtClean="0">
                          <a:latin typeface="Cambria Math" panose="02040503050406030204" pitchFamily="18" charset="0"/>
                        </a:rPr>
                        <m:t>(</m:t>
                      </m:r>
                      <m:r>
                        <a:rPr lang="en-GB" b="1" i="1" smtClean="0">
                          <a:latin typeface="Cambria Math" panose="02040503050406030204" pitchFamily="18" charset="0"/>
                        </a:rPr>
                        <m:t>𝜽</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oMath>
                  </m:oMathPara>
                </a14:m>
                <a:endParaRPr lang="en-GB" dirty="0"/>
              </a:p>
              <a:p>
                <a:r>
                  <a:rPr lang="en-GB" dirty="0"/>
                  <a:t>Solving this problem requires finding both </a:t>
                </a:r>
                <a14:m>
                  <m:oMath xmlns:m="http://schemas.openxmlformats.org/officeDocument/2006/math">
                    <m:r>
                      <a:rPr lang="en-GB" b="0" i="1" smtClean="0">
                        <a:latin typeface="Cambria Math" panose="02040503050406030204" pitchFamily="18" charset="0"/>
                      </a:rPr>
                      <m:t>𝜃</m:t>
                    </m:r>
                  </m:oMath>
                </a14:m>
                <a:r>
                  <a:rPr lang="en-GB" dirty="0"/>
                  <a:t> and </a:t>
                </a:r>
                <a14:m>
                  <m:oMath xmlns:m="http://schemas.openxmlformats.org/officeDocument/2006/math">
                    <m:r>
                      <a:rPr lang="en-GB" b="0" i="1" smtClean="0">
                        <a:latin typeface="Cambria Math" panose="02040503050406030204" pitchFamily="18" charset="0"/>
                      </a:rPr>
                      <m:t>𝛼</m:t>
                    </m:r>
                  </m:oMath>
                </a14:m>
                <a:r>
                  <a:rPr lang="en-GB" dirty="0"/>
                  <a:t>, such that </a:t>
                </a:r>
                <a14:m>
                  <m:oMath xmlns:m="http://schemas.openxmlformats.org/officeDocument/2006/math">
                    <m:r>
                      <a:rPr lang="en-GB" b="0" i="1" smtClean="0">
                        <a:latin typeface="Cambria Math" panose="02040503050406030204" pitchFamily="18" charset="0"/>
                      </a:rPr>
                      <m:t>𝛼</m:t>
                    </m:r>
                  </m:oMath>
                </a14:m>
                <a:r>
                  <a:rPr lang="en-GB" dirty="0"/>
                  <a:t> increases when </a:t>
                </a:r>
                <a14:m>
                  <m:oMath xmlns:m="http://schemas.openxmlformats.org/officeDocument/2006/math">
                    <m:r>
                      <m:rPr>
                        <m:sty m:val="p"/>
                      </m:rPr>
                      <a:rPr lang="en-GB">
                        <a:latin typeface="Cambria Math" panose="02040503050406030204" pitchFamily="18" charset="0"/>
                      </a:rPr>
                      <m:t>Ω</m:t>
                    </m:r>
                    <m:d>
                      <m:dPr>
                        <m:ctrlPr>
                          <a:rPr lang="en-GB" i="1">
                            <a:latin typeface="Cambria Math" panose="02040503050406030204" pitchFamily="18" charset="0"/>
                          </a:rPr>
                        </m:ctrlPr>
                      </m:dPr>
                      <m:e>
                        <m:r>
                          <a:rPr lang="en-GB" b="1" i="1">
                            <a:latin typeface="Cambria Math" panose="02040503050406030204" pitchFamily="18" charset="0"/>
                          </a:rPr>
                          <m:t>𝜽</m:t>
                        </m:r>
                      </m:e>
                    </m:d>
                    <m:r>
                      <a:rPr lang="en-GB" b="0" i="1" smtClean="0">
                        <a:latin typeface="Cambria Math" panose="02040503050406030204" pitchFamily="18" charset="0"/>
                      </a:rPr>
                      <m:t>&gt;</m:t>
                    </m:r>
                    <m:r>
                      <a:rPr lang="en-GB" b="0" i="1" smtClean="0">
                        <a:latin typeface="Cambria Math" panose="02040503050406030204" pitchFamily="18" charset="0"/>
                      </a:rPr>
                      <m:t>𝑘</m:t>
                    </m:r>
                  </m:oMath>
                </a14:m>
                <a:r>
                  <a:rPr lang="en-GB" dirty="0"/>
                  <a:t>, and decreases when </a:t>
                </a:r>
                <a14:m>
                  <m:oMath xmlns:m="http://schemas.openxmlformats.org/officeDocument/2006/math">
                    <m:r>
                      <m:rPr>
                        <m:sty m:val="p"/>
                      </m:rPr>
                      <a:rPr lang="en-GB">
                        <a:latin typeface="Cambria Math" panose="02040503050406030204" pitchFamily="18" charset="0"/>
                      </a:rPr>
                      <m:t>Ω</m:t>
                    </m:r>
                    <m:d>
                      <m:dPr>
                        <m:ctrlPr>
                          <a:rPr lang="en-GB" i="1">
                            <a:latin typeface="Cambria Math" panose="02040503050406030204" pitchFamily="18" charset="0"/>
                          </a:rPr>
                        </m:ctrlPr>
                      </m:dPr>
                      <m:e>
                        <m:r>
                          <a:rPr lang="en-GB" b="1" i="1">
                            <a:latin typeface="Cambria Math" panose="02040503050406030204" pitchFamily="18" charset="0"/>
                          </a:rPr>
                          <m:t>𝜽</m:t>
                        </m:r>
                      </m:e>
                    </m:d>
                    <m:r>
                      <a:rPr lang="en-GB" b="0" i="1" smtClean="0">
                        <a:latin typeface="Cambria Math" panose="02040503050406030204" pitchFamily="18" charset="0"/>
                      </a:rPr>
                      <m:t>&lt;</m:t>
                    </m:r>
                    <m:r>
                      <a:rPr lang="en-GB" b="0" i="1" smtClean="0">
                        <a:latin typeface="Cambria Math" panose="02040503050406030204" pitchFamily="18" charset="0"/>
                      </a:rPr>
                      <m:t>𝑘</m:t>
                    </m:r>
                  </m:oMath>
                </a14:m>
                <a:endParaRPr lang="en-GB" dirty="0"/>
              </a:p>
            </p:txBody>
          </p:sp>
        </mc:Choice>
        <mc:Fallback>
          <p:sp>
            <p:nvSpPr>
              <p:cNvPr id="5" name="Content Placeholder 4">
                <a:extLst>
                  <a:ext uri="{FF2B5EF4-FFF2-40B4-BE49-F238E27FC236}">
                    <a16:creationId xmlns:a16="http://schemas.microsoft.com/office/drawing/2014/main" id="{8E7576D5-F559-314F-485E-E06E86165B6B}"/>
                  </a:ext>
                </a:extLst>
              </p:cNvPr>
              <p:cNvSpPr>
                <a:spLocks noGrp="1" noRot="1" noChangeAspect="1" noMove="1" noResize="1" noEditPoints="1" noAdjustHandles="1" noChangeArrowheads="1" noChangeShapeType="1" noTextEdit="1"/>
              </p:cNvSpPr>
              <p:nvPr>
                <p:ph idx="1"/>
              </p:nvPr>
            </p:nvSpPr>
            <p:spPr>
              <a:blipFill>
                <a:blip r:embed="rId2"/>
                <a:stretch>
                  <a:fillRect l="-862" r="-862" b="-1845"/>
                </a:stretch>
              </a:blipFill>
            </p:spPr>
            <p:txBody>
              <a:bodyPr/>
              <a:lstStyle/>
              <a:p>
                <a:r>
                  <a:rPr lang="en-GB">
                    <a:noFill/>
                  </a:rPr>
                  <a:t> </a:t>
                </a:r>
              </a:p>
            </p:txBody>
          </p:sp>
        </mc:Fallback>
      </mc:AlternateContent>
    </p:spTree>
    <p:extLst>
      <p:ext uri="{BB962C8B-B14F-4D97-AF65-F5344CB8AC3E}">
        <p14:creationId xmlns:p14="http://schemas.microsoft.com/office/powerpoint/2010/main" val="54747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41D3-DF5A-13F2-E9F3-E95D39B34CF9}"/>
              </a:ext>
            </a:extLst>
          </p:cNvPr>
          <p:cNvSpPr>
            <a:spLocks noGrp="1"/>
          </p:cNvSpPr>
          <p:nvPr>
            <p:ph type="title"/>
          </p:nvPr>
        </p:nvSpPr>
        <p:spPr/>
        <p:txBody>
          <a:bodyPr/>
          <a:lstStyle/>
          <a:p>
            <a:r>
              <a:rPr lang="en-GB" dirty="0"/>
              <a:t>Explicit Constraints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991F48-15A4-ED19-4301-37083FE25420}"/>
                  </a:ext>
                </a:extLst>
              </p:cNvPr>
              <p:cNvSpPr>
                <a:spLocks noGrp="1"/>
              </p:cNvSpPr>
              <p:nvPr>
                <p:ph idx="1"/>
              </p:nvPr>
            </p:nvSpPr>
            <p:spPr/>
            <p:txBody>
              <a:bodyPr/>
              <a:lstStyle/>
              <a:p>
                <a:r>
                  <a:rPr lang="en-GB" dirty="0"/>
                  <a:t>Finding the values of </a:t>
                </a:r>
                <a14:m>
                  <m:oMath xmlns:m="http://schemas.openxmlformats.org/officeDocument/2006/math">
                    <m:r>
                      <a:rPr lang="en-GB" b="0" i="1" smtClean="0">
                        <a:latin typeface="Cambria Math" panose="02040503050406030204" pitchFamily="18" charset="0"/>
                      </a:rPr>
                      <m:t>𝛼</m:t>
                    </m:r>
                  </m:oMath>
                </a14:m>
                <a:r>
                  <a:rPr lang="en-GB" dirty="0"/>
                  <a:t> can be quite difficult, and so in some cases in is easier to use an explicit constraint on the weights.</a:t>
                </a:r>
              </a:p>
              <a:p>
                <a:r>
                  <a:rPr lang="en-GB" dirty="0"/>
                  <a:t>Using gradient descent, we can take a step downhill on the function </a:t>
                </a:r>
                <a14:m>
                  <m:oMath xmlns:m="http://schemas.openxmlformats.org/officeDocument/2006/math">
                    <m:r>
                      <a:rPr lang="en-GB" b="0" i="1" smtClean="0">
                        <a:latin typeface="Cambria Math" panose="02040503050406030204" pitchFamily="18" charset="0"/>
                      </a:rPr>
                      <m:t>𝐽</m:t>
                    </m:r>
                    <m:d>
                      <m:dPr>
                        <m:ctrlPr>
                          <a:rPr lang="en-GB" b="0" i="1" smtClean="0">
                            <a:latin typeface="Cambria Math" panose="02040503050406030204" pitchFamily="18" charset="0"/>
                          </a:rPr>
                        </m:ctrlPr>
                      </m:dPr>
                      <m:e>
                        <m:r>
                          <a:rPr lang="en-GB" b="1" i="1" smtClean="0">
                            <a:latin typeface="Cambria Math" panose="02040503050406030204" pitchFamily="18" charset="0"/>
                          </a:rPr>
                          <m:t>𝜽</m:t>
                        </m:r>
                      </m:e>
                    </m:d>
                  </m:oMath>
                </a14:m>
                <a:r>
                  <a:rPr lang="en-GB" b="1" dirty="0"/>
                  <a:t> </a:t>
                </a:r>
                <a:r>
                  <a:rPr lang="en-GB" dirty="0"/>
                  <a:t>and then project </a:t>
                </a:r>
                <a14:m>
                  <m:oMath xmlns:m="http://schemas.openxmlformats.org/officeDocument/2006/math">
                    <m:r>
                      <a:rPr lang="en-GB" b="1" i="1" smtClean="0">
                        <a:latin typeface="Cambria Math" panose="02040503050406030204" pitchFamily="18" charset="0"/>
                      </a:rPr>
                      <m:t>𝜽</m:t>
                    </m:r>
                  </m:oMath>
                </a14:m>
                <a:r>
                  <a:rPr lang="en-GB" b="1" dirty="0"/>
                  <a:t> </a:t>
                </a:r>
                <a:r>
                  <a:rPr lang="en-GB" dirty="0"/>
                  <a:t>back to the nearest point that satisfies </a:t>
                </a:r>
                <a14:m>
                  <m:oMath xmlns:m="http://schemas.openxmlformats.org/officeDocument/2006/math">
                    <m:r>
                      <m:rPr>
                        <m:sty m:val="p"/>
                      </m:rPr>
                      <a:rPr lang="en-GB">
                        <a:latin typeface="Cambria Math" panose="02040503050406030204" pitchFamily="18" charset="0"/>
                      </a:rPr>
                      <m:t>Ω</m:t>
                    </m:r>
                    <m:d>
                      <m:dPr>
                        <m:ctrlPr>
                          <a:rPr lang="en-GB" i="1">
                            <a:latin typeface="Cambria Math" panose="02040503050406030204" pitchFamily="18" charset="0"/>
                          </a:rPr>
                        </m:ctrlPr>
                      </m:dPr>
                      <m:e>
                        <m:r>
                          <a:rPr lang="en-GB" b="1" i="1">
                            <a:latin typeface="Cambria Math" panose="02040503050406030204" pitchFamily="18" charset="0"/>
                          </a:rPr>
                          <m:t>𝜽</m:t>
                        </m:r>
                      </m:e>
                    </m:d>
                    <m:r>
                      <a:rPr lang="en-GB" i="1">
                        <a:latin typeface="Cambria Math" panose="02040503050406030204" pitchFamily="18" charset="0"/>
                      </a:rPr>
                      <m:t>&gt;</m:t>
                    </m:r>
                    <m:r>
                      <a:rPr lang="en-GB" i="1">
                        <a:latin typeface="Cambria Math" panose="02040503050406030204" pitchFamily="18" charset="0"/>
                      </a:rPr>
                      <m:t>𝑘</m:t>
                    </m:r>
                  </m:oMath>
                </a14:m>
                <a:r>
                  <a:rPr lang="en-GB" b="1" dirty="0"/>
                  <a:t>.</a:t>
                </a:r>
              </a:p>
            </p:txBody>
          </p:sp>
        </mc:Choice>
        <mc:Fallback>
          <p:sp>
            <p:nvSpPr>
              <p:cNvPr id="3" name="Content Placeholder 2">
                <a:extLst>
                  <a:ext uri="{FF2B5EF4-FFF2-40B4-BE49-F238E27FC236}">
                    <a16:creationId xmlns:a16="http://schemas.microsoft.com/office/drawing/2014/main" id="{EF991F48-15A4-ED19-4301-37083FE25420}"/>
                  </a:ext>
                </a:extLst>
              </p:cNvPr>
              <p:cNvSpPr>
                <a:spLocks noGrp="1" noRot="1" noChangeAspect="1" noMove="1" noResize="1" noEditPoints="1" noAdjustHandles="1" noChangeArrowheads="1" noChangeShapeType="1" noTextEdit="1"/>
              </p:cNvSpPr>
              <p:nvPr>
                <p:ph idx="1"/>
              </p:nvPr>
            </p:nvSpPr>
            <p:spPr>
              <a:blipFill>
                <a:blip r:embed="rId2"/>
                <a:stretch>
                  <a:fillRect l="-862" r="-144"/>
                </a:stretch>
              </a:blipFill>
            </p:spPr>
            <p:txBody>
              <a:bodyPr/>
              <a:lstStyle/>
              <a:p>
                <a:r>
                  <a:rPr lang="en-GB">
                    <a:noFill/>
                  </a:rPr>
                  <a:t> </a:t>
                </a:r>
              </a:p>
            </p:txBody>
          </p:sp>
        </mc:Fallback>
      </mc:AlternateContent>
    </p:spTree>
    <p:extLst>
      <p:ext uri="{BB962C8B-B14F-4D97-AF65-F5344CB8AC3E}">
        <p14:creationId xmlns:p14="http://schemas.microsoft.com/office/powerpoint/2010/main" val="3260668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1F4D5-D6DC-2D77-2291-87FA5015F877}"/>
              </a:ext>
            </a:extLst>
          </p:cNvPr>
          <p:cNvSpPr>
            <a:spLocks noGrp="1"/>
          </p:cNvSpPr>
          <p:nvPr>
            <p:ph type="title"/>
          </p:nvPr>
        </p:nvSpPr>
        <p:spPr/>
        <p:txBody>
          <a:bodyPr/>
          <a:lstStyle/>
          <a:p>
            <a:r>
              <a:rPr lang="en-GB" dirty="0"/>
              <a:t>Dead Units</a:t>
            </a:r>
          </a:p>
        </p:txBody>
      </p:sp>
      <p:sp>
        <p:nvSpPr>
          <p:cNvPr id="3" name="Content Placeholder 2">
            <a:extLst>
              <a:ext uri="{FF2B5EF4-FFF2-40B4-BE49-F238E27FC236}">
                <a16:creationId xmlns:a16="http://schemas.microsoft.com/office/drawing/2014/main" id="{8D2C5843-9B1F-6960-8434-F01FC397E009}"/>
              </a:ext>
            </a:extLst>
          </p:cNvPr>
          <p:cNvSpPr>
            <a:spLocks noGrp="1"/>
          </p:cNvSpPr>
          <p:nvPr>
            <p:ph idx="1"/>
          </p:nvPr>
        </p:nvSpPr>
        <p:spPr/>
        <p:txBody>
          <a:bodyPr>
            <a:normAutofit fontScale="92500"/>
          </a:bodyPr>
          <a:lstStyle/>
          <a:p>
            <a:r>
              <a:rPr lang="en-GB" dirty="0"/>
              <a:t>The benefit of using explicit constraints over weight decay, is that the latter can often induce “dead units” where the weights are arbitrarily small and do not contribute to the learned function.</a:t>
            </a:r>
          </a:p>
          <a:p>
            <a:r>
              <a:rPr lang="en-GB" dirty="0"/>
              <a:t>Explicit constraints avoid this, because they do not encourage the weights to approach the origin, they merely stop them from growing too large.</a:t>
            </a:r>
          </a:p>
        </p:txBody>
      </p:sp>
    </p:spTree>
    <p:extLst>
      <p:ext uri="{BB962C8B-B14F-4D97-AF65-F5344CB8AC3E}">
        <p14:creationId xmlns:p14="http://schemas.microsoft.com/office/powerpoint/2010/main" val="1179108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A8EF1-8839-7FC1-E29A-79DBF2CD2139}"/>
              </a:ext>
            </a:extLst>
          </p:cNvPr>
          <p:cNvSpPr>
            <a:spLocks noGrp="1"/>
          </p:cNvSpPr>
          <p:nvPr>
            <p:ph type="title"/>
          </p:nvPr>
        </p:nvSpPr>
        <p:spPr/>
        <p:txBody>
          <a:bodyPr/>
          <a:lstStyle/>
          <a:p>
            <a:r>
              <a:rPr lang="en-GB" dirty="0"/>
              <a:t>Early Stopping</a:t>
            </a:r>
          </a:p>
        </p:txBody>
      </p:sp>
      <p:sp>
        <p:nvSpPr>
          <p:cNvPr id="3" name="Content Placeholder 2">
            <a:extLst>
              <a:ext uri="{FF2B5EF4-FFF2-40B4-BE49-F238E27FC236}">
                <a16:creationId xmlns:a16="http://schemas.microsoft.com/office/drawing/2014/main" id="{DDD76DD9-8D12-DE74-ABB6-D68B1384EB97}"/>
              </a:ext>
            </a:extLst>
          </p:cNvPr>
          <p:cNvSpPr>
            <a:spLocks noGrp="1"/>
          </p:cNvSpPr>
          <p:nvPr>
            <p:ph idx="1"/>
          </p:nvPr>
        </p:nvSpPr>
        <p:spPr/>
        <p:txBody>
          <a:bodyPr/>
          <a:lstStyle/>
          <a:p>
            <a:r>
              <a:rPr lang="en-GB" dirty="0"/>
              <a:t>We often observe in overfitting models that the training loss continues to improve over time, while the test loss begins to rise after reaching a a certain value.</a:t>
            </a:r>
          </a:p>
          <a:p>
            <a:r>
              <a:rPr lang="en-GB" dirty="0"/>
              <a:t>This means we can obtain a more optimised model by taking the parameters at the point where the test loss stopped improving.</a:t>
            </a:r>
          </a:p>
        </p:txBody>
      </p:sp>
    </p:spTree>
    <p:extLst>
      <p:ext uri="{BB962C8B-B14F-4D97-AF65-F5344CB8AC3E}">
        <p14:creationId xmlns:p14="http://schemas.microsoft.com/office/powerpoint/2010/main" val="4079449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E010-B669-E0C1-5A83-DBC9544F6573}"/>
              </a:ext>
            </a:extLst>
          </p:cNvPr>
          <p:cNvSpPr>
            <a:spLocks noGrp="1"/>
          </p:cNvSpPr>
          <p:nvPr>
            <p:ph type="title"/>
          </p:nvPr>
        </p:nvSpPr>
        <p:spPr/>
        <p:txBody>
          <a:bodyPr/>
          <a:lstStyle/>
          <a:p>
            <a:r>
              <a:rPr lang="en-GB" dirty="0"/>
              <a:t>Early Stopping </a:t>
            </a:r>
            <a:r>
              <a:rPr lang="en-GB" dirty="0" err="1"/>
              <a:t>Callback</a:t>
            </a:r>
            <a:endParaRPr lang="en-GB" dirty="0"/>
          </a:p>
        </p:txBody>
      </p:sp>
      <p:pic>
        <p:nvPicPr>
          <p:cNvPr id="5" name="Content Placeholder 4" descr="Text, timeline&#10;&#10;Description automatically generated">
            <a:extLst>
              <a:ext uri="{FF2B5EF4-FFF2-40B4-BE49-F238E27FC236}">
                <a16:creationId xmlns:a16="http://schemas.microsoft.com/office/drawing/2014/main" id="{B2D3BDC7-DB29-0977-E87D-EBC00C46F93B}"/>
              </a:ext>
            </a:extLst>
          </p:cNvPr>
          <p:cNvPicPr>
            <a:picLocks noGrp="1" noChangeAspect="1"/>
          </p:cNvPicPr>
          <p:nvPr>
            <p:ph idx="1"/>
          </p:nvPr>
        </p:nvPicPr>
        <p:blipFill>
          <a:blip r:embed="rId2"/>
          <a:stretch>
            <a:fillRect/>
          </a:stretch>
        </p:blipFill>
        <p:spPr>
          <a:xfrm>
            <a:off x="1200943" y="2671349"/>
            <a:ext cx="8824913" cy="1515302"/>
          </a:xfrm>
        </p:spPr>
      </p:pic>
      <p:pic>
        <p:nvPicPr>
          <p:cNvPr id="7" name="Picture 6">
            <a:extLst>
              <a:ext uri="{FF2B5EF4-FFF2-40B4-BE49-F238E27FC236}">
                <a16:creationId xmlns:a16="http://schemas.microsoft.com/office/drawing/2014/main" id="{66760C39-09F9-DD2E-10F5-BDECB23FB4C5}"/>
              </a:ext>
            </a:extLst>
          </p:cNvPr>
          <p:cNvPicPr>
            <a:picLocks noChangeAspect="1"/>
          </p:cNvPicPr>
          <p:nvPr/>
        </p:nvPicPr>
        <p:blipFill>
          <a:blip r:embed="rId3"/>
          <a:stretch>
            <a:fillRect/>
          </a:stretch>
        </p:blipFill>
        <p:spPr>
          <a:xfrm>
            <a:off x="1200943" y="4552950"/>
            <a:ext cx="7772400" cy="847281"/>
          </a:xfrm>
          <a:prstGeom prst="rect">
            <a:avLst/>
          </a:prstGeom>
        </p:spPr>
      </p:pic>
    </p:spTree>
    <p:extLst>
      <p:ext uri="{BB962C8B-B14F-4D97-AF65-F5344CB8AC3E}">
        <p14:creationId xmlns:p14="http://schemas.microsoft.com/office/powerpoint/2010/main" val="2054017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A11C-F95A-5AB7-BEA7-B93CF002F6BC}"/>
              </a:ext>
            </a:extLst>
          </p:cNvPr>
          <p:cNvSpPr>
            <a:spLocks noGrp="1"/>
          </p:cNvSpPr>
          <p:nvPr>
            <p:ph type="title"/>
          </p:nvPr>
        </p:nvSpPr>
        <p:spPr/>
        <p:txBody>
          <a:bodyPr/>
          <a:lstStyle/>
          <a:p>
            <a:r>
              <a:rPr lang="en-GB" dirty="0"/>
              <a:t>Dropout</a:t>
            </a:r>
          </a:p>
        </p:txBody>
      </p:sp>
      <p:sp>
        <p:nvSpPr>
          <p:cNvPr id="3" name="Content Placeholder 2">
            <a:extLst>
              <a:ext uri="{FF2B5EF4-FFF2-40B4-BE49-F238E27FC236}">
                <a16:creationId xmlns:a16="http://schemas.microsoft.com/office/drawing/2014/main" id="{042DEF98-4613-279F-C277-E6638811EF05}"/>
              </a:ext>
            </a:extLst>
          </p:cNvPr>
          <p:cNvSpPr>
            <a:spLocks noGrp="1"/>
          </p:cNvSpPr>
          <p:nvPr>
            <p:ph idx="1"/>
          </p:nvPr>
        </p:nvSpPr>
        <p:spPr/>
        <p:txBody>
          <a:bodyPr>
            <a:normAutofit lnSpcReduction="10000"/>
          </a:bodyPr>
          <a:lstStyle/>
          <a:p>
            <a:r>
              <a:rPr lang="en-GB" dirty="0"/>
              <a:t>Dropout is a powerful, yet inexpensive, form of regularisation—put simply, Dropout allows you to train a large ensemble of </a:t>
            </a:r>
            <a:r>
              <a:rPr lang="en-GB" dirty="0" err="1"/>
              <a:t>submodels</a:t>
            </a:r>
            <a:r>
              <a:rPr lang="en-GB" dirty="0"/>
              <a:t> simultaneously.</a:t>
            </a:r>
          </a:p>
          <a:p>
            <a:r>
              <a:rPr lang="en-GB" dirty="0"/>
              <a:t>Each subnetwork in a model is created by removing the output of certain nodes in the base network—such as by setting their activations to zero.</a:t>
            </a:r>
          </a:p>
        </p:txBody>
      </p:sp>
    </p:spTree>
    <p:extLst>
      <p:ext uri="{BB962C8B-B14F-4D97-AF65-F5344CB8AC3E}">
        <p14:creationId xmlns:p14="http://schemas.microsoft.com/office/powerpoint/2010/main" val="3858122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2EFED6-8EF5-0E55-D700-E3C7D47DD997}"/>
              </a:ext>
            </a:extLst>
          </p:cNvPr>
          <p:cNvSpPr>
            <a:spLocks noGrp="1"/>
          </p:cNvSpPr>
          <p:nvPr>
            <p:ph type="title"/>
          </p:nvPr>
        </p:nvSpPr>
        <p:spPr/>
        <p:txBody>
          <a:bodyPr/>
          <a:lstStyle/>
          <a:p>
            <a:r>
              <a:rPr lang="en-GB" dirty="0"/>
              <a:t>Dropout</a:t>
            </a:r>
          </a:p>
        </p:txBody>
      </p:sp>
      <p:sp>
        <p:nvSpPr>
          <p:cNvPr id="10" name="Content Placeholder 9">
            <a:extLst>
              <a:ext uri="{FF2B5EF4-FFF2-40B4-BE49-F238E27FC236}">
                <a16:creationId xmlns:a16="http://schemas.microsoft.com/office/drawing/2014/main" id="{97AE5C50-EBCF-57E9-6761-866AA091E680}"/>
              </a:ext>
            </a:extLst>
          </p:cNvPr>
          <p:cNvSpPr>
            <a:spLocks noGrp="1"/>
          </p:cNvSpPr>
          <p:nvPr>
            <p:ph sz="half" idx="1"/>
          </p:nvPr>
        </p:nvSpPr>
        <p:spPr/>
        <p:txBody>
          <a:bodyPr>
            <a:normAutofit fontScale="92500" lnSpcReduction="10000"/>
          </a:bodyPr>
          <a:lstStyle/>
          <a:p>
            <a:r>
              <a:rPr lang="en-GB" dirty="0"/>
              <a:t>Dropout works with a network trained in batches—each time a batch is created, a random selection of neurons in the network are “switched off”.</a:t>
            </a:r>
          </a:p>
          <a:p>
            <a:r>
              <a:rPr lang="en-GB" dirty="0"/>
              <a:t>Each subnetwork has a subset of the parameters that it inherits from the parent network and are shared with other subnetworks.</a:t>
            </a:r>
          </a:p>
          <a:p>
            <a:r>
              <a:rPr lang="en-GB" dirty="0"/>
              <a:t>The dropout rate is a hyperparameter selected for each layer—this is usually 0.5 for Dense layers, and 0.1-0.2 for Convolutional layers.</a:t>
            </a:r>
          </a:p>
        </p:txBody>
      </p:sp>
      <p:pic>
        <p:nvPicPr>
          <p:cNvPr id="11" name="Content Placeholder 7" descr="A picture containing diagram&#10;&#10;Description automatically generated">
            <a:extLst>
              <a:ext uri="{FF2B5EF4-FFF2-40B4-BE49-F238E27FC236}">
                <a16:creationId xmlns:a16="http://schemas.microsoft.com/office/drawing/2014/main" id="{0639A3D9-2D65-1F21-E4B2-C442504413CD}"/>
              </a:ext>
            </a:extLst>
          </p:cNvPr>
          <p:cNvPicPr>
            <a:picLocks noGrp="1" noChangeAspect="1"/>
          </p:cNvPicPr>
          <p:nvPr>
            <p:ph sz="half" idx="2"/>
          </p:nvPr>
        </p:nvPicPr>
        <p:blipFill>
          <a:blip r:embed="rId2"/>
          <a:stretch>
            <a:fillRect/>
          </a:stretch>
        </p:blipFill>
        <p:spPr>
          <a:xfrm>
            <a:off x="6652062" y="2603500"/>
            <a:ext cx="3937713" cy="3416300"/>
          </a:xfrm>
        </p:spPr>
      </p:pic>
      <p:sp>
        <p:nvSpPr>
          <p:cNvPr id="12" name="TextBox 11">
            <a:extLst>
              <a:ext uri="{FF2B5EF4-FFF2-40B4-BE49-F238E27FC236}">
                <a16:creationId xmlns:a16="http://schemas.microsoft.com/office/drawing/2014/main" id="{BD2BB5DC-2FB8-CEBF-43AC-35C17C8D918C}"/>
              </a:ext>
            </a:extLst>
          </p:cNvPr>
          <p:cNvSpPr txBox="1"/>
          <p:nvPr/>
        </p:nvSpPr>
        <p:spPr>
          <a:xfrm>
            <a:off x="6759671" y="6019800"/>
            <a:ext cx="3722494" cy="369332"/>
          </a:xfrm>
          <a:prstGeom prst="rect">
            <a:avLst/>
          </a:prstGeom>
          <a:noFill/>
        </p:spPr>
        <p:txBody>
          <a:bodyPr wrap="none" rtlCol="0">
            <a:spAutoFit/>
          </a:bodyPr>
          <a:lstStyle/>
          <a:p>
            <a:r>
              <a:rPr lang="en-GB" dirty="0"/>
              <a:t>Chapter 7, Deep Learning Book</a:t>
            </a:r>
          </a:p>
        </p:txBody>
      </p:sp>
    </p:spTree>
    <p:extLst>
      <p:ext uri="{BB962C8B-B14F-4D97-AF65-F5344CB8AC3E}">
        <p14:creationId xmlns:p14="http://schemas.microsoft.com/office/powerpoint/2010/main" val="881737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52E477-9D2F-D463-93DA-4588EC63BBEF}"/>
              </a:ext>
            </a:extLst>
          </p:cNvPr>
          <p:cNvSpPr>
            <a:spLocks noGrp="1"/>
          </p:cNvSpPr>
          <p:nvPr>
            <p:ph type="title"/>
          </p:nvPr>
        </p:nvSpPr>
        <p:spPr/>
        <p:txBody>
          <a:bodyPr/>
          <a:lstStyle/>
          <a:p>
            <a:r>
              <a:rPr lang="en-GB" dirty="0"/>
              <a:t>Dropout in </a:t>
            </a:r>
            <a:r>
              <a:rPr lang="en-GB" dirty="0" err="1"/>
              <a:t>Tensorflow</a:t>
            </a:r>
            <a:endParaRPr lang="en-GB" dirty="0"/>
          </a:p>
        </p:txBody>
      </p:sp>
      <p:pic>
        <p:nvPicPr>
          <p:cNvPr id="6" name="Content Placeholder 5" descr="Text&#10;&#10;Description automatically generated">
            <a:extLst>
              <a:ext uri="{FF2B5EF4-FFF2-40B4-BE49-F238E27FC236}">
                <a16:creationId xmlns:a16="http://schemas.microsoft.com/office/drawing/2014/main" id="{05AC7419-5CF2-4F9A-6D5E-1DAEBAE62927}"/>
              </a:ext>
            </a:extLst>
          </p:cNvPr>
          <p:cNvPicPr>
            <a:picLocks noGrp="1" noChangeAspect="1"/>
          </p:cNvPicPr>
          <p:nvPr>
            <p:ph idx="1"/>
          </p:nvPr>
        </p:nvPicPr>
        <p:blipFill>
          <a:blip r:embed="rId2"/>
          <a:stretch>
            <a:fillRect/>
          </a:stretch>
        </p:blipFill>
        <p:spPr>
          <a:xfrm>
            <a:off x="1155700" y="3721094"/>
            <a:ext cx="8824913" cy="1181112"/>
          </a:xfrm>
        </p:spPr>
      </p:pic>
    </p:spTree>
    <p:extLst>
      <p:ext uri="{BB962C8B-B14F-4D97-AF65-F5344CB8AC3E}">
        <p14:creationId xmlns:p14="http://schemas.microsoft.com/office/powerpoint/2010/main" val="1319183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1D1E19-BEA7-32D2-B33A-B0F40DB4FB9A}"/>
              </a:ext>
            </a:extLst>
          </p:cNvPr>
          <p:cNvSpPr>
            <a:spLocks noGrp="1"/>
          </p:cNvSpPr>
          <p:nvPr>
            <p:ph type="title"/>
          </p:nvPr>
        </p:nvSpPr>
        <p:spPr/>
        <p:txBody>
          <a:bodyPr/>
          <a:lstStyle/>
          <a:p>
            <a:r>
              <a:rPr lang="en-GB" dirty="0"/>
              <a:t>Review</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C29D63ED-59AC-8898-A324-15D269BC23A7}"/>
                  </a:ext>
                </a:extLst>
              </p:cNvPr>
              <p:cNvSpPr>
                <a:spLocks noGrp="1"/>
              </p:cNvSpPr>
              <p:nvPr>
                <p:ph idx="1"/>
              </p:nvPr>
            </p:nvSpPr>
            <p:spPr/>
            <p:txBody>
              <a:bodyPr>
                <a:normAutofit lnSpcReduction="10000"/>
              </a:bodyPr>
              <a:lstStyle/>
              <a:p>
                <a:r>
                  <a:rPr lang="en-GB" dirty="0"/>
                  <a:t>Parameter </a:t>
                </a:r>
                <a:r>
                  <a:rPr lang="en-GB" dirty="0" err="1"/>
                  <a:t>regularisers</a:t>
                </a:r>
                <a:r>
                  <a:rPr lang="en-GB" dirty="0"/>
                  <a:t> penalise the cost of the objective function based on the current weight values.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oMath>
                </a14:m>
                <a:r>
                  <a:rPr lang="en-GB" dirty="0"/>
                  <a:t> regularisation pushes the weight vectors towards the origin, favouring smaller weights.</a:t>
                </a:r>
              </a:p>
              <a:p>
                <a:r>
                  <a:rPr lang="en-GB" dirty="0"/>
                  <a:t>Parameter constraints limit the values the weights can take, without decaying the weights themselves.</a:t>
                </a:r>
              </a:p>
              <a:p>
                <a:r>
                  <a:rPr lang="en-GB" dirty="0"/>
                  <a:t>Early stopping can be used to save the best set of weights for a given model, before the test loss increases with overfitting.</a:t>
                </a:r>
              </a:p>
              <a:p>
                <a:r>
                  <a:rPr lang="en-GB" dirty="0"/>
                  <a:t>Dropout trains many </a:t>
                </a:r>
                <a:r>
                  <a:rPr lang="en-GB" dirty="0" err="1"/>
                  <a:t>submodels</a:t>
                </a:r>
                <a:r>
                  <a:rPr lang="en-GB" dirty="0"/>
                  <a:t> by randomly switching off certain nodes in the network.</a:t>
                </a:r>
              </a:p>
            </p:txBody>
          </p:sp>
        </mc:Choice>
        <mc:Fallback>
          <p:sp>
            <p:nvSpPr>
              <p:cNvPr id="5" name="Content Placeholder 4">
                <a:extLst>
                  <a:ext uri="{FF2B5EF4-FFF2-40B4-BE49-F238E27FC236}">
                    <a16:creationId xmlns:a16="http://schemas.microsoft.com/office/drawing/2014/main" id="{C29D63ED-59AC-8898-A324-15D269BC23A7}"/>
                  </a:ext>
                </a:extLst>
              </p:cNvPr>
              <p:cNvSpPr>
                <a:spLocks noGrp="1" noRot="1" noChangeAspect="1" noMove="1" noResize="1" noEditPoints="1" noAdjustHandles="1" noChangeArrowheads="1" noChangeShapeType="1" noTextEdit="1"/>
              </p:cNvSpPr>
              <p:nvPr>
                <p:ph idx="1"/>
              </p:nvPr>
            </p:nvSpPr>
            <p:spPr>
              <a:blipFill>
                <a:blip r:embed="rId2"/>
                <a:stretch>
                  <a:fillRect l="-244"/>
                </a:stretch>
              </a:blipFill>
            </p:spPr>
            <p:txBody>
              <a:bodyPr/>
              <a:lstStyle/>
              <a:p>
                <a:r>
                  <a:rPr lang="en-GB">
                    <a:noFill/>
                  </a:rPr>
                  <a:t> </a:t>
                </a:r>
              </a:p>
            </p:txBody>
          </p:sp>
        </mc:Fallback>
      </mc:AlternateContent>
      <p:sp>
        <p:nvSpPr>
          <p:cNvPr id="6" name="Text Placeholder 5">
            <a:extLst>
              <a:ext uri="{FF2B5EF4-FFF2-40B4-BE49-F238E27FC236}">
                <a16:creationId xmlns:a16="http://schemas.microsoft.com/office/drawing/2014/main" id="{32432269-1F55-E9C3-249C-C70CE9BB9468}"/>
              </a:ext>
            </a:extLst>
          </p:cNvPr>
          <p:cNvSpPr>
            <a:spLocks noGrp="1"/>
          </p:cNvSpPr>
          <p:nvPr>
            <p:ph type="body" sz="half" idx="2"/>
          </p:nvPr>
        </p:nvSpPr>
        <p:spPr/>
        <p:txBody>
          <a:bodyPr/>
          <a:lstStyle/>
          <a:p>
            <a:r>
              <a:rPr lang="en-GB" sz="1800" dirty="0"/>
              <a:t>Regularisation is any method that alters the behaviour of a model in order to improve its generalising abilities</a:t>
            </a:r>
            <a:r>
              <a:rPr lang="en-GB" dirty="0"/>
              <a:t>.</a:t>
            </a:r>
          </a:p>
        </p:txBody>
      </p:sp>
    </p:spTree>
    <p:extLst>
      <p:ext uri="{BB962C8B-B14F-4D97-AF65-F5344CB8AC3E}">
        <p14:creationId xmlns:p14="http://schemas.microsoft.com/office/powerpoint/2010/main" val="3140300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2556-856C-DB4E-A5BE-2EEAC68DD20E}"/>
              </a:ext>
            </a:extLst>
          </p:cNvPr>
          <p:cNvSpPr>
            <a:spLocks noGrp="1"/>
          </p:cNvSpPr>
          <p:nvPr>
            <p:ph type="title"/>
          </p:nvPr>
        </p:nvSpPr>
        <p:spPr/>
        <p:txBody>
          <a:bodyPr/>
          <a:lstStyle/>
          <a:p>
            <a:r>
              <a:rPr lang="en-GB"/>
              <a:t>Questions???</a:t>
            </a:r>
          </a:p>
        </p:txBody>
      </p:sp>
      <p:sp>
        <p:nvSpPr>
          <p:cNvPr id="3" name="Content Placeholder 2">
            <a:extLst>
              <a:ext uri="{FF2B5EF4-FFF2-40B4-BE49-F238E27FC236}">
                <a16:creationId xmlns:a16="http://schemas.microsoft.com/office/drawing/2014/main" id="{8F7F150C-4B51-0B4D-B45B-CEE4500F339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8107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0AD8-7394-D649-9A01-4592C697572D}"/>
              </a:ext>
            </a:extLst>
          </p:cNvPr>
          <p:cNvSpPr>
            <a:spLocks noGrp="1"/>
          </p:cNvSpPr>
          <p:nvPr>
            <p:ph type="title"/>
          </p:nvPr>
        </p:nvSpPr>
        <p:spPr/>
        <p:txBody>
          <a:bodyPr/>
          <a:lstStyle/>
          <a:p>
            <a:r>
              <a:rPr lang="en-GB" dirty="0"/>
              <a:t>Layers and Models are Abstractions</a:t>
            </a:r>
          </a:p>
        </p:txBody>
      </p:sp>
      <p:sp>
        <p:nvSpPr>
          <p:cNvPr id="3" name="Text Placeholder 2">
            <a:extLst>
              <a:ext uri="{FF2B5EF4-FFF2-40B4-BE49-F238E27FC236}">
                <a16:creationId xmlns:a16="http://schemas.microsoft.com/office/drawing/2014/main" id="{28421FA8-129D-0345-91D4-F3D15399113F}"/>
              </a:ext>
            </a:extLst>
          </p:cNvPr>
          <p:cNvSpPr>
            <a:spLocks noGrp="1"/>
          </p:cNvSpPr>
          <p:nvPr>
            <p:ph type="body" sz="half" idx="2"/>
          </p:nvPr>
        </p:nvSpPr>
        <p:spPr/>
        <p:txBody>
          <a:bodyPr>
            <a:normAutofit/>
          </a:bodyPr>
          <a:lstStyle/>
          <a:p>
            <a:r>
              <a:rPr lang="en-GB" sz="2400" dirty="0"/>
              <a:t>The Layer and Model classes in </a:t>
            </a:r>
            <a:r>
              <a:rPr lang="en-GB" sz="2400" dirty="0" err="1"/>
              <a:t>Keras</a:t>
            </a:r>
            <a:r>
              <a:rPr lang="en-GB" sz="2400" dirty="0"/>
              <a:t> take the mathematical underpinnings of neural networks—the weights, the computations, the backpropagation, etc—and wrap them up in a simplified package.</a:t>
            </a:r>
          </a:p>
        </p:txBody>
      </p:sp>
    </p:spTree>
    <p:extLst>
      <p:ext uri="{BB962C8B-B14F-4D97-AF65-F5344CB8AC3E}">
        <p14:creationId xmlns:p14="http://schemas.microsoft.com/office/powerpoint/2010/main" val="188787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AB206F-7DCA-EE46-B4A0-F36832B0EEBE}"/>
              </a:ext>
            </a:extLst>
          </p:cNvPr>
          <p:cNvSpPr>
            <a:spLocks noGrp="1"/>
          </p:cNvSpPr>
          <p:nvPr>
            <p:ph type="title"/>
          </p:nvPr>
        </p:nvSpPr>
        <p:spPr/>
        <p:txBody>
          <a:bodyPr/>
          <a:lstStyle/>
          <a:p>
            <a:r>
              <a:rPr lang="en-GB" dirty="0"/>
              <a:t>Custom Layers - Subclassing</a:t>
            </a:r>
          </a:p>
        </p:txBody>
      </p:sp>
      <p:sp>
        <p:nvSpPr>
          <p:cNvPr id="8" name="Content Placeholder 7">
            <a:extLst>
              <a:ext uri="{FF2B5EF4-FFF2-40B4-BE49-F238E27FC236}">
                <a16:creationId xmlns:a16="http://schemas.microsoft.com/office/drawing/2014/main" id="{8A8E2ED9-FC3E-2C44-908A-A7CED345987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2034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C3A7-5721-9948-8514-F09AF703CE9D}"/>
              </a:ext>
            </a:extLst>
          </p:cNvPr>
          <p:cNvSpPr>
            <a:spLocks noGrp="1"/>
          </p:cNvSpPr>
          <p:nvPr>
            <p:ph type="title"/>
          </p:nvPr>
        </p:nvSpPr>
        <p:spPr/>
        <p:txBody>
          <a:bodyPr/>
          <a:lstStyle/>
          <a:p>
            <a:r>
              <a:rPr lang="en-GB" dirty="0"/>
              <a:t>Custom Layers - Subclassing</a:t>
            </a:r>
          </a:p>
        </p:txBody>
      </p:sp>
      <p:sp>
        <p:nvSpPr>
          <p:cNvPr id="3" name="Content Placeholder 2">
            <a:extLst>
              <a:ext uri="{FF2B5EF4-FFF2-40B4-BE49-F238E27FC236}">
                <a16:creationId xmlns:a16="http://schemas.microsoft.com/office/drawing/2014/main" id="{22768648-273B-CB4B-8A95-EC1208A9D1CA}"/>
              </a:ext>
            </a:extLst>
          </p:cNvPr>
          <p:cNvSpPr>
            <a:spLocks noGrp="1"/>
          </p:cNvSpPr>
          <p:nvPr>
            <p:ph idx="1"/>
          </p:nvPr>
        </p:nvSpPr>
        <p:spPr/>
        <p:txBody>
          <a:bodyPr/>
          <a:lstStyle/>
          <a:p>
            <a:pPr marL="0" indent="0">
              <a:buNone/>
            </a:pPr>
            <a:r>
              <a:rPr lang="en-GB" dirty="0">
                <a:latin typeface="Monaco" pitchFamily="2" charset="77"/>
              </a:rPr>
              <a:t>from </a:t>
            </a:r>
            <a:r>
              <a:rPr lang="en-GB" dirty="0" err="1">
                <a:latin typeface="Monaco" pitchFamily="2" charset="77"/>
              </a:rPr>
              <a:t>tensorflow.keras</a:t>
            </a:r>
            <a:r>
              <a:rPr lang="en-GB" dirty="0">
                <a:latin typeface="Monaco" pitchFamily="2" charset="77"/>
              </a:rPr>
              <a:t> import layers</a:t>
            </a:r>
          </a:p>
          <a:p>
            <a:pPr marL="0" indent="0">
              <a:buNone/>
            </a:pPr>
            <a:endParaRPr lang="en-GB" dirty="0">
              <a:latin typeface="Monaco" pitchFamily="2" charset="77"/>
            </a:endParaRPr>
          </a:p>
          <a:p>
            <a:pPr marL="0" indent="0">
              <a:buNone/>
            </a:pPr>
            <a:r>
              <a:rPr lang="en-GB" dirty="0">
                <a:latin typeface="Monaco" pitchFamily="2" charset="77"/>
              </a:rPr>
              <a:t>class </a:t>
            </a:r>
            <a:r>
              <a:rPr lang="en-GB" dirty="0" err="1">
                <a:latin typeface="Monaco" pitchFamily="2" charset="77"/>
              </a:rPr>
              <a:t>MyLayer</a:t>
            </a:r>
            <a:r>
              <a:rPr lang="en-GB" dirty="0">
                <a:latin typeface="Monaco" pitchFamily="2" charset="77"/>
              </a:rPr>
              <a:t>(</a:t>
            </a:r>
            <a:r>
              <a:rPr lang="en-GB" dirty="0" err="1">
                <a:latin typeface="Monaco" pitchFamily="2" charset="77"/>
              </a:rPr>
              <a:t>layers.Layer</a:t>
            </a:r>
            <a:r>
              <a:rPr lang="en-GB" dirty="0">
                <a:latin typeface="Monaco" pitchFamily="2" charset="77"/>
              </a:rPr>
              <a:t>):</a:t>
            </a:r>
          </a:p>
          <a:p>
            <a:pPr marL="0" indent="0">
              <a:buNone/>
            </a:pPr>
            <a:r>
              <a:rPr lang="en-GB" dirty="0">
                <a:latin typeface="Monaco" pitchFamily="2" charset="77"/>
              </a:rPr>
              <a:t>    # By including the Layer class in</a:t>
            </a:r>
          </a:p>
          <a:p>
            <a:pPr marL="0" indent="0">
              <a:buNone/>
            </a:pPr>
            <a:r>
              <a:rPr lang="en-GB" dirty="0">
                <a:latin typeface="Monaco" pitchFamily="2" charset="77"/>
              </a:rPr>
              <a:t>    # the brackets, we inherit its</a:t>
            </a:r>
          </a:p>
          <a:p>
            <a:pPr marL="0" indent="0">
              <a:buNone/>
            </a:pPr>
            <a:r>
              <a:rPr lang="en-GB" dirty="0">
                <a:latin typeface="Monaco" pitchFamily="2" charset="77"/>
              </a:rPr>
              <a:t>    # properties</a:t>
            </a:r>
          </a:p>
        </p:txBody>
      </p:sp>
    </p:spTree>
    <p:extLst>
      <p:ext uri="{BB962C8B-B14F-4D97-AF65-F5344CB8AC3E}">
        <p14:creationId xmlns:p14="http://schemas.microsoft.com/office/powerpoint/2010/main" val="3899353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D24E-C74C-4649-848F-62845DD59AF6}"/>
              </a:ext>
            </a:extLst>
          </p:cNvPr>
          <p:cNvSpPr>
            <a:spLocks noGrp="1"/>
          </p:cNvSpPr>
          <p:nvPr>
            <p:ph type="title"/>
          </p:nvPr>
        </p:nvSpPr>
        <p:spPr/>
        <p:txBody>
          <a:bodyPr/>
          <a:lstStyle/>
          <a:p>
            <a:r>
              <a:rPr lang="en-GB" dirty="0"/>
              <a:t>Core Elements of a Layer</a:t>
            </a:r>
          </a:p>
        </p:txBody>
      </p:sp>
      <p:sp>
        <p:nvSpPr>
          <p:cNvPr id="3" name="Content Placeholder 2">
            <a:extLst>
              <a:ext uri="{FF2B5EF4-FFF2-40B4-BE49-F238E27FC236}">
                <a16:creationId xmlns:a16="http://schemas.microsoft.com/office/drawing/2014/main" id="{8129D95E-5A2F-284F-A5B4-0C89CDC23F91}"/>
              </a:ext>
            </a:extLst>
          </p:cNvPr>
          <p:cNvSpPr>
            <a:spLocks noGrp="1"/>
          </p:cNvSpPr>
          <p:nvPr>
            <p:ph idx="1"/>
          </p:nvPr>
        </p:nvSpPr>
        <p:spPr/>
        <p:txBody>
          <a:bodyPr/>
          <a:lstStyle/>
          <a:p>
            <a:pPr marL="0" indent="0">
              <a:buNone/>
            </a:pPr>
            <a:r>
              <a:rPr lang="en-GB" dirty="0">
                <a:latin typeface="Monaco" pitchFamily="2" charset="77"/>
              </a:rPr>
              <a:t>class </a:t>
            </a:r>
            <a:r>
              <a:rPr lang="en-GB" dirty="0" err="1">
                <a:latin typeface="Monaco" pitchFamily="2" charset="77"/>
              </a:rPr>
              <a:t>MyLayer</a:t>
            </a:r>
            <a:r>
              <a:rPr lang="en-GB" dirty="0">
                <a:latin typeface="Monaco" pitchFamily="2" charset="77"/>
              </a:rPr>
              <a:t>(</a:t>
            </a:r>
            <a:r>
              <a:rPr lang="en-GB" dirty="0" err="1">
                <a:latin typeface="Monaco" pitchFamily="2" charset="77"/>
              </a:rPr>
              <a:t>layers.Layer</a:t>
            </a:r>
            <a:r>
              <a:rPr lang="en-GB" dirty="0">
                <a:latin typeface="Monaco" pitchFamily="2" charset="77"/>
              </a:rPr>
              <a:t>):</a:t>
            </a:r>
          </a:p>
          <a:p>
            <a:pPr marL="0" indent="0">
              <a:buNone/>
            </a:pPr>
            <a:r>
              <a:rPr lang="en-GB" dirty="0">
                <a:latin typeface="Monaco" pitchFamily="2" charset="77"/>
              </a:rPr>
              <a:t>    def __</a:t>
            </a:r>
            <a:r>
              <a:rPr lang="en-GB" dirty="0" err="1">
                <a:latin typeface="Monaco" pitchFamily="2" charset="77"/>
              </a:rPr>
              <a:t>init</a:t>
            </a:r>
            <a:r>
              <a:rPr lang="en-GB" dirty="0">
                <a:latin typeface="Monaco" pitchFamily="2" charset="77"/>
              </a:rPr>
              <a:t>__(self, *</a:t>
            </a:r>
            <a:r>
              <a:rPr lang="en-GB" dirty="0" err="1">
                <a:latin typeface="Monaco" pitchFamily="2" charset="77"/>
              </a:rPr>
              <a:t>args</a:t>
            </a:r>
            <a:r>
              <a:rPr lang="en-GB" dirty="0">
                <a:latin typeface="Monaco" pitchFamily="2" charset="77"/>
              </a:rPr>
              <a:t>):</a:t>
            </a:r>
          </a:p>
          <a:p>
            <a:pPr marL="0" indent="0">
              <a:buNone/>
            </a:pPr>
            <a:r>
              <a:rPr lang="en-GB" dirty="0">
                <a:latin typeface="Monaco" pitchFamily="2" charset="77"/>
              </a:rPr>
              <a:t>        # Runs when the class is called</a:t>
            </a:r>
          </a:p>
          <a:p>
            <a:pPr marL="0" indent="0">
              <a:buNone/>
            </a:pPr>
            <a:r>
              <a:rPr lang="en-GB" dirty="0">
                <a:latin typeface="Monaco" pitchFamily="2" charset="77"/>
              </a:rPr>
              <a:t>        super(</a:t>
            </a:r>
            <a:r>
              <a:rPr lang="en-GB" dirty="0" err="1">
                <a:latin typeface="Monaco" pitchFamily="2" charset="77"/>
              </a:rPr>
              <a:t>MyLayer</a:t>
            </a:r>
            <a:r>
              <a:rPr lang="en-GB" dirty="0">
                <a:latin typeface="Monaco" pitchFamily="2" charset="77"/>
              </a:rPr>
              <a:t>, self).__</a:t>
            </a:r>
            <a:r>
              <a:rPr lang="en-GB" dirty="0" err="1">
                <a:latin typeface="Monaco" pitchFamily="2" charset="77"/>
              </a:rPr>
              <a:t>init</a:t>
            </a:r>
            <a:r>
              <a:rPr lang="en-GB" dirty="0">
                <a:latin typeface="Monaco" pitchFamily="2" charset="77"/>
              </a:rPr>
              <a:t>__()</a:t>
            </a:r>
          </a:p>
          <a:p>
            <a:pPr marL="0" indent="0">
              <a:buNone/>
            </a:pPr>
            <a:r>
              <a:rPr lang="en-GB" dirty="0">
                <a:latin typeface="Monaco" pitchFamily="2" charset="77"/>
              </a:rPr>
              <a:t>        # Runs the __</a:t>
            </a:r>
            <a:r>
              <a:rPr lang="en-GB" dirty="0" err="1">
                <a:latin typeface="Monaco" pitchFamily="2" charset="77"/>
              </a:rPr>
              <a:t>init</a:t>
            </a:r>
            <a:r>
              <a:rPr lang="en-GB" dirty="0">
                <a:latin typeface="Monaco" pitchFamily="2" charset="77"/>
              </a:rPr>
              <a:t>__() method of</a:t>
            </a:r>
          </a:p>
          <a:p>
            <a:pPr marL="0" indent="0">
              <a:buNone/>
            </a:pPr>
            <a:r>
              <a:rPr lang="en-GB" dirty="0">
                <a:latin typeface="Monaco" pitchFamily="2" charset="77"/>
              </a:rPr>
              <a:t>        # the parent class</a:t>
            </a:r>
          </a:p>
        </p:txBody>
      </p:sp>
    </p:spTree>
    <p:extLst>
      <p:ext uri="{BB962C8B-B14F-4D97-AF65-F5344CB8AC3E}">
        <p14:creationId xmlns:p14="http://schemas.microsoft.com/office/powerpoint/2010/main" val="73264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D24E-C74C-4649-848F-62845DD59AF6}"/>
              </a:ext>
            </a:extLst>
          </p:cNvPr>
          <p:cNvSpPr>
            <a:spLocks noGrp="1"/>
          </p:cNvSpPr>
          <p:nvPr>
            <p:ph type="title"/>
          </p:nvPr>
        </p:nvSpPr>
        <p:spPr/>
        <p:txBody>
          <a:bodyPr/>
          <a:lstStyle/>
          <a:p>
            <a:r>
              <a:rPr lang="en-GB" dirty="0"/>
              <a:t>Core Elements of a Layer</a:t>
            </a:r>
          </a:p>
        </p:txBody>
      </p:sp>
      <p:sp>
        <p:nvSpPr>
          <p:cNvPr id="3" name="Content Placeholder 2">
            <a:extLst>
              <a:ext uri="{FF2B5EF4-FFF2-40B4-BE49-F238E27FC236}">
                <a16:creationId xmlns:a16="http://schemas.microsoft.com/office/drawing/2014/main" id="{8129D95E-5A2F-284F-A5B4-0C89CDC23F91}"/>
              </a:ext>
            </a:extLst>
          </p:cNvPr>
          <p:cNvSpPr>
            <a:spLocks noGrp="1"/>
          </p:cNvSpPr>
          <p:nvPr>
            <p:ph idx="1"/>
          </p:nvPr>
        </p:nvSpPr>
        <p:spPr/>
        <p:txBody>
          <a:bodyPr/>
          <a:lstStyle/>
          <a:p>
            <a:pPr marL="0" indent="0">
              <a:buNone/>
            </a:pPr>
            <a:r>
              <a:rPr lang="en-GB" dirty="0">
                <a:latin typeface="Monaco" pitchFamily="2" charset="77"/>
              </a:rPr>
              <a:t>class </a:t>
            </a:r>
            <a:r>
              <a:rPr lang="en-GB" dirty="0" err="1">
                <a:latin typeface="Monaco" pitchFamily="2" charset="77"/>
              </a:rPr>
              <a:t>MyLayer</a:t>
            </a:r>
            <a:r>
              <a:rPr lang="en-GB" dirty="0">
                <a:latin typeface="Monaco" pitchFamily="2" charset="77"/>
              </a:rPr>
              <a:t>(</a:t>
            </a:r>
            <a:r>
              <a:rPr lang="en-GB" dirty="0" err="1">
                <a:latin typeface="Monaco" pitchFamily="2" charset="77"/>
              </a:rPr>
              <a:t>layers.Layer</a:t>
            </a:r>
            <a:r>
              <a:rPr lang="en-GB" dirty="0">
                <a:latin typeface="Monaco" pitchFamily="2" charset="77"/>
              </a:rPr>
              <a:t>):</a:t>
            </a:r>
          </a:p>
          <a:p>
            <a:pPr marL="0" indent="0">
              <a:buNone/>
            </a:pPr>
            <a:r>
              <a:rPr lang="en-GB" dirty="0">
                <a:latin typeface="Monaco" pitchFamily="2" charset="77"/>
              </a:rPr>
              <a:t>    def __</a:t>
            </a:r>
            <a:r>
              <a:rPr lang="en-GB" dirty="0" err="1">
                <a:latin typeface="Monaco" pitchFamily="2" charset="77"/>
              </a:rPr>
              <a:t>init</a:t>
            </a:r>
            <a:r>
              <a:rPr lang="en-GB" dirty="0">
                <a:latin typeface="Monaco" pitchFamily="2" charset="77"/>
              </a:rPr>
              <a:t>__(</a:t>
            </a:r>
            <a:r>
              <a:rPr lang="en-GB" sz="3600" b="1" dirty="0">
                <a:latin typeface="Monaco" pitchFamily="2" charset="77"/>
              </a:rPr>
              <a:t>self</a:t>
            </a:r>
            <a:r>
              <a:rPr lang="en-GB" dirty="0">
                <a:latin typeface="Monaco" pitchFamily="2" charset="77"/>
              </a:rPr>
              <a:t>, *</a:t>
            </a:r>
            <a:r>
              <a:rPr lang="en-GB" dirty="0" err="1">
                <a:latin typeface="Monaco" pitchFamily="2" charset="77"/>
              </a:rPr>
              <a:t>args</a:t>
            </a:r>
            <a:r>
              <a:rPr lang="en-GB" dirty="0">
                <a:latin typeface="Monaco" pitchFamily="2" charset="77"/>
              </a:rPr>
              <a:t>):</a:t>
            </a:r>
          </a:p>
          <a:p>
            <a:pPr marL="0" indent="0">
              <a:buNone/>
            </a:pPr>
            <a:r>
              <a:rPr lang="en-GB" dirty="0">
                <a:latin typeface="Monaco" pitchFamily="2" charset="77"/>
              </a:rPr>
              <a:t>        # Runs when the class is called</a:t>
            </a:r>
          </a:p>
          <a:p>
            <a:pPr marL="0" indent="0">
              <a:buNone/>
            </a:pPr>
            <a:r>
              <a:rPr lang="en-GB" dirty="0">
                <a:latin typeface="Monaco" pitchFamily="2" charset="77"/>
              </a:rPr>
              <a:t>        super(</a:t>
            </a:r>
            <a:r>
              <a:rPr lang="en-GB" dirty="0" err="1">
                <a:latin typeface="Monaco" pitchFamily="2" charset="77"/>
              </a:rPr>
              <a:t>MyLayer</a:t>
            </a:r>
            <a:r>
              <a:rPr lang="en-GB" dirty="0">
                <a:latin typeface="Monaco" pitchFamily="2" charset="77"/>
              </a:rPr>
              <a:t>, self).__</a:t>
            </a:r>
            <a:r>
              <a:rPr lang="en-GB" dirty="0" err="1">
                <a:latin typeface="Monaco" pitchFamily="2" charset="77"/>
              </a:rPr>
              <a:t>init</a:t>
            </a:r>
            <a:r>
              <a:rPr lang="en-GB" dirty="0">
                <a:latin typeface="Monaco" pitchFamily="2" charset="77"/>
              </a:rPr>
              <a:t>__()</a:t>
            </a:r>
          </a:p>
          <a:p>
            <a:pPr marL="0" indent="0">
              <a:buNone/>
            </a:pPr>
            <a:r>
              <a:rPr lang="en-GB" dirty="0">
                <a:latin typeface="Monaco" pitchFamily="2" charset="77"/>
              </a:rPr>
              <a:t>        # Runs the __</a:t>
            </a:r>
            <a:r>
              <a:rPr lang="en-GB" dirty="0" err="1">
                <a:latin typeface="Monaco" pitchFamily="2" charset="77"/>
              </a:rPr>
              <a:t>init</a:t>
            </a:r>
            <a:r>
              <a:rPr lang="en-GB" dirty="0">
                <a:latin typeface="Monaco" pitchFamily="2" charset="77"/>
              </a:rPr>
              <a:t>__() method of</a:t>
            </a:r>
          </a:p>
          <a:p>
            <a:pPr marL="0" indent="0">
              <a:buNone/>
            </a:pPr>
            <a:r>
              <a:rPr lang="en-GB" dirty="0">
                <a:latin typeface="Monaco" pitchFamily="2" charset="77"/>
              </a:rPr>
              <a:t>        # the parent class</a:t>
            </a:r>
          </a:p>
        </p:txBody>
      </p:sp>
      <p:sp>
        <p:nvSpPr>
          <p:cNvPr id="4" name="TextBox 3">
            <a:extLst>
              <a:ext uri="{FF2B5EF4-FFF2-40B4-BE49-F238E27FC236}">
                <a16:creationId xmlns:a16="http://schemas.microsoft.com/office/drawing/2014/main" id="{D8825C4F-269C-E44F-8800-74939DB75927}"/>
              </a:ext>
            </a:extLst>
          </p:cNvPr>
          <p:cNvSpPr txBox="1"/>
          <p:nvPr/>
        </p:nvSpPr>
        <p:spPr>
          <a:xfrm>
            <a:off x="7357939" y="2267634"/>
            <a:ext cx="4719761" cy="923330"/>
          </a:xfrm>
          <a:prstGeom prst="rect">
            <a:avLst/>
          </a:prstGeom>
          <a:noFill/>
        </p:spPr>
        <p:txBody>
          <a:bodyPr wrap="square" rtlCol="0">
            <a:spAutoFit/>
          </a:bodyPr>
          <a:lstStyle/>
          <a:p>
            <a:r>
              <a:rPr lang="en-GB" dirty="0"/>
              <a:t>Refers to the Layer’s properties and methods:</a:t>
            </a:r>
          </a:p>
          <a:p>
            <a:r>
              <a:rPr lang="en-GB" dirty="0" err="1">
                <a:latin typeface="Monaco" pitchFamily="2" charset="77"/>
              </a:rPr>
              <a:t>self.weights</a:t>
            </a:r>
            <a:r>
              <a:rPr lang="en-GB" dirty="0">
                <a:latin typeface="Monaco" pitchFamily="2" charset="77"/>
              </a:rPr>
              <a:t>, </a:t>
            </a:r>
            <a:r>
              <a:rPr lang="en-GB" dirty="0" err="1">
                <a:latin typeface="Monaco" pitchFamily="2" charset="77"/>
              </a:rPr>
              <a:t>self.call</a:t>
            </a:r>
            <a:r>
              <a:rPr lang="en-GB" dirty="0">
                <a:latin typeface="Monaco" pitchFamily="2" charset="77"/>
              </a:rPr>
              <a:t>()</a:t>
            </a:r>
          </a:p>
        </p:txBody>
      </p:sp>
      <p:cxnSp>
        <p:nvCxnSpPr>
          <p:cNvPr id="6" name="Straight Arrow Connector 5">
            <a:extLst>
              <a:ext uri="{FF2B5EF4-FFF2-40B4-BE49-F238E27FC236}">
                <a16:creationId xmlns:a16="http://schemas.microsoft.com/office/drawing/2014/main" id="{236456CF-097F-4C4D-9F54-642EB1A14A34}"/>
              </a:ext>
            </a:extLst>
          </p:cNvPr>
          <p:cNvCxnSpPr>
            <a:cxnSpLocks/>
            <a:stCxn id="4" idx="1"/>
          </p:cNvCxnSpPr>
          <p:nvPr/>
        </p:nvCxnSpPr>
        <p:spPr>
          <a:xfrm flipH="1">
            <a:off x="6007100" y="2729299"/>
            <a:ext cx="1350839" cy="699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34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D24E-C74C-4649-848F-62845DD59AF6}"/>
              </a:ext>
            </a:extLst>
          </p:cNvPr>
          <p:cNvSpPr>
            <a:spLocks noGrp="1"/>
          </p:cNvSpPr>
          <p:nvPr>
            <p:ph type="title"/>
          </p:nvPr>
        </p:nvSpPr>
        <p:spPr/>
        <p:txBody>
          <a:bodyPr/>
          <a:lstStyle/>
          <a:p>
            <a:r>
              <a:rPr lang="en-GB" dirty="0"/>
              <a:t>Core Elements of a Layer</a:t>
            </a:r>
          </a:p>
        </p:txBody>
      </p:sp>
      <p:sp>
        <p:nvSpPr>
          <p:cNvPr id="3" name="Content Placeholder 2">
            <a:extLst>
              <a:ext uri="{FF2B5EF4-FFF2-40B4-BE49-F238E27FC236}">
                <a16:creationId xmlns:a16="http://schemas.microsoft.com/office/drawing/2014/main" id="{8129D95E-5A2F-284F-A5B4-0C89CDC23F91}"/>
              </a:ext>
            </a:extLst>
          </p:cNvPr>
          <p:cNvSpPr>
            <a:spLocks noGrp="1"/>
          </p:cNvSpPr>
          <p:nvPr>
            <p:ph idx="1"/>
          </p:nvPr>
        </p:nvSpPr>
        <p:spPr/>
        <p:txBody>
          <a:bodyPr/>
          <a:lstStyle/>
          <a:p>
            <a:pPr marL="0" indent="0">
              <a:buNone/>
            </a:pPr>
            <a:r>
              <a:rPr lang="en-GB" dirty="0">
                <a:latin typeface="Monaco" pitchFamily="2" charset="77"/>
              </a:rPr>
              <a:t>class Linear(</a:t>
            </a:r>
            <a:r>
              <a:rPr lang="en-GB" dirty="0" err="1">
                <a:latin typeface="Monaco" pitchFamily="2" charset="77"/>
              </a:rPr>
              <a:t>layers.Layer</a:t>
            </a:r>
            <a:r>
              <a:rPr lang="en-GB" dirty="0">
                <a:latin typeface="Monaco" pitchFamily="2" charset="77"/>
              </a:rPr>
              <a:t>):</a:t>
            </a:r>
          </a:p>
          <a:p>
            <a:pPr marL="0" indent="0">
              <a:buNone/>
            </a:pPr>
            <a:r>
              <a:rPr lang="en-GB" dirty="0">
                <a:latin typeface="Monaco" pitchFamily="2" charset="77"/>
              </a:rPr>
              <a:t>    def __</a:t>
            </a:r>
            <a:r>
              <a:rPr lang="en-GB" dirty="0" err="1">
                <a:latin typeface="Monaco" pitchFamily="2" charset="77"/>
              </a:rPr>
              <a:t>init</a:t>
            </a:r>
            <a:r>
              <a:rPr lang="en-GB" dirty="0">
                <a:latin typeface="Monaco" pitchFamily="2" charset="77"/>
              </a:rPr>
              <a:t>__(self, units):</a:t>
            </a:r>
          </a:p>
          <a:p>
            <a:pPr marL="0" indent="0">
              <a:buNone/>
            </a:pPr>
            <a:r>
              <a:rPr lang="en-GB" dirty="0">
                <a:latin typeface="Monaco" pitchFamily="2" charset="77"/>
              </a:rPr>
              <a:t>        super(Linear, self).__</a:t>
            </a:r>
            <a:r>
              <a:rPr lang="en-GB" dirty="0" err="1">
                <a:latin typeface="Monaco" pitchFamily="2" charset="77"/>
              </a:rPr>
              <a:t>init</a:t>
            </a:r>
            <a:r>
              <a:rPr lang="en-GB" dirty="0">
                <a:latin typeface="Monaco" pitchFamily="2" charset="77"/>
              </a:rPr>
              <a:t>__()</a:t>
            </a:r>
          </a:p>
          <a:p>
            <a:pPr marL="0" indent="0">
              <a:buNone/>
            </a:pPr>
            <a:r>
              <a:rPr lang="en-GB" dirty="0">
                <a:latin typeface="Monaco" pitchFamily="2" charset="77"/>
              </a:rPr>
              <a:t>        </a:t>
            </a:r>
            <a:r>
              <a:rPr lang="en-GB" dirty="0" err="1">
                <a:latin typeface="Monaco" pitchFamily="2" charset="77"/>
              </a:rPr>
              <a:t>self.units</a:t>
            </a:r>
            <a:r>
              <a:rPr lang="en-GB" dirty="0">
                <a:latin typeface="Monaco" pitchFamily="2" charset="77"/>
              </a:rPr>
              <a:t> = units</a:t>
            </a:r>
          </a:p>
          <a:p>
            <a:pPr marL="0" indent="0">
              <a:buNone/>
            </a:pPr>
            <a:r>
              <a:rPr lang="en-GB" dirty="0">
                <a:latin typeface="Monaco" pitchFamily="2" charset="77"/>
              </a:rPr>
              <a:t>        # set up initial properties in</a:t>
            </a:r>
          </a:p>
          <a:p>
            <a:pPr marL="0" indent="0">
              <a:buNone/>
            </a:pPr>
            <a:r>
              <a:rPr lang="en-GB" dirty="0">
                <a:latin typeface="Monaco" pitchFamily="2" charset="77"/>
              </a:rPr>
              <a:t>        # the __</a:t>
            </a:r>
            <a:r>
              <a:rPr lang="en-GB" dirty="0" err="1">
                <a:latin typeface="Monaco" pitchFamily="2" charset="77"/>
              </a:rPr>
              <a:t>init</a:t>
            </a:r>
            <a:r>
              <a:rPr lang="en-GB" dirty="0">
                <a:latin typeface="Monaco" pitchFamily="2" charset="77"/>
              </a:rPr>
              <a:t>__() method</a:t>
            </a:r>
          </a:p>
        </p:txBody>
      </p:sp>
    </p:spTree>
    <p:extLst>
      <p:ext uri="{BB962C8B-B14F-4D97-AF65-F5344CB8AC3E}">
        <p14:creationId xmlns:p14="http://schemas.microsoft.com/office/powerpoint/2010/main" val="4064207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{9DEEE0D2-B0EC-0446-B13D-5F0BF6C10A66}tf10001076</Template>
  <TotalTime>2188</TotalTime>
  <Words>1759</Words>
  <Application>Microsoft Macintosh PowerPoint</Application>
  <PresentationFormat>Widescreen</PresentationFormat>
  <Paragraphs>172</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Cambria Math</vt:lpstr>
      <vt:lpstr>Century Gothic</vt:lpstr>
      <vt:lpstr>Monaco</vt:lpstr>
      <vt:lpstr>sohne</vt:lpstr>
      <vt:lpstr>Wingdings 3</vt:lpstr>
      <vt:lpstr>Ion Boardroom</vt:lpstr>
      <vt:lpstr>Applied Data Science 2</vt:lpstr>
      <vt:lpstr>Lecture 8 - Outcomes</vt:lpstr>
      <vt:lpstr>Customising Models and Layers</vt:lpstr>
      <vt:lpstr>Layers and Models are Abstractions</vt:lpstr>
      <vt:lpstr>Custom Layers - Subclassing</vt:lpstr>
      <vt:lpstr>Custom Layers - Subclassing</vt:lpstr>
      <vt:lpstr>Core Elements of a Layer</vt:lpstr>
      <vt:lpstr>Core Elements of a Layer</vt:lpstr>
      <vt:lpstr>Core Elements of a Layer</vt:lpstr>
      <vt:lpstr>Core Elements of a Layer</vt:lpstr>
      <vt:lpstr>Core Elements of a Layer</vt:lpstr>
      <vt:lpstr>Core Elements of a Layer</vt:lpstr>
      <vt:lpstr>Core Elements of a Layer</vt:lpstr>
      <vt:lpstr>Core Elements of a Layer</vt:lpstr>
      <vt:lpstr>Model Class</vt:lpstr>
      <vt:lpstr>When to use Model or Layer?</vt:lpstr>
      <vt:lpstr>Demo – VGGNet Convolutional Block</vt:lpstr>
      <vt:lpstr>Demo – VGGNet Convolutional Block</vt:lpstr>
      <vt:lpstr>Live Demo: A custom model</vt:lpstr>
      <vt:lpstr>Regularisation</vt:lpstr>
      <vt:lpstr>Generalisation</vt:lpstr>
      <vt:lpstr>Underfitting and Overfitting</vt:lpstr>
      <vt:lpstr>Model Capacity</vt:lpstr>
      <vt:lpstr>Functions in Models</vt:lpstr>
      <vt:lpstr>Regularisation</vt:lpstr>
      <vt:lpstr>Types of Regularisation</vt:lpstr>
      <vt:lpstr>Parameter Penalties</vt:lpstr>
      <vt:lpstr>Parameter Penalties</vt:lpstr>
      <vt:lpstr>L^2 Parameter Regularisation</vt:lpstr>
      <vt:lpstr>Parameter Constraints</vt:lpstr>
      <vt:lpstr>Explicit Constraints</vt:lpstr>
      <vt:lpstr>Dead Units</vt:lpstr>
      <vt:lpstr>Early Stopping</vt:lpstr>
      <vt:lpstr>Early Stopping Callback</vt:lpstr>
      <vt:lpstr>Dropout</vt:lpstr>
      <vt:lpstr>Dropout</vt:lpstr>
      <vt:lpstr>Dropout in Tensorflow</vt:lpstr>
      <vt:lpstr>Review</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2</dc:title>
  <dc:creator>Ashley Spindler</dc:creator>
  <cp:lastModifiedBy>Ashley Spindler</cp:lastModifiedBy>
  <cp:revision>6</cp:revision>
  <dcterms:created xsi:type="dcterms:W3CDTF">2022-01-17T16:10:07Z</dcterms:created>
  <dcterms:modified xsi:type="dcterms:W3CDTF">2023-03-09T14:08:03Z</dcterms:modified>
</cp:coreProperties>
</file>