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97" r:id="rId3"/>
    <p:sldId id="257" r:id="rId4"/>
    <p:sldId id="280" r:id="rId5"/>
    <p:sldId id="279" r:id="rId6"/>
    <p:sldId id="281" r:id="rId7"/>
    <p:sldId id="282" r:id="rId8"/>
    <p:sldId id="283" r:id="rId9"/>
    <p:sldId id="298" r:id="rId10"/>
    <p:sldId id="299" r:id="rId11"/>
    <p:sldId id="300" r:id="rId12"/>
    <p:sldId id="284" r:id="rId13"/>
    <p:sldId id="286" r:id="rId14"/>
    <p:sldId id="287" r:id="rId15"/>
    <p:sldId id="301" r:id="rId16"/>
    <p:sldId id="289" r:id="rId17"/>
    <p:sldId id="290" r:id="rId18"/>
    <p:sldId id="288" r:id="rId19"/>
    <p:sldId id="291" r:id="rId20"/>
    <p:sldId id="293" r:id="rId21"/>
    <p:sldId id="294" r:id="rId22"/>
    <p:sldId id="302" r:id="rId23"/>
    <p:sldId id="29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F64C6-B4E3-EE4A-85CA-CE4A3DEC28B5}" v="66" dt="2023-02-02T11:59:35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1"/>
    <p:restoredTop sz="94623"/>
  </p:normalViewPr>
  <p:slideViewPr>
    <p:cSldViewPr snapToGrid="0">
      <p:cViewPr varScale="1">
        <p:scale>
          <a:sx n="194" d="100"/>
          <a:sy n="194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Spindler" userId="539cb240-283d-4247-a2b4-7401f5228bea" providerId="ADAL" clId="{A60F64C6-B4E3-EE4A-85CA-CE4A3DEC28B5}"/>
    <pc:docChg chg="undo custSel addSld delSld modSld">
      <pc:chgData name="Ashley Spindler" userId="539cb240-283d-4247-a2b4-7401f5228bea" providerId="ADAL" clId="{A60F64C6-B4E3-EE4A-85CA-CE4A3DEC28B5}" dt="2023-02-02T13:54:09.805" v="1624" actId="2696"/>
      <pc:docMkLst>
        <pc:docMk/>
      </pc:docMkLst>
      <pc:sldChg chg="modSp mod">
        <pc:chgData name="Ashley Spindler" userId="539cb240-283d-4247-a2b4-7401f5228bea" providerId="ADAL" clId="{A60F64C6-B4E3-EE4A-85CA-CE4A3DEC28B5}" dt="2023-02-02T10:58:48.531" v="1" actId="20577"/>
        <pc:sldMkLst>
          <pc:docMk/>
          <pc:sldMk cId="2775754545" sldId="257"/>
        </pc:sldMkLst>
        <pc:spChg chg="mod">
          <ac:chgData name="Ashley Spindler" userId="539cb240-283d-4247-a2b4-7401f5228bea" providerId="ADAL" clId="{A60F64C6-B4E3-EE4A-85CA-CE4A3DEC28B5}" dt="2023-02-02T10:58:48.531" v="1" actId="20577"/>
          <ac:spMkLst>
            <pc:docMk/>
            <pc:sldMk cId="2775754545" sldId="257"/>
            <ac:spMk id="2" creationId="{B9AEF4AF-8BA7-2448-B090-D4C154FD5AA3}"/>
          </ac:spMkLst>
        </pc:spChg>
      </pc:sldChg>
      <pc:sldChg chg="del">
        <pc:chgData name="Ashley Spindler" userId="539cb240-283d-4247-a2b4-7401f5228bea" providerId="ADAL" clId="{A60F64C6-B4E3-EE4A-85CA-CE4A3DEC28B5}" dt="2023-02-02T13:54:03.636" v="1622" actId="2696"/>
        <pc:sldMkLst>
          <pc:docMk/>
          <pc:sldMk cId="398320709" sldId="285"/>
        </pc:sldMkLst>
      </pc:sldChg>
      <pc:sldChg chg="del">
        <pc:chgData name="Ashley Spindler" userId="539cb240-283d-4247-a2b4-7401f5228bea" providerId="ADAL" clId="{A60F64C6-B4E3-EE4A-85CA-CE4A3DEC28B5}" dt="2023-02-02T13:54:07.178" v="1623" actId="2696"/>
        <pc:sldMkLst>
          <pc:docMk/>
          <pc:sldMk cId="3234683324" sldId="292"/>
        </pc:sldMkLst>
      </pc:sldChg>
      <pc:sldChg chg="del">
        <pc:chgData name="Ashley Spindler" userId="539cb240-283d-4247-a2b4-7401f5228bea" providerId="ADAL" clId="{A60F64C6-B4E3-EE4A-85CA-CE4A3DEC28B5}" dt="2023-02-02T13:54:09.805" v="1624" actId="2696"/>
        <pc:sldMkLst>
          <pc:docMk/>
          <pc:sldMk cId="529523896" sldId="295"/>
        </pc:sldMkLst>
      </pc:sldChg>
      <pc:sldChg chg="modSp add mod">
        <pc:chgData name="Ashley Spindler" userId="539cb240-283d-4247-a2b4-7401f5228bea" providerId="ADAL" clId="{A60F64C6-B4E3-EE4A-85CA-CE4A3DEC28B5}" dt="2023-02-02T11:02:00.855" v="53" actId="20577"/>
        <pc:sldMkLst>
          <pc:docMk/>
          <pc:sldMk cId="3486326760" sldId="298"/>
        </pc:sldMkLst>
        <pc:spChg chg="mod">
          <ac:chgData name="Ashley Spindler" userId="539cb240-283d-4247-a2b4-7401f5228bea" providerId="ADAL" clId="{A60F64C6-B4E3-EE4A-85CA-CE4A3DEC28B5}" dt="2023-02-02T11:02:00.855" v="53" actId="20577"/>
          <ac:spMkLst>
            <pc:docMk/>
            <pc:sldMk cId="3486326760" sldId="298"/>
            <ac:spMk id="3" creationId="{903A9033-524C-6A4F-A359-F194DC2769EF}"/>
          </ac:spMkLst>
        </pc:spChg>
      </pc:sldChg>
      <pc:sldChg chg="modSp new mod">
        <pc:chgData name="Ashley Spindler" userId="539cb240-283d-4247-a2b4-7401f5228bea" providerId="ADAL" clId="{A60F64C6-B4E3-EE4A-85CA-CE4A3DEC28B5}" dt="2023-02-02T11:14:22.436" v="468" actId="20577"/>
        <pc:sldMkLst>
          <pc:docMk/>
          <pc:sldMk cId="4011091834" sldId="299"/>
        </pc:sldMkLst>
        <pc:spChg chg="mod">
          <ac:chgData name="Ashley Spindler" userId="539cb240-283d-4247-a2b4-7401f5228bea" providerId="ADAL" clId="{A60F64C6-B4E3-EE4A-85CA-CE4A3DEC28B5}" dt="2023-02-02T11:02:44.531" v="77" actId="20577"/>
          <ac:spMkLst>
            <pc:docMk/>
            <pc:sldMk cId="4011091834" sldId="299"/>
            <ac:spMk id="2" creationId="{7F2729A1-5F1F-4741-7756-0D2B60C027FA}"/>
          </ac:spMkLst>
        </pc:spChg>
        <pc:spChg chg="mod">
          <ac:chgData name="Ashley Spindler" userId="539cb240-283d-4247-a2b4-7401f5228bea" providerId="ADAL" clId="{A60F64C6-B4E3-EE4A-85CA-CE4A3DEC28B5}" dt="2023-02-02T11:14:22.436" v="468" actId="20577"/>
          <ac:spMkLst>
            <pc:docMk/>
            <pc:sldMk cId="4011091834" sldId="299"/>
            <ac:spMk id="3" creationId="{C2EF50E2-3DAB-5BFB-A5D8-6EC74CEC934E}"/>
          </ac:spMkLst>
        </pc:spChg>
        <pc:spChg chg="mod">
          <ac:chgData name="Ashley Spindler" userId="539cb240-283d-4247-a2b4-7401f5228bea" providerId="ADAL" clId="{A60F64C6-B4E3-EE4A-85CA-CE4A3DEC28B5}" dt="2023-02-02T11:08:20.823" v="268" actId="27636"/>
          <ac:spMkLst>
            <pc:docMk/>
            <pc:sldMk cId="4011091834" sldId="299"/>
            <ac:spMk id="4" creationId="{83AA1E6F-3747-FD28-84F0-B4BA2BFA9B0D}"/>
          </ac:spMkLst>
        </pc:spChg>
      </pc:sldChg>
      <pc:sldChg chg="modSp add mod">
        <pc:chgData name="Ashley Spindler" userId="539cb240-283d-4247-a2b4-7401f5228bea" providerId="ADAL" clId="{A60F64C6-B4E3-EE4A-85CA-CE4A3DEC28B5}" dt="2023-02-02T11:18:54.054" v="712" actId="20577"/>
        <pc:sldMkLst>
          <pc:docMk/>
          <pc:sldMk cId="2196290416" sldId="300"/>
        </pc:sldMkLst>
        <pc:spChg chg="mod">
          <ac:chgData name="Ashley Spindler" userId="539cb240-283d-4247-a2b4-7401f5228bea" providerId="ADAL" clId="{A60F64C6-B4E3-EE4A-85CA-CE4A3DEC28B5}" dt="2023-02-02T11:16:52.747" v="539" actId="20577"/>
          <ac:spMkLst>
            <pc:docMk/>
            <pc:sldMk cId="2196290416" sldId="300"/>
            <ac:spMk id="3" creationId="{C2EF50E2-3DAB-5BFB-A5D8-6EC74CEC934E}"/>
          </ac:spMkLst>
        </pc:spChg>
        <pc:spChg chg="mod">
          <ac:chgData name="Ashley Spindler" userId="539cb240-283d-4247-a2b4-7401f5228bea" providerId="ADAL" clId="{A60F64C6-B4E3-EE4A-85CA-CE4A3DEC28B5}" dt="2023-02-02T11:18:54.054" v="712" actId="20577"/>
          <ac:spMkLst>
            <pc:docMk/>
            <pc:sldMk cId="2196290416" sldId="300"/>
            <ac:spMk id="4" creationId="{83AA1E6F-3747-FD28-84F0-B4BA2BFA9B0D}"/>
          </ac:spMkLst>
        </pc:spChg>
      </pc:sldChg>
      <pc:sldChg chg="addSp delSp modSp new mod modClrScheme chgLayout">
        <pc:chgData name="Ashley Spindler" userId="539cb240-283d-4247-a2b4-7401f5228bea" providerId="ADAL" clId="{A60F64C6-B4E3-EE4A-85CA-CE4A3DEC28B5}" dt="2023-02-02T11:28:30.815" v="1148" actId="20577"/>
        <pc:sldMkLst>
          <pc:docMk/>
          <pc:sldMk cId="802241419" sldId="301"/>
        </pc:sldMkLst>
        <pc:spChg chg="mod ord">
          <ac:chgData name="Ashley Spindler" userId="539cb240-283d-4247-a2b4-7401f5228bea" providerId="ADAL" clId="{A60F64C6-B4E3-EE4A-85CA-CE4A3DEC28B5}" dt="2023-02-02T11:23:16.995" v="911" actId="700"/>
          <ac:spMkLst>
            <pc:docMk/>
            <pc:sldMk cId="802241419" sldId="301"/>
            <ac:spMk id="2" creationId="{72FE76FC-4CDD-6581-59F3-6B4E5A74B53F}"/>
          </ac:spMkLst>
        </pc:spChg>
        <pc:spChg chg="del mod ord">
          <ac:chgData name="Ashley Spindler" userId="539cb240-283d-4247-a2b4-7401f5228bea" providerId="ADAL" clId="{A60F64C6-B4E3-EE4A-85CA-CE4A3DEC28B5}" dt="2023-02-02T11:23:16.995" v="911" actId="700"/>
          <ac:spMkLst>
            <pc:docMk/>
            <pc:sldMk cId="802241419" sldId="301"/>
            <ac:spMk id="3" creationId="{B7457D53-0481-EE34-FD00-8DB7B9ECA6D5}"/>
          </ac:spMkLst>
        </pc:spChg>
        <pc:spChg chg="del">
          <ac:chgData name="Ashley Spindler" userId="539cb240-283d-4247-a2b4-7401f5228bea" providerId="ADAL" clId="{A60F64C6-B4E3-EE4A-85CA-CE4A3DEC28B5}" dt="2023-02-02T11:23:16.995" v="911" actId="700"/>
          <ac:spMkLst>
            <pc:docMk/>
            <pc:sldMk cId="802241419" sldId="301"/>
            <ac:spMk id="4" creationId="{9C1E3063-6898-39BF-8D57-5AFED11F56ED}"/>
          </ac:spMkLst>
        </pc:spChg>
        <pc:spChg chg="add mod ord">
          <ac:chgData name="Ashley Spindler" userId="539cb240-283d-4247-a2b4-7401f5228bea" providerId="ADAL" clId="{A60F64C6-B4E3-EE4A-85CA-CE4A3DEC28B5}" dt="2023-02-02T11:28:30.815" v="1148" actId="20577"/>
          <ac:spMkLst>
            <pc:docMk/>
            <pc:sldMk cId="802241419" sldId="301"/>
            <ac:spMk id="5" creationId="{5636CC2E-147E-AE2C-77DA-A58DE08AA468}"/>
          </ac:spMkLst>
        </pc:spChg>
      </pc:sldChg>
      <pc:sldChg chg="modSp new del mod">
        <pc:chgData name="Ashley Spindler" userId="539cb240-283d-4247-a2b4-7401f5228bea" providerId="ADAL" clId="{A60F64C6-B4E3-EE4A-85CA-CE4A3DEC28B5}" dt="2023-02-02T11:22:09.072" v="878" actId="2696"/>
        <pc:sldMkLst>
          <pc:docMk/>
          <pc:sldMk cId="2772761906" sldId="301"/>
        </pc:sldMkLst>
        <pc:spChg chg="mod">
          <ac:chgData name="Ashley Spindler" userId="539cb240-283d-4247-a2b4-7401f5228bea" providerId="ADAL" clId="{A60F64C6-B4E3-EE4A-85CA-CE4A3DEC28B5}" dt="2023-02-02T11:19:45.277" v="728" actId="20577"/>
          <ac:spMkLst>
            <pc:docMk/>
            <pc:sldMk cId="2772761906" sldId="301"/>
            <ac:spMk id="2" creationId="{9F6ADD50-E929-C0B8-6D29-4D683E6DD520}"/>
          </ac:spMkLst>
        </pc:spChg>
        <pc:spChg chg="mod">
          <ac:chgData name="Ashley Spindler" userId="539cb240-283d-4247-a2b4-7401f5228bea" providerId="ADAL" clId="{A60F64C6-B4E3-EE4A-85CA-CE4A3DEC28B5}" dt="2023-02-02T11:20:48.617" v="877" actId="20577"/>
          <ac:spMkLst>
            <pc:docMk/>
            <pc:sldMk cId="2772761906" sldId="301"/>
            <ac:spMk id="3" creationId="{8BFDEB8F-5D30-FAF7-2146-D8CBEC8D97B5}"/>
          </ac:spMkLst>
        </pc:spChg>
      </pc:sldChg>
      <pc:sldChg chg="addSp delSp modSp new mod setBg modClrScheme chgLayout">
        <pc:chgData name="Ashley Spindler" userId="539cb240-283d-4247-a2b4-7401f5228bea" providerId="ADAL" clId="{A60F64C6-B4E3-EE4A-85CA-CE4A3DEC28B5}" dt="2023-02-02T11:59:35.917" v="1621" actId="20577"/>
        <pc:sldMkLst>
          <pc:docMk/>
          <pc:sldMk cId="1688230629" sldId="302"/>
        </pc:sldMkLst>
        <pc:spChg chg="del mod ord">
          <ac:chgData name="Ashley Spindler" userId="539cb240-283d-4247-a2b4-7401f5228bea" providerId="ADAL" clId="{A60F64C6-B4E3-EE4A-85CA-CE4A3DEC28B5}" dt="2023-02-02T11:55:40.507" v="1150" actId="700"/>
          <ac:spMkLst>
            <pc:docMk/>
            <pc:sldMk cId="1688230629" sldId="302"/>
            <ac:spMk id="2" creationId="{717EADA1-A1FC-B8C0-98BB-8684A1834380}"/>
          </ac:spMkLst>
        </pc:spChg>
        <pc:spChg chg="del mod ord">
          <ac:chgData name="Ashley Spindler" userId="539cb240-283d-4247-a2b4-7401f5228bea" providerId="ADAL" clId="{A60F64C6-B4E3-EE4A-85CA-CE4A3DEC28B5}" dt="2023-02-02T11:55:40.507" v="1150" actId="700"/>
          <ac:spMkLst>
            <pc:docMk/>
            <pc:sldMk cId="1688230629" sldId="302"/>
            <ac:spMk id="3" creationId="{FABA3ED4-D748-2694-E8E2-565145C9C2A9}"/>
          </ac:spMkLst>
        </pc:spChg>
        <pc:spChg chg="add mod ord">
          <ac:chgData name="Ashley Spindler" userId="539cb240-283d-4247-a2b4-7401f5228bea" providerId="ADAL" clId="{A60F64C6-B4E3-EE4A-85CA-CE4A3DEC28B5}" dt="2023-02-02T11:59:23.722" v="1588" actId="26606"/>
          <ac:spMkLst>
            <pc:docMk/>
            <pc:sldMk cId="1688230629" sldId="302"/>
            <ac:spMk id="4" creationId="{41D99D42-EE51-45A4-BB2D-16F5E5AAFCE1}"/>
          </ac:spMkLst>
        </pc:spChg>
        <pc:spChg chg="add del mod ord">
          <ac:chgData name="Ashley Spindler" userId="539cb240-283d-4247-a2b4-7401f5228bea" providerId="ADAL" clId="{A60F64C6-B4E3-EE4A-85CA-CE4A3DEC28B5}" dt="2023-02-02T11:59:23.722" v="1588" actId="26606"/>
          <ac:spMkLst>
            <pc:docMk/>
            <pc:sldMk cId="1688230629" sldId="302"/>
            <ac:spMk id="5" creationId="{D0D6C908-5AE4-F488-F04A-4B8911F70CE9}"/>
          </ac:spMkLst>
        </pc:spChg>
        <pc:spChg chg="add">
          <ac:chgData name="Ashley Spindler" userId="539cb240-283d-4247-a2b4-7401f5228bea" providerId="ADAL" clId="{A60F64C6-B4E3-EE4A-85CA-CE4A3DEC28B5}" dt="2023-02-02T11:59:23.722" v="1588" actId="26606"/>
          <ac:spMkLst>
            <pc:docMk/>
            <pc:sldMk cId="1688230629" sldId="302"/>
            <ac:spMk id="9" creationId="{CC28BCC9-4093-4FD5-83EB-7EC297F51396}"/>
          </ac:spMkLst>
        </pc:spChg>
        <pc:spChg chg="add del">
          <ac:chgData name="Ashley Spindler" userId="539cb240-283d-4247-a2b4-7401f5228bea" providerId="ADAL" clId="{A60F64C6-B4E3-EE4A-85CA-CE4A3DEC28B5}" dt="2023-02-02T11:59:12.697" v="1548" actId="26606"/>
          <ac:spMkLst>
            <pc:docMk/>
            <pc:sldMk cId="1688230629" sldId="302"/>
            <ac:spMk id="20" creationId="{CC28BCC9-4093-4FD5-83EB-7EC297F51396}"/>
          </ac:spMkLst>
        </pc:spChg>
        <pc:grpChg chg="add">
          <ac:chgData name="Ashley Spindler" userId="539cb240-283d-4247-a2b4-7401f5228bea" providerId="ADAL" clId="{A60F64C6-B4E3-EE4A-85CA-CE4A3DEC28B5}" dt="2023-02-02T11:59:23.722" v="1588" actId="26606"/>
          <ac:grpSpMkLst>
            <pc:docMk/>
            <pc:sldMk cId="1688230629" sldId="302"/>
            <ac:grpSpMk id="8" creationId="{08BCF048-8940-4354-B9EC-5AD74E283CE3}"/>
          </ac:grpSpMkLst>
        </pc:grpChg>
        <pc:grpChg chg="add del">
          <ac:chgData name="Ashley Spindler" userId="539cb240-283d-4247-a2b4-7401f5228bea" providerId="ADAL" clId="{A60F64C6-B4E3-EE4A-85CA-CE4A3DEC28B5}" dt="2023-02-02T11:59:12.697" v="1548" actId="26606"/>
          <ac:grpSpMkLst>
            <pc:docMk/>
            <pc:sldMk cId="1688230629" sldId="302"/>
            <ac:grpSpMk id="11" creationId="{08BCF048-8940-4354-B9EC-5AD74E283CE3}"/>
          </ac:grpSpMkLst>
        </pc:grpChg>
        <pc:graphicFrameChg chg="add del mod">
          <ac:chgData name="Ashley Spindler" userId="539cb240-283d-4247-a2b4-7401f5228bea" providerId="ADAL" clId="{A60F64C6-B4E3-EE4A-85CA-CE4A3DEC28B5}" dt="2023-02-02T11:59:12.697" v="1548" actId="26606"/>
          <ac:graphicFrameMkLst>
            <pc:docMk/>
            <pc:sldMk cId="1688230629" sldId="302"/>
            <ac:graphicFrameMk id="7" creationId="{9F47A9D3-96EC-110B-31A7-87F4D73633D6}"/>
          </ac:graphicFrameMkLst>
        </pc:graphicFrameChg>
        <pc:graphicFrameChg chg="add mod">
          <ac:chgData name="Ashley Spindler" userId="539cb240-283d-4247-a2b4-7401f5228bea" providerId="ADAL" clId="{A60F64C6-B4E3-EE4A-85CA-CE4A3DEC28B5}" dt="2023-02-02T11:59:35.917" v="1621" actId="20577"/>
          <ac:graphicFrameMkLst>
            <pc:docMk/>
            <pc:sldMk cId="1688230629" sldId="302"/>
            <ac:graphicFrameMk id="10" creationId="{76D850BE-E934-B23E-81E5-20112CE4D72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EE32D-CA07-45B4-9725-CDBFF109DA88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F39FA0-56EE-4ECD-B2BC-5A34B202A3C9}">
      <dgm:prSet/>
      <dgm:spPr/>
      <dgm:t>
        <a:bodyPr/>
        <a:lstStyle/>
        <a:p>
          <a:r>
            <a:rPr lang="en-US"/>
            <a:t>Import</a:t>
          </a:r>
        </a:p>
      </dgm:t>
    </dgm:pt>
    <dgm:pt modelId="{C1464441-8DA2-41C9-8F1C-E933934C6C74}" type="parTrans" cxnId="{22873D79-AD5C-422F-92E5-F8ECE5574300}">
      <dgm:prSet/>
      <dgm:spPr/>
      <dgm:t>
        <a:bodyPr/>
        <a:lstStyle/>
        <a:p>
          <a:endParaRPr lang="en-US"/>
        </a:p>
      </dgm:t>
    </dgm:pt>
    <dgm:pt modelId="{40A2C3BB-AAD3-462F-A405-2FDAD0443473}" type="sibTrans" cxnId="{22873D79-AD5C-422F-92E5-F8ECE5574300}">
      <dgm:prSet/>
      <dgm:spPr/>
      <dgm:t>
        <a:bodyPr/>
        <a:lstStyle/>
        <a:p>
          <a:endParaRPr lang="en-US"/>
        </a:p>
      </dgm:t>
    </dgm:pt>
    <dgm:pt modelId="{B694319D-98B3-4CEE-86DC-29DB1CEFD5BE}">
      <dgm:prSet/>
      <dgm:spPr/>
      <dgm:t>
        <a:bodyPr/>
        <a:lstStyle/>
        <a:p>
          <a:r>
            <a:rPr lang="en-US"/>
            <a:t>Import tensorflow modules and functions</a:t>
          </a:r>
        </a:p>
      </dgm:t>
    </dgm:pt>
    <dgm:pt modelId="{D9641CFA-10B7-4AEB-A968-1AA3E2A541C9}" type="parTrans" cxnId="{3B8A96D7-05C3-41D4-A3A7-FFE82711A40E}">
      <dgm:prSet/>
      <dgm:spPr/>
      <dgm:t>
        <a:bodyPr/>
        <a:lstStyle/>
        <a:p>
          <a:endParaRPr lang="en-US"/>
        </a:p>
      </dgm:t>
    </dgm:pt>
    <dgm:pt modelId="{63659979-BF72-4C87-943E-5F3A0C9513F5}" type="sibTrans" cxnId="{3B8A96D7-05C3-41D4-A3A7-FFE82711A40E}">
      <dgm:prSet/>
      <dgm:spPr/>
      <dgm:t>
        <a:bodyPr/>
        <a:lstStyle/>
        <a:p>
          <a:endParaRPr lang="en-US"/>
        </a:p>
      </dgm:t>
    </dgm:pt>
    <dgm:pt modelId="{D5555823-3E68-4414-9CD5-B17B10D6AF93}">
      <dgm:prSet/>
      <dgm:spPr/>
      <dgm:t>
        <a:bodyPr/>
        <a:lstStyle/>
        <a:p>
          <a:r>
            <a:rPr lang="en-US"/>
            <a:t>Load in and process</a:t>
          </a:r>
        </a:p>
      </dgm:t>
    </dgm:pt>
    <dgm:pt modelId="{8FD37414-4F27-4483-BB02-2278BD5783A4}" type="parTrans" cxnId="{0EDF957D-8467-4D29-A8E1-B347A2D3E672}">
      <dgm:prSet/>
      <dgm:spPr/>
      <dgm:t>
        <a:bodyPr/>
        <a:lstStyle/>
        <a:p>
          <a:endParaRPr lang="en-US"/>
        </a:p>
      </dgm:t>
    </dgm:pt>
    <dgm:pt modelId="{142CB30D-7548-41DF-B4B1-1BA8AD45E11E}" type="sibTrans" cxnId="{0EDF957D-8467-4D29-A8E1-B347A2D3E672}">
      <dgm:prSet/>
      <dgm:spPr/>
      <dgm:t>
        <a:bodyPr/>
        <a:lstStyle/>
        <a:p>
          <a:endParaRPr lang="en-US"/>
        </a:p>
      </dgm:t>
    </dgm:pt>
    <dgm:pt modelId="{049A3962-CA8A-428D-83FD-95F8F33C16D5}">
      <dgm:prSet/>
      <dgm:spPr/>
      <dgm:t>
        <a:bodyPr/>
        <a:lstStyle/>
        <a:p>
          <a:r>
            <a:rPr lang="en-US"/>
            <a:t>Load in and process our dataset</a:t>
          </a:r>
        </a:p>
      </dgm:t>
    </dgm:pt>
    <dgm:pt modelId="{A53FA302-AF4C-4A24-A823-304B0ED08C7C}" type="parTrans" cxnId="{597DFFBE-5999-4F28-8D68-BEF60A8A5F87}">
      <dgm:prSet/>
      <dgm:spPr/>
      <dgm:t>
        <a:bodyPr/>
        <a:lstStyle/>
        <a:p>
          <a:endParaRPr lang="en-US"/>
        </a:p>
      </dgm:t>
    </dgm:pt>
    <dgm:pt modelId="{6C7A053C-1EA7-4F59-B223-8D53907B2302}" type="sibTrans" cxnId="{597DFFBE-5999-4F28-8D68-BEF60A8A5F87}">
      <dgm:prSet/>
      <dgm:spPr/>
      <dgm:t>
        <a:bodyPr/>
        <a:lstStyle/>
        <a:p>
          <a:endParaRPr lang="en-US"/>
        </a:p>
      </dgm:t>
    </dgm:pt>
    <dgm:pt modelId="{F5424EC1-2CD0-4B65-9D40-CCF2637A809A}">
      <dgm:prSet/>
      <dgm:spPr/>
      <dgm:t>
        <a:bodyPr/>
        <a:lstStyle/>
        <a:p>
          <a:r>
            <a:rPr lang="en-US"/>
            <a:t>Define</a:t>
          </a:r>
        </a:p>
      </dgm:t>
    </dgm:pt>
    <dgm:pt modelId="{BC6CCF82-0F60-4DCD-BF3B-4A0A384F6369}" type="parTrans" cxnId="{A206AC6F-62F2-4FF3-844F-47B9927CF644}">
      <dgm:prSet/>
      <dgm:spPr/>
      <dgm:t>
        <a:bodyPr/>
        <a:lstStyle/>
        <a:p>
          <a:endParaRPr lang="en-US"/>
        </a:p>
      </dgm:t>
    </dgm:pt>
    <dgm:pt modelId="{FE8A95DC-2567-4585-BD67-0EC152363EB7}" type="sibTrans" cxnId="{A206AC6F-62F2-4FF3-844F-47B9927CF644}">
      <dgm:prSet/>
      <dgm:spPr/>
      <dgm:t>
        <a:bodyPr/>
        <a:lstStyle/>
        <a:p>
          <a:endParaRPr lang="en-US"/>
        </a:p>
      </dgm:t>
    </dgm:pt>
    <dgm:pt modelId="{3112B1A4-700A-4C49-A161-4FD57C5FD1A6}">
      <dgm:prSet/>
      <dgm:spPr/>
      <dgm:t>
        <a:bodyPr/>
        <a:lstStyle/>
        <a:p>
          <a:r>
            <a:rPr lang="en-US"/>
            <a:t>Define a model to train using our data</a:t>
          </a:r>
        </a:p>
      </dgm:t>
    </dgm:pt>
    <dgm:pt modelId="{FB172C50-937F-41DB-83B4-B3523E9AB685}" type="parTrans" cxnId="{4DFCB083-AE4C-4C1C-8721-A170087B2291}">
      <dgm:prSet/>
      <dgm:spPr/>
      <dgm:t>
        <a:bodyPr/>
        <a:lstStyle/>
        <a:p>
          <a:endParaRPr lang="en-US"/>
        </a:p>
      </dgm:t>
    </dgm:pt>
    <dgm:pt modelId="{BB4CC0AE-F05D-44D2-BDD5-516C27DC1509}" type="sibTrans" cxnId="{4DFCB083-AE4C-4C1C-8721-A170087B2291}">
      <dgm:prSet/>
      <dgm:spPr/>
      <dgm:t>
        <a:bodyPr/>
        <a:lstStyle/>
        <a:p>
          <a:endParaRPr lang="en-US"/>
        </a:p>
      </dgm:t>
    </dgm:pt>
    <dgm:pt modelId="{0B5D30DF-0273-4FBE-A830-F9DB7B73AB66}">
      <dgm:prSet/>
      <dgm:spPr/>
      <dgm:t>
        <a:bodyPr/>
        <a:lstStyle/>
        <a:p>
          <a:r>
            <a:rPr lang="en-US" dirty="0"/>
            <a:t>Compile</a:t>
          </a:r>
        </a:p>
      </dgm:t>
    </dgm:pt>
    <dgm:pt modelId="{E309198E-5E2F-4F98-9418-41C6FAFCBF5F}" type="parTrans" cxnId="{A933B974-48E3-4119-86A5-48FE56587113}">
      <dgm:prSet/>
      <dgm:spPr/>
      <dgm:t>
        <a:bodyPr/>
        <a:lstStyle/>
        <a:p>
          <a:endParaRPr lang="en-US"/>
        </a:p>
      </dgm:t>
    </dgm:pt>
    <dgm:pt modelId="{E49BA309-46DC-4109-A85D-F1959DBC1331}" type="sibTrans" cxnId="{A933B974-48E3-4119-86A5-48FE56587113}">
      <dgm:prSet/>
      <dgm:spPr/>
      <dgm:t>
        <a:bodyPr/>
        <a:lstStyle/>
        <a:p>
          <a:endParaRPr lang="en-US"/>
        </a:p>
      </dgm:t>
    </dgm:pt>
    <dgm:pt modelId="{8BF4CDBA-A515-49AF-9D69-C89328C7A2E1}">
      <dgm:prSet/>
      <dgm:spPr/>
      <dgm:t>
        <a:bodyPr/>
        <a:lstStyle/>
        <a:p>
          <a:r>
            <a:rPr lang="en-US" dirty="0"/>
            <a:t>Compile the model with a loss function and training algorithm</a:t>
          </a:r>
        </a:p>
      </dgm:t>
    </dgm:pt>
    <dgm:pt modelId="{3AD1D657-5955-4183-9652-EEEFE1EC4687}" type="parTrans" cxnId="{391F3AD5-E928-4EB6-A67E-C9B9DA3E1803}">
      <dgm:prSet/>
      <dgm:spPr/>
      <dgm:t>
        <a:bodyPr/>
        <a:lstStyle/>
        <a:p>
          <a:endParaRPr lang="en-US"/>
        </a:p>
      </dgm:t>
    </dgm:pt>
    <dgm:pt modelId="{6BC1B76C-3BF0-479B-BBDB-2F490931BF57}" type="sibTrans" cxnId="{391F3AD5-E928-4EB6-A67E-C9B9DA3E1803}">
      <dgm:prSet/>
      <dgm:spPr/>
      <dgm:t>
        <a:bodyPr/>
        <a:lstStyle/>
        <a:p>
          <a:endParaRPr lang="en-US"/>
        </a:p>
      </dgm:t>
    </dgm:pt>
    <dgm:pt modelId="{E74A5C87-9186-4BD4-A7AB-1788ED3646EC}">
      <dgm:prSet/>
      <dgm:spPr/>
      <dgm:t>
        <a:bodyPr/>
        <a:lstStyle/>
        <a:p>
          <a:r>
            <a:rPr lang="en-US"/>
            <a:t>Fit</a:t>
          </a:r>
        </a:p>
      </dgm:t>
    </dgm:pt>
    <dgm:pt modelId="{D682F357-2562-4656-A418-354BD4BE343E}" type="parTrans" cxnId="{8C3B8A9F-5ED3-40A1-A983-C28BD2E69498}">
      <dgm:prSet/>
      <dgm:spPr/>
      <dgm:t>
        <a:bodyPr/>
        <a:lstStyle/>
        <a:p>
          <a:endParaRPr lang="en-US"/>
        </a:p>
      </dgm:t>
    </dgm:pt>
    <dgm:pt modelId="{1C173CEB-10E8-44DB-A5E4-16DC17647138}" type="sibTrans" cxnId="{8C3B8A9F-5ED3-40A1-A983-C28BD2E69498}">
      <dgm:prSet/>
      <dgm:spPr/>
      <dgm:t>
        <a:bodyPr/>
        <a:lstStyle/>
        <a:p>
          <a:endParaRPr lang="en-US"/>
        </a:p>
      </dgm:t>
    </dgm:pt>
    <dgm:pt modelId="{4DB76FBB-5789-462E-9707-6861EF550C44}">
      <dgm:prSet/>
      <dgm:spPr/>
      <dgm:t>
        <a:bodyPr/>
        <a:lstStyle/>
        <a:p>
          <a:r>
            <a:rPr lang="en-US"/>
            <a:t>Fit the model to the data</a:t>
          </a:r>
        </a:p>
      </dgm:t>
    </dgm:pt>
    <dgm:pt modelId="{2A6F639E-05A7-4304-A9D5-29543DEF6EFC}" type="parTrans" cxnId="{9414BCA0-B7D7-4591-B862-A102127FD2FA}">
      <dgm:prSet/>
      <dgm:spPr/>
      <dgm:t>
        <a:bodyPr/>
        <a:lstStyle/>
        <a:p>
          <a:endParaRPr lang="en-US"/>
        </a:p>
      </dgm:t>
    </dgm:pt>
    <dgm:pt modelId="{023D9B8A-1A78-49E4-97B8-4BE38D7F2001}" type="sibTrans" cxnId="{9414BCA0-B7D7-4591-B862-A102127FD2FA}">
      <dgm:prSet/>
      <dgm:spPr/>
      <dgm:t>
        <a:bodyPr/>
        <a:lstStyle/>
        <a:p>
          <a:endParaRPr lang="en-US"/>
        </a:p>
      </dgm:t>
    </dgm:pt>
    <dgm:pt modelId="{9BDDA767-FC03-4C7C-9433-DB355DDF085E}">
      <dgm:prSet/>
      <dgm:spPr/>
      <dgm:t>
        <a:bodyPr/>
        <a:lstStyle/>
        <a:p>
          <a:r>
            <a:rPr lang="en-US"/>
            <a:t>Test</a:t>
          </a:r>
        </a:p>
      </dgm:t>
    </dgm:pt>
    <dgm:pt modelId="{7BA3701C-6367-47AC-9E37-178AD77AAD36}" type="parTrans" cxnId="{8C3D7DBC-FB29-43EA-A04F-748CBBD52F9E}">
      <dgm:prSet/>
      <dgm:spPr/>
      <dgm:t>
        <a:bodyPr/>
        <a:lstStyle/>
        <a:p>
          <a:endParaRPr lang="en-US"/>
        </a:p>
      </dgm:t>
    </dgm:pt>
    <dgm:pt modelId="{2E228560-BB42-4136-9907-D878E5230707}" type="sibTrans" cxnId="{8C3D7DBC-FB29-43EA-A04F-748CBBD52F9E}">
      <dgm:prSet/>
      <dgm:spPr/>
      <dgm:t>
        <a:bodyPr/>
        <a:lstStyle/>
        <a:p>
          <a:endParaRPr lang="en-US"/>
        </a:p>
      </dgm:t>
    </dgm:pt>
    <dgm:pt modelId="{27367E58-2AE2-4721-8E21-E85829F42296}">
      <dgm:prSet/>
      <dgm:spPr/>
      <dgm:t>
        <a:bodyPr/>
        <a:lstStyle/>
        <a:p>
          <a:r>
            <a:rPr lang="en-US"/>
            <a:t>Test the model against new data</a:t>
          </a:r>
        </a:p>
      </dgm:t>
    </dgm:pt>
    <dgm:pt modelId="{367FB162-7E16-4D2E-B6EA-6AC9C590ABBB}" type="parTrans" cxnId="{2381666A-1636-485A-AEF1-15859CF5446F}">
      <dgm:prSet/>
      <dgm:spPr/>
      <dgm:t>
        <a:bodyPr/>
        <a:lstStyle/>
        <a:p>
          <a:endParaRPr lang="en-US"/>
        </a:p>
      </dgm:t>
    </dgm:pt>
    <dgm:pt modelId="{C87B0F32-91DA-441B-BC07-AED885725380}" type="sibTrans" cxnId="{2381666A-1636-485A-AEF1-15859CF5446F}">
      <dgm:prSet/>
      <dgm:spPr/>
      <dgm:t>
        <a:bodyPr/>
        <a:lstStyle/>
        <a:p>
          <a:endParaRPr lang="en-US"/>
        </a:p>
      </dgm:t>
    </dgm:pt>
    <dgm:pt modelId="{169BEC04-8D2F-4D31-BC6C-7E9A5CB25B2C}">
      <dgm:prSet/>
      <dgm:spPr/>
      <dgm:t>
        <a:bodyPr/>
        <a:lstStyle/>
        <a:p>
          <a:r>
            <a:rPr lang="en-US"/>
            <a:t>Modify</a:t>
          </a:r>
        </a:p>
      </dgm:t>
    </dgm:pt>
    <dgm:pt modelId="{0EC9AC5E-2AC9-4D1A-BC09-424962FC95A8}" type="parTrans" cxnId="{76AEE257-00FC-4E3D-8BEE-34D1329B67FC}">
      <dgm:prSet/>
      <dgm:spPr/>
      <dgm:t>
        <a:bodyPr/>
        <a:lstStyle/>
        <a:p>
          <a:endParaRPr lang="en-US"/>
        </a:p>
      </dgm:t>
    </dgm:pt>
    <dgm:pt modelId="{6F2975F9-42F1-499F-BBDA-EE994B329834}" type="sibTrans" cxnId="{76AEE257-00FC-4E3D-8BEE-34D1329B67FC}">
      <dgm:prSet/>
      <dgm:spPr/>
      <dgm:t>
        <a:bodyPr/>
        <a:lstStyle/>
        <a:p>
          <a:endParaRPr lang="en-US"/>
        </a:p>
      </dgm:t>
    </dgm:pt>
    <dgm:pt modelId="{1E386510-6B2D-42DC-B76F-729037739AB7}">
      <dgm:prSet/>
      <dgm:spPr/>
      <dgm:t>
        <a:bodyPr/>
        <a:lstStyle/>
        <a:p>
          <a:r>
            <a:rPr lang="en-US"/>
            <a:t>Modify the model to improve results</a:t>
          </a:r>
        </a:p>
      </dgm:t>
    </dgm:pt>
    <dgm:pt modelId="{97830243-DBC2-48D6-83BB-34D2ED8729B4}" type="parTrans" cxnId="{4F637AB9-D534-4815-A84B-67D97B56DC79}">
      <dgm:prSet/>
      <dgm:spPr/>
      <dgm:t>
        <a:bodyPr/>
        <a:lstStyle/>
        <a:p>
          <a:endParaRPr lang="en-US"/>
        </a:p>
      </dgm:t>
    </dgm:pt>
    <dgm:pt modelId="{8C4258BD-EE21-4461-9CDE-1ED15EEB11DA}" type="sibTrans" cxnId="{4F637AB9-D534-4815-A84B-67D97B56DC79}">
      <dgm:prSet/>
      <dgm:spPr/>
      <dgm:t>
        <a:bodyPr/>
        <a:lstStyle/>
        <a:p>
          <a:endParaRPr lang="en-US"/>
        </a:p>
      </dgm:t>
    </dgm:pt>
    <dgm:pt modelId="{67406931-9A6F-46F7-BFD4-AE9ECB37AD8A}">
      <dgm:prSet/>
      <dgm:spPr/>
      <dgm:t>
        <a:bodyPr/>
        <a:lstStyle/>
        <a:p>
          <a:r>
            <a:rPr lang="en-US"/>
            <a:t>Save</a:t>
          </a:r>
        </a:p>
      </dgm:t>
    </dgm:pt>
    <dgm:pt modelId="{7370EC1A-1C92-4410-B01A-2AECA64412F1}" type="parTrans" cxnId="{FD48EDEE-C53F-4EEA-928A-3BDE074752C9}">
      <dgm:prSet/>
      <dgm:spPr/>
      <dgm:t>
        <a:bodyPr/>
        <a:lstStyle/>
        <a:p>
          <a:endParaRPr lang="en-US"/>
        </a:p>
      </dgm:t>
    </dgm:pt>
    <dgm:pt modelId="{58F54D27-E160-42C3-A14A-7EB9B0C1ED91}" type="sibTrans" cxnId="{FD48EDEE-C53F-4EEA-928A-3BDE074752C9}">
      <dgm:prSet/>
      <dgm:spPr/>
      <dgm:t>
        <a:bodyPr/>
        <a:lstStyle/>
        <a:p>
          <a:endParaRPr lang="en-US"/>
        </a:p>
      </dgm:t>
    </dgm:pt>
    <dgm:pt modelId="{15B34327-A349-42DC-AF4A-B53D1A82EAFE}">
      <dgm:prSet/>
      <dgm:spPr/>
      <dgm:t>
        <a:bodyPr/>
        <a:lstStyle/>
        <a:p>
          <a:r>
            <a:rPr lang="en-US"/>
            <a:t>Save the best version of the model</a:t>
          </a:r>
        </a:p>
      </dgm:t>
    </dgm:pt>
    <dgm:pt modelId="{3A49D8BD-3062-4BBD-9B25-540DCD5FA515}" type="parTrans" cxnId="{538A15B9-3236-40D4-8E0F-E087A44D686E}">
      <dgm:prSet/>
      <dgm:spPr/>
      <dgm:t>
        <a:bodyPr/>
        <a:lstStyle/>
        <a:p>
          <a:endParaRPr lang="en-US"/>
        </a:p>
      </dgm:t>
    </dgm:pt>
    <dgm:pt modelId="{A708C29C-C13C-4FB1-9BDA-F5E5D5988E6C}" type="sibTrans" cxnId="{538A15B9-3236-40D4-8E0F-E087A44D686E}">
      <dgm:prSet/>
      <dgm:spPr/>
      <dgm:t>
        <a:bodyPr/>
        <a:lstStyle/>
        <a:p>
          <a:endParaRPr lang="en-US"/>
        </a:p>
      </dgm:t>
    </dgm:pt>
    <dgm:pt modelId="{FE043893-57BF-5D4B-96FB-31CACEAFFFA1}" type="pres">
      <dgm:prSet presAssocID="{0D2EE32D-CA07-45B4-9725-CDBFF109DA88}" presName="Name0" presStyleCnt="0">
        <dgm:presLayoutVars>
          <dgm:dir/>
          <dgm:animLvl val="lvl"/>
          <dgm:resizeHandles val="exact"/>
        </dgm:presLayoutVars>
      </dgm:prSet>
      <dgm:spPr/>
    </dgm:pt>
    <dgm:pt modelId="{8219394F-2873-E747-82D4-3CE3BF2C12AE}" type="pres">
      <dgm:prSet presAssocID="{67406931-9A6F-46F7-BFD4-AE9ECB37AD8A}" presName="boxAndChildren" presStyleCnt="0"/>
      <dgm:spPr/>
    </dgm:pt>
    <dgm:pt modelId="{772F0601-2B30-594D-AB79-DABD10573984}" type="pres">
      <dgm:prSet presAssocID="{67406931-9A6F-46F7-BFD4-AE9ECB37AD8A}" presName="parentTextBox" presStyleLbl="alignNode1" presStyleIdx="0" presStyleCnt="8"/>
      <dgm:spPr/>
    </dgm:pt>
    <dgm:pt modelId="{29A89D62-D936-404C-9953-DDF7BF7DA584}" type="pres">
      <dgm:prSet presAssocID="{67406931-9A6F-46F7-BFD4-AE9ECB37AD8A}" presName="descendantBox" presStyleLbl="bgAccFollowNode1" presStyleIdx="0" presStyleCnt="8"/>
      <dgm:spPr/>
    </dgm:pt>
    <dgm:pt modelId="{3A8ABCD8-F5B2-D243-B9A2-CD6B09BCB342}" type="pres">
      <dgm:prSet presAssocID="{6F2975F9-42F1-499F-BBDA-EE994B329834}" presName="sp" presStyleCnt="0"/>
      <dgm:spPr/>
    </dgm:pt>
    <dgm:pt modelId="{97B53C41-27C2-6945-871E-52A720D7DD19}" type="pres">
      <dgm:prSet presAssocID="{169BEC04-8D2F-4D31-BC6C-7E9A5CB25B2C}" presName="arrowAndChildren" presStyleCnt="0"/>
      <dgm:spPr/>
    </dgm:pt>
    <dgm:pt modelId="{67157AC8-53F8-C342-B459-8276751C2759}" type="pres">
      <dgm:prSet presAssocID="{169BEC04-8D2F-4D31-BC6C-7E9A5CB25B2C}" presName="parentTextArrow" presStyleLbl="node1" presStyleIdx="0" presStyleCnt="0"/>
      <dgm:spPr/>
    </dgm:pt>
    <dgm:pt modelId="{6A7B5E56-1B4C-D24D-ADA7-E736D6E4DC86}" type="pres">
      <dgm:prSet presAssocID="{169BEC04-8D2F-4D31-BC6C-7E9A5CB25B2C}" presName="arrow" presStyleLbl="alignNode1" presStyleIdx="1" presStyleCnt="8"/>
      <dgm:spPr/>
    </dgm:pt>
    <dgm:pt modelId="{331C6454-D3F5-064C-8880-96938F5E58C6}" type="pres">
      <dgm:prSet presAssocID="{169BEC04-8D2F-4D31-BC6C-7E9A5CB25B2C}" presName="descendantArrow" presStyleLbl="bgAccFollowNode1" presStyleIdx="1" presStyleCnt="8"/>
      <dgm:spPr/>
    </dgm:pt>
    <dgm:pt modelId="{C08863D8-EE45-6544-BE23-12E8048443FE}" type="pres">
      <dgm:prSet presAssocID="{2E228560-BB42-4136-9907-D878E5230707}" presName="sp" presStyleCnt="0"/>
      <dgm:spPr/>
    </dgm:pt>
    <dgm:pt modelId="{069051AF-074E-1846-9F1A-C74A782D0FB2}" type="pres">
      <dgm:prSet presAssocID="{9BDDA767-FC03-4C7C-9433-DB355DDF085E}" presName="arrowAndChildren" presStyleCnt="0"/>
      <dgm:spPr/>
    </dgm:pt>
    <dgm:pt modelId="{5B40498C-FD74-F049-AC65-91D0CCD34EDC}" type="pres">
      <dgm:prSet presAssocID="{9BDDA767-FC03-4C7C-9433-DB355DDF085E}" presName="parentTextArrow" presStyleLbl="node1" presStyleIdx="0" presStyleCnt="0"/>
      <dgm:spPr/>
    </dgm:pt>
    <dgm:pt modelId="{8D0E2CE8-389F-D849-85DC-4EE31A6D9586}" type="pres">
      <dgm:prSet presAssocID="{9BDDA767-FC03-4C7C-9433-DB355DDF085E}" presName="arrow" presStyleLbl="alignNode1" presStyleIdx="2" presStyleCnt="8"/>
      <dgm:spPr/>
    </dgm:pt>
    <dgm:pt modelId="{7AC2E05B-8C3F-AA4B-B32E-4902ACEE307F}" type="pres">
      <dgm:prSet presAssocID="{9BDDA767-FC03-4C7C-9433-DB355DDF085E}" presName="descendantArrow" presStyleLbl="bgAccFollowNode1" presStyleIdx="2" presStyleCnt="8"/>
      <dgm:spPr/>
    </dgm:pt>
    <dgm:pt modelId="{7BF7D1C4-6091-2249-9D71-EA2830AFFD62}" type="pres">
      <dgm:prSet presAssocID="{1C173CEB-10E8-44DB-A5E4-16DC17647138}" presName="sp" presStyleCnt="0"/>
      <dgm:spPr/>
    </dgm:pt>
    <dgm:pt modelId="{1E36C1E0-ADB2-4F40-BDAB-6217175A821A}" type="pres">
      <dgm:prSet presAssocID="{E74A5C87-9186-4BD4-A7AB-1788ED3646EC}" presName="arrowAndChildren" presStyleCnt="0"/>
      <dgm:spPr/>
    </dgm:pt>
    <dgm:pt modelId="{CF524F78-F650-BE4B-BD45-A33067311FCD}" type="pres">
      <dgm:prSet presAssocID="{E74A5C87-9186-4BD4-A7AB-1788ED3646EC}" presName="parentTextArrow" presStyleLbl="node1" presStyleIdx="0" presStyleCnt="0"/>
      <dgm:spPr/>
    </dgm:pt>
    <dgm:pt modelId="{F24ABB97-9CB0-2147-86BD-045E793DA95B}" type="pres">
      <dgm:prSet presAssocID="{E74A5C87-9186-4BD4-A7AB-1788ED3646EC}" presName="arrow" presStyleLbl="alignNode1" presStyleIdx="3" presStyleCnt="8"/>
      <dgm:spPr/>
    </dgm:pt>
    <dgm:pt modelId="{A0A1EFAD-24D7-BD47-B3ED-F98A9A2BE956}" type="pres">
      <dgm:prSet presAssocID="{E74A5C87-9186-4BD4-A7AB-1788ED3646EC}" presName="descendantArrow" presStyleLbl="bgAccFollowNode1" presStyleIdx="3" presStyleCnt="8"/>
      <dgm:spPr/>
    </dgm:pt>
    <dgm:pt modelId="{253DD6AE-04E5-B64E-919E-F692AC8E9534}" type="pres">
      <dgm:prSet presAssocID="{E49BA309-46DC-4109-A85D-F1959DBC1331}" presName="sp" presStyleCnt="0"/>
      <dgm:spPr/>
    </dgm:pt>
    <dgm:pt modelId="{078FE8F1-821B-D54E-A654-DB15F9FD07B9}" type="pres">
      <dgm:prSet presAssocID="{0B5D30DF-0273-4FBE-A830-F9DB7B73AB66}" presName="arrowAndChildren" presStyleCnt="0"/>
      <dgm:spPr/>
    </dgm:pt>
    <dgm:pt modelId="{B71B2D6E-FC6A-7C45-8ACD-C48DB760DA2F}" type="pres">
      <dgm:prSet presAssocID="{0B5D30DF-0273-4FBE-A830-F9DB7B73AB66}" presName="parentTextArrow" presStyleLbl="node1" presStyleIdx="0" presStyleCnt="0"/>
      <dgm:spPr/>
    </dgm:pt>
    <dgm:pt modelId="{B2BF77E8-67B7-4F45-90F4-001D3039D498}" type="pres">
      <dgm:prSet presAssocID="{0B5D30DF-0273-4FBE-A830-F9DB7B73AB66}" presName="arrow" presStyleLbl="alignNode1" presStyleIdx="4" presStyleCnt="8"/>
      <dgm:spPr/>
    </dgm:pt>
    <dgm:pt modelId="{F603682A-453E-6248-918B-FF55CCAD6F9E}" type="pres">
      <dgm:prSet presAssocID="{0B5D30DF-0273-4FBE-A830-F9DB7B73AB66}" presName="descendantArrow" presStyleLbl="bgAccFollowNode1" presStyleIdx="4" presStyleCnt="8"/>
      <dgm:spPr/>
    </dgm:pt>
    <dgm:pt modelId="{2EFF0BAE-D7DE-2041-95F4-B41BF8F56026}" type="pres">
      <dgm:prSet presAssocID="{FE8A95DC-2567-4585-BD67-0EC152363EB7}" presName="sp" presStyleCnt="0"/>
      <dgm:spPr/>
    </dgm:pt>
    <dgm:pt modelId="{E4707924-25AE-204E-B4EC-39D383CC77A8}" type="pres">
      <dgm:prSet presAssocID="{F5424EC1-2CD0-4B65-9D40-CCF2637A809A}" presName="arrowAndChildren" presStyleCnt="0"/>
      <dgm:spPr/>
    </dgm:pt>
    <dgm:pt modelId="{D420AB0A-F3E3-F145-B549-251D5444B9C1}" type="pres">
      <dgm:prSet presAssocID="{F5424EC1-2CD0-4B65-9D40-CCF2637A809A}" presName="parentTextArrow" presStyleLbl="node1" presStyleIdx="0" presStyleCnt="0"/>
      <dgm:spPr/>
    </dgm:pt>
    <dgm:pt modelId="{09369810-DCA3-AD41-B14E-356D3A566B55}" type="pres">
      <dgm:prSet presAssocID="{F5424EC1-2CD0-4B65-9D40-CCF2637A809A}" presName="arrow" presStyleLbl="alignNode1" presStyleIdx="5" presStyleCnt="8"/>
      <dgm:spPr/>
    </dgm:pt>
    <dgm:pt modelId="{4A5BED20-3F14-464E-B9A7-1600CBA2E14D}" type="pres">
      <dgm:prSet presAssocID="{F5424EC1-2CD0-4B65-9D40-CCF2637A809A}" presName="descendantArrow" presStyleLbl="bgAccFollowNode1" presStyleIdx="5" presStyleCnt="8"/>
      <dgm:spPr/>
    </dgm:pt>
    <dgm:pt modelId="{BEC2D9B3-4840-9144-94C7-0AF2E4E05562}" type="pres">
      <dgm:prSet presAssocID="{142CB30D-7548-41DF-B4B1-1BA8AD45E11E}" presName="sp" presStyleCnt="0"/>
      <dgm:spPr/>
    </dgm:pt>
    <dgm:pt modelId="{7B20AE5C-85B1-484D-978D-DCBD2DF6F56A}" type="pres">
      <dgm:prSet presAssocID="{D5555823-3E68-4414-9CD5-B17B10D6AF93}" presName="arrowAndChildren" presStyleCnt="0"/>
      <dgm:spPr/>
    </dgm:pt>
    <dgm:pt modelId="{B74DCD68-CB98-B546-963F-AB45EE91E62F}" type="pres">
      <dgm:prSet presAssocID="{D5555823-3E68-4414-9CD5-B17B10D6AF93}" presName="parentTextArrow" presStyleLbl="node1" presStyleIdx="0" presStyleCnt="0"/>
      <dgm:spPr/>
    </dgm:pt>
    <dgm:pt modelId="{B74D3CA6-4098-5946-A17C-95ACDE2A458D}" type="pres">
      <dgm:prSet presAssocID="{D5555823-3E68-4414-9CD5-B17B10D6AF93}" presName="arrow" presStyleLbl="alignNode1" presStyleIdx="6" presStyleCnt="8"/>
      <dgm:spPr/>
    </dgm:pt>
    <dgm:pt modelId="{9836FB73-4817-D64D-B377-BD954230BEF5}" type="pres">
      <dgm:prSet presAssocID="{D5555823-3E68-4414-9CD5-B17B10D6AF93}" presName="descendantArrow" presStyleLbl="bgAccFollowNode1" presStyleIdx="6" presStyleCnt="8"/>
      <dgm:spPr/>
    </dgm:pt>
    <dgm:pt modelId="{7AB2E747-0BAA-844F-849D-4783CA2EE388}" type="pres">
      <dgm:prSet presAssocID="{40A2C3BB-AAD3-462F-A405-2FDAD0443473}" presName="sp" presStyleCnt="0"/>
      <dgm:spPr/>
    </dgm:pt>
    <dgm:pt modelId="{9F8AD6C1-6A75-9E41-80C3-F1017627FB5B}" type="pres">
      <dgm:prSet presAssocID="{FCF39FA0-56EE-4ECD-B2BC-5A34B202A3C9}" presName="arrowAndChildren" presStyleCnt="0"/>
      <dgm:spPr/>
    </dgm:pt>
    <dgm:pt modelId="{6357F188-4C31-1847-B43B-F4ED8F0132A9}" type="pres">
      <dgm:prSet presAssocID="{FCF39FA0-56EE-4ECD-B2BC-5A34B202A3C9}" presName="parentTextArrow" presStyleLbl="node1" presStyleIdx="0" presStyleCnt="0"/>
      <dgm:spPr/>
    </dgm:pt>
    <dgm:pt modelId="{E7D442CB-C6FA-3D4E-9610-B3B930F49816}" type="pres">
      <dgm:prSet presAssocID="{FCF39FA0-56EE-4ECD-B2BC-5A34B202A3C9}" presName="arrow" presStyleLbl="alignNode1" presStyleIdx="7" presStyleCnt="8"/>
      <dgm:spPr/>
    </dgm:pt>
    <dgm:pt modelId="{0607545C-367B-7047-9C51-BD1BEC919BBC}" type="pres">
      <dgm:prSet presAssocID="{FCF39FA0-56EE-4ECD-B2BC-5A34B202A3C9}" presName="descendantArrow" presStyleLbl="bgAccFollowNode1" presStyleIdx="7" presStyleCnt="8"/>
      <dgm:spPr/>
    </dgm:pt>
  </dgm:ptLst>
  <dgm:cxnLst>
    <dgm:cxn modelId="{0303CE02-4A62-B145-9045-737A2EB206AC}" type="presOf" srcId="{169BEC04-8D2F-4D31-BC6C-7E9A5CB25B2C}" destId="{67157AC8-53F8-C342-B459-8276751C2759}" srcOrd="0" destOrd="0" presId="urn:microsoft.com/office/officeart/2016/7/layout/VerticalDownArrowProcess"/>
    <dgm:cxn modelId="{B6C4FD04-A58A-B140-8704-F15290445356}" type="presOf" srcId="{4DB76FBB-5789-462E-9707-6861EF550C44}" destId="{A0A1EFAD-24D7-BD47-B3ED-F98A9A2BE956}" srcOrd="0" destOrd="0" presId="urn:microsoft.com/office/officeart/2016/7/layout/VerticalDownArrowProcess"/>
    <dgm:cxn modelId="{1A061A0C-F889-A846-BA63-CD827CF29CF7}" type="presOf" srcId="{F5424EC1-2CD0-4B65-9D40-CCF2637A809A}" destId="{D420AB0A-F3E3-F145-B549-251D5444B9C1}" srcOrd="0" destOrd="0" presId="urn:microsoft.com/office/officeart/2016/7/layout/VerticalDownArrowProcess"/>
    <dgm:cxn modelId="{65F34038-C5A2-9E45-89F5-09D723BA5C80}" type="presOf" srcId="{0D2EE32D-CA07-45B4-9725-CDBFF109DA88}" destId="{FE043893-57BF-5D4B-96FB-31CACEAFFFA1}" srcOrd="0" destOrd="0" presId="urn:microsoft.com/office/officeart/2016/7/layout/VerticalDownArrowProcess"/>
    <dgm:cxn modelId="{281F273E-27D3-A94B-A55E-ABE453C89CF5}" type="presOf" srcId="{FCF39FA0-56EE-4ECD-B2BC-5A34B202A3C9}" destId="{6357F188-4C31-1847-B43B-F4ED8F0132A9}" srcOrd="0" destOrd="0" presId="urn:microsoft.com/office/officeart/2016/7/layout/VerticalDownArrowProcess"/>
    <dgm:cxn modelId="{5D20F94C-EA56-F243-AD52-A3D4935BD068}" type="presOf" srcId="{9BDDA767-FC03-4C7C-9433-DB355DDF085E}" destId="{5B40498C-FD74-F049-AC65-91D0CCD34EDC}" srcOrd="0" destOrd="0" presId="urn:microsoft.com/office/officeart/2016/7/layout/VerticalDownArrowProcess"/>
    <dgm:cxn modelId="{76AEE257-00FC-4E3D-8BEE-34D1329B67FC}" srcId="{0D2EE32D-CA07-45B4-9725-CDBFF109DA88}" destId="{169BEC04-8D2F-4D31-BC6C-7E9A5CB25B2C}" srcOrd="6" destOrd="0" parTransId="{0EC9AC5E-2AC9-4D1A-BC09-424962FC95A8}" sibTransId="{6F2975F9-42F1-499F-BBDA-EE994B329834}"/>
    <dgm:cxn modelId="{781D1158-5745-AF42-9ABB-B758FCF6163E}" type="presOf" srcId="{9BDDA767-FC03-4C7C-9433-DB355DDF085E}" destId="{8D0E2CE8-389F-D849-85DC-4EE31A6D9586}" srcOrd="1" destOrd="0" presId="urn:microsoft.com/office/officeart/2016/7/layout/VerticalDownArrowProcess"/>
    <dgm:cxn modelId="{D2E15964-A3A4-9543-A1FB-E1C3530746C8}" type="presOf" srcId="{169BEC04-8D2F-4D31-BC6C-7E9A5CB25B2C}" destId="{6A7B5E56-1B4C-D24D-ADA7-E736D6E4DC86}" srcOrd="1" destOrd="0" presId="urn:microsoft.com/office/officeart/2016/7/layout/VerticalDownArrowProcess"/>
    <dgm:cxn modelId="{2381666A-1636-485A-AEF1-15859CF5446F}" srcId="{9BDDA767-FC03-4C7C-9433-DB355DDF085E}" destId="{27367E58-2AE2-4721-8E21-E85829F42296}" srcOrd="0" destOrd="0" parTransId="{367FB162-7E16-4D2E-B6EA-6AC9C590ABBB}" sibTransId="{C87B0F32-91DA-441B-BC07-AED885725380}"/>
    <dgm:cxn modelId="{A206AC6F-62F2-4FF3-844F-47B9927CF644}" srcId="{0D2EE32D-CA07-45B4-9725-CDBFF109DA88}" destId="{F5424EC1-2CD0-4B65-9D40-CCF2637A809A}" srcOrd="2" destOrd="0" parTransId="{BC6CCF82-0F60-4DCD-BF3B-4A0A384F6369}" sibTransId="{FE8A95DC-2567-4585-BD67-0EC152363EB7}"/>
    <dgm:cxn modelId="{8D8E6272-418F-AC4C-A16A-3AF39A963348}" type="presOf" srcId="{F5424EC1-2CD0-4B65-9D40-CCF2637A809A}" destId="{09369810-DCA3-AD41-B14E-356D3A566B55}" srcOrd="1" destOrd="0" presId="urn:microsoft.com/office/officeart/2016/7/layout/VerticalDownArrowProcess"/>
    <dgm:cxn modelId="{A933B974-48E3-4119-86A5-48FE56587113}" srcId="{0D2EE32D-CA07-45B4-9725-CDBFF109DA88}" destId="{0B5D30DF-0273-4FBE-A830-F9DB7B73AB66}" srcOrd="3" destOrd="0" parTransId="{E309198E-5E2F-4F98-9418-41C6FAFCBF5F}" sibTransId="{E49BA309-46DC-4109-A85D-F1959DBC1331}"/>
    <dgm:cxn modelId="{22873D79-AD5C-422F-92E5-F8ECE5574300}" srcId="{0D2EE32D-CA07-45B4-9725-CDBFF109DA88}" destId="{FCF39FA0-56EE-4ECD-B2BC-5A34B202A3C9}" srcOrd="0" destOrd="0" parTransId="{C1464441-8DA2-41C9-8F1C-E933934C6C74}" sibTransId="{40A2C3BB-AAD3-462F-A405-2FDAD0443473}"/>
    <dgm:cxn modelId="{0EDF957D-8467-4D29-A8E1-B347A2D3E672}" srcId="{0D2EE32D-CA07-45B4-9725-CDBFF109DA88}" destId="{D5555823-3E68-4414-9CD5-B17B10D6AF93}" srcOrd="1" destOrd="0" parTransId="{8FD37414-4F27-4483-BB02-2278BD5783A4}" sibTransId="{142CB30D-7548-41DF-B4B1-1BA8AD45E11E}"/>
    <dgm:cxn modelId="{4DFCB083-AE4C-4C1C-8721-A170087B2291}" srcId="{F5424EC1-2CD0-4B65-9D40-CCF2637A809A}" destId="{3112B1A4-700A-4C49-A161-4FD57C5FD1A6}" srcOrd="0" destOrd="0" parTransId="{FB172C50-937F-41DB-83B4-B3523E9AB685}" sibTransId="{BB4CC0AE-F05D-44D2-BDD5-516C27DC1509}"/>
    <dgm:cxn modelId="{67444985-1912-0041-B581-016F9B628450}" type="presOf" srcId="{D5555823-3E68-4414-9CD5-B17B10D6AF93}" destId="{B74DCD68-CB98-B546-963F-AB45EE91E62F}" srcOrd="0" destOrd="0" presId="urn:microsoft.com/office/officeart/2016/7/layout/VerticalDownArrowProcess"/>
    <dgm:cxn modelId="{68E61589-1710-FA44-9C1D-F22FD2AE9309}" type="presOf" srcId="{E74A5C87-9186-4BD4-A7AB-1788ED3646EC}" destId="{CF524F78-F650-BE4B-BD45-A33067311FCD}" srcOrd="0" destOrd="0" presId="urn:microsoft.com/office/officeart/2016/7/layout/VerticalDownArrowProcess"/>
    <dgm:cxn modelId="{2F6AA390-5795-0847-A8C0-5C756D042C82}" type="presOf" srcId="{67406931-9A6F-46F7-BFD4-AE9ECB37AD8A}" destId="{772F0601-2B30-594D-AB79-DABD10573984}" srcOrd="0" destOrd="0" presId="urn:microsoft.com/office/officeart/2016/7/layout/VerticalDownArrowProcess"/>
    <dgm:cxn modelId="{AB99E693-BC6C-8746-802E-AF8ED9D6025B}" type="presOf" srcId="{1E386510-6B2D-42DC-B76F-729037739AB7}" destId="{331C6454-D3F5-064C-8880-96938F5E58C6}" srcOrd="0" destOrd="0" presId="urn:microsoft.com/office/officeart/2016/7/layout/VerticalDownArrowProcess"/>
    <dgm:cxn modelId="{1C34B496-6D98-7549-A8BD-6837F3B6C86C}" type="presOf" srcId="{0B5D30DF-0273-4FBE-A830-F9DB7B73AB66}" destId="{B2BF77E8-67B7-4F45-90F4-001D3039D498}" srcOrd="1" destOrd="0" presId="urn:microsoft.com/office/officeart/2016/7/layout/VerticalDownArrowProcess"/>
    <dgm:cxn modelId="{74546A97-2670-C94D-9FB2-A1C4F99F33AB}" type="presOf" srcId="{0B5D30DF-0273-4FBE-A830-F9DB7B73AB66}" destId="{B71B2D6E-FC6A-7C45-8ACD-C48DB760DA2F}" srcOrd="0" destOrd="0" presId="urn:microsoft.com/office/officeart/2016/7/layout/VerticalDownArrowProcess"/>
    <dgm:cxn modelId="{0BF1FF97-C4AD-1244-80F2-46CCE2381ED5}" type="presOf" srcId="{15B34327-A349-42DC-AF4A-B53D1A82EAFE}" destId="{29A89D62-D936-404C-9953-DDF7BF7DA584}" srcOrd="0" destOrd="0" presId="urn:microsoft.com/office/officeart/2016/7/layout/VerticalDownArrowProcess"/>
    <dgm:cxn modelId="{8C3B8A9F-5ED3-40A1-A983-C28BD2E69498}" srcId="{0D2EE32D-CA07-45B4-9725-CDBFF109DA88}" destId="{E74A5C87-9186-4BD4-A7AB-1788ED3646EC}" srcOrd="4" destOrd="0" parTransId="{D682F357-2562-4656-A418-354BD4BE343E}" sibTransId="{1C173CEB-10E8-44DB-A5E4-16DC17647138}"/>
    <dgm:cxn modelId="{9414BCA0-B7D7-4591-B862-A102127FD2FA}" srcId="{E74A5C87-9186-4BD4-A7AB-1788ED3646EC}" destId="{4DB76FBB-5789-462E-9707-6861EF550C44}" srcOrd="0" destOrd="0" parTransId="{2A6F639E-05A7-4304-A9D5-29543DEF6EFC}" sibTransId="{023D9B8A-1A78-49E4-97B8-4BE38D7F2001}"/>
    <dgm:cxn modelId="{FF6482A4-88FF-9A47-9AED-B4E72A3F2C67}" type="presOf" srcId="{8BF4CDBA-A515-49AF-9D69-C89328C7A2E1}" destId="{F603682A-453E-6248-918B-FF55CCAD6F9E}" srcOrd="0" destOrd="0" presId="urn:microsoft.com/office/officeart/2016/7/layout/VerticalDownArrowProcess"/>
    <dgm:cxn modelId="{538A15B9-3236-40D4-8E0F-E087A44D686E}" srcId="{67406931-9A6F-46F7-BFD4-AE9ECB37AD8A}" destId="{15B34327-A349-42DC-AF4A-B53D1A82EAFE}" srcOrd="0" destOrd="0" parTransId="{3A49D8BD-3062-4BBD-9B25-540DCD5FA515}" sibTransId="{A708C29C-C13C-4FB1-9BDA-F5E5D5988E6C}"/>
    <dgm:cxn modelId="{4F637AB9-D534-4815-A84B-67D97B56DC79}" srcId="{169BEC04-8D2F-4D31-BC6C-7E9A5CB25B2C}" destId="{1E386510-6B2D-42DC-B76F-729037739AB7}" srcOrd="0" destOrd="0" parTransId="{97830243-DBC2-48D6-83BB-34D2ED8729B4}" sibTransId="{8C4258BD-EE21-4461-9CDE-1ED15EEB11DA}"/>
    <dgm:cxn modelId="{8C3D7DBC-FB29-43EA-A04F-748CBBD52F9E}" srcId="{0D2EE32D-CA07-45B4-9725-CDBFF109DA88}" destId="{9BDDA767-FC03-4C7C-9433-DB355DDF085E}" srcOrd="5" destOrd="0" parTransId="{7BA3701C-6367-47AC-9E37-178AD77AAD36}" sibTransId="{2E228560-BB42-4136-9907-D878E5230707}"/>
    <dgm:cxn modelId="{597DFFBE-5999-4F28-8D68-BEF60A8A5F87}" srcId="{D5555823-3E68-4414-9CD5-B17B10D6AF93}" destId="{049A3962-CA8A-428D-83FD-95F8F33C16D5}" srcOrd="0" destOrd="0" parTransId="{A53FA302-AF4C-4A24-A823-304B0ED08C7C}" sibTransId="{6C7A053C-1EA7-4F59-B223-8D53907B2302}"/>
    <dgm:cxn modelId="{2B0F64CE-4958-DF42-ABCA-0197BB8CC7FB}" type="presOf" srcId="{049A3962-CA8A-428D-83FD-95F8F33C16D5}" destId="{9836FB73-4817-D64D-B377-BD954230BEF5}" srcOrd="0" destOrd="0" presId="urn:microsoft.com/office/officeart/2016/7/layout/VerticalDownArrowProcess"/>
    <dgm:cxn modelId="{391F3AD5-E928-4EB6-A67E-C9B9DA3E1803}" srcId="{0B5D30DF-0273-4FBE-A830-F9DB7B73AB66}" destId="{8BF4CDBA-A515-49AF-9D69-C89328C7A2E1}" srcOrd="0" destOrd="0" parTransId="{3AD1D657-5955-4183-9652-EEEFE1EC4687}" sibTransId="{6BC1B76C-3BF0-479B-BBDB-2F490931BF57}"/>
    <dgm:cxn modelId="{3B8A96D7-05C3-41D4-A3A7-FFE82711A40E}" srcId="{FCF39FA0-56EE-4ECD-B2BC-5A34B202A3C9}" destId="{B694319D-98B3-4CEE-86DC-29DB1CEFD5BE}" srcOrd="0" destOrd="0" parTransId="{D9641CFA-10B7-4AEB-A968-1AA3E2A541C9}" sibTransId="{63659979-BF72-4C87-943E-5F3A0C9513F5}"/>
    <dgm:cxn modelId="{477577DE-818D-C545-BE77-0F6E33B464E2}" type="presOf" srcId="{FCF39FA0-56EE-4ECD-B2BC-5A34B202A3C9}" destId="{E7D442CB-C6FA-3D4E-9610-B3B930F49816}" srcOrd="1" destOrd="0" presId="urn:microsoft.com/office/officeart/2016/7/layout/VerticalDownArrowProcess"/>
    <dgm:cxn modelId="{F33435E1-5EE5-9B4A-982B-906C4C55B3F7}" type="presOf" srcId="{B694319D-98B3-4CEE-86DC-29DB1CEFD5BE}" destId="{0607545C-367B-7047-9C51-BD1BEC919BBC}" srcOrd="0" destOrd="0" presId="urn:microsoft.com/office/officeart/2016/7/layout/VerticalDownArrowProcess"/>
    <dgm:cxn modelId="{CCFC55E4-90A1-254C-B18E-EA5D9728E046}" type="presOf" srcId="{3112B1A4-700A-4C49-A161-4FD57C5FD1A6}" destId="{4A5BED20-3F14-464E-B9A7-1600CBA2E14D}" srcOrd="0" destOrd="0" presId="urn:microsoft.com/office/officeart/2016/7/layout/VerticalDownArrowProcess"/>
    <dgm:cxn modelId="{C17528E7-358B-DA47-A5FA-46D0BA9A7152}" type="presOf" srcId="{27367E58-2AE2-4721-8E21-E85829F42296}" destId="{7AC2E05B-8C3F-AA4B-B32E-4902ACEE307F}" srcOrd="0" destOrd="0" presId="urn:microsoft.com/office/officeart/2016/7/layout/VerticalDownArrowProcess"/>
    <dgm:cxn modelId="{FD48EDEE-C53F-4EEA-928A-3BDE074752C9}" srcId="{0D2EE32D-CA07-45B4-9725-CDBFF109DA88}" destId="{67406931-9A6F-46F7-BFD4-AE9ECB37AD8A}" srcOrd="7" destOrd="0" parTransId="{7370EC1A-1C92-4410-B01A-2AECA64412F1}" sibTransId="{58F54D27-E160-42C3-A14A-7EB9B0C1ED91}"/>
    <dgm:cxn modelId="{77D3EBF4-8F6D-BA44-9713-D5591B888A46}" type="presOf" srcId="{E74A5C87-9186-4BD4-A7AB-1788ED3646EC}" destId="{F24ABB97-9CB0-2147-86BD-045E793DA95B}" srcOrd="1" destOrd="0" presId="urn:microsoft.com/office/officeart/2016/7/layout/VerticalDownArrowProcess"/>
    <dgm:cxn modelId="{A7BF4CFC-49FF-7241-B2BA-134044466199}" type="presOf" srcId="{D5555823-3E68-4414-9CD5-B17B10D6AF93}" destId="{B74D3CA6-4098-5946-A17C-95ACDE2A458D}" srcOrd="1" destOrd="0" presId="urn:microsoft.com/office/officeart/2016/7/layout/VerticalDownArrowProcess"/>
    <dgm:cxn modelId="{4522CBA9-B8CA-2449-BB5F-BA8B78A5BD29}" type="presParOf" srcId="{FE043893-57BF-5D4B-96FB-31CACEAFFFA1}" destId="{8219394F-2873-E747-82D4-3CE3BF2C12AE}" srcOrd="0" destOrd="0" presId="urn:microsoft.com/office/officeart/2016/7/layout/VerticalDownArrowProcess"/>
    <dgm:cxn modelId="{17393ECC-E52F-4A4C-9BD1-5501E81EA94A}" type="presParOf" srcId="{8219394F-2873-E747-82D4-3CE3BF2C12AE}" destId="{772F0601-2B30-594D-AB79-DABD10573984}" srcOrd="0" destOrd="0" presId="urn:microsoft.com/office/officeart/2016/7/layout/VerticalDownArrowProcess"/>
    <dgm:cxn modelId="{E1BC8EE8-7D77-4848-84C5-701DB7C86340}" type="presParOf" srcId="{8219394F-2873-E747-82D4-3CE3BF2C12AE}" destId="{29A89D62-D936-404C-9953-DDF7BF7DA584}" srcOrd="1" destOrd="0" presId="urn:microsoft.com/office/officeart/2016/7/layout/VerticalDownArrowProcess"/>
    <dgm:cxn modelId="{2799E368-7204-E04B-BBDB-255D5B410D65}" type="presParOf" srcId="{FE043893-57BF-5D4B-96FB-31CACEAFFFA1}" destId="{3A8ABCD8-F5B2-D243-B9A2-CD6B09BCB342}" srcOrd="1" destOrd="0" presId="urn:microsoft.com/office/officeart/2016/7/layout/VerticalDownArrowProcess"/>
    <dgm:cxn modelId="{17A6C6F4-A396-024C-B09A-75AF8DCD8080}" type="presParOf" srcId="{FE043893-57BF-5D4B-96FB-31CACEAFFFA1}" destId="{97B53C41-27C2-6945-871E-52A720D7DD19}" srcOrd="2" destOrd="0" presId="urn:microsoft.com/office/officeart/2016/7/layout/VerticalDownArrowProcess"/>
    <dgm:cxn modelId="{3991FE34-3551-0B4E-A372-6D79D7A97451}" type="presParOf" srcId="{97B53C41-27C2-6945-871E-52A720D7DD19}" destId="{67157AC8-53F8-C342-B459-8276751C2759}" srcOrd="0" destOrd="0" presId="urn:microsoft.com/office/officeart/2016/7/layout/VerticalDownArrowProcess"/>
    <dgm:cxn modelId="{0795428A-3C67-3C41-8843-E98ED2BA03F7}" type="presParOf" srcId="{97B53C41-27C2-6945-871E-52A720D7DD19}" destId="{6A7B5E56-1B4C-D24D-ADA7-E736D6E4DC86}" srcOrd="1" destOrd="0" presId="urn:microsoft.com/office/officeart/2016/7/layout/VerticalDownArrowProcess"/>
    <dgm:cxn modelId="{6D3B418C-2EBD-8749-A6A3-FDB0CE3A7AB1}" type="presParOf" srcId="{97B53C41-27C2-6945-871E-52A720D7DD19}" destId="{331C6454-D3F5-064C-8880-96938F5E58C6}" srcOrd="2" destOrd="0" presId="urn:microsoft.com/office/officeart/2016/7/layout/VerticalDownArrowProcess"/>
    <dgm:cxn modelId="{B1E54CB5-42E6-F547-886B-FB571269734D}" type="presParOf" srcId="{FE043893-57BF-5D4B-96FB-31CACEAFFFA1}" destId="{C08863D8-EE45-6544-BE23-12E8048443FE}" srcOrd="3" destOrd="0" presId="urn:microsoft.com/office/officeart/2016/7/layout/VerticalDownArrowProcess"/>
    <dgm:cxn modelId="{BD73F8BA-FBB4-034D-A54F-B25D70972E90}" type="presParOf" srcId="{FE043893-57BF-5D4B-96FB-31CACEAFFFA1}" destId="{069051AF-074E-1846-9F1A-C74A782D0FB2}" srcOrd="4" destOrd="0" presId="urn:microsoft.com/office/officeart/2016/7/layout/VerticalDownArrowProcess"/>
    <dgm:cxn modelId="{56B3EA28-C93D-2747-B1FC-BB5158F0BCCE}" type="presParOf" srcId="{069051AF-074E-1846-9F1A-C74A782D0FB2}" destId="{5B40498C-FD74-F049-AC65-91D0CCD34EDC}" srcOrd="0" destOrd="0" presId="urn:microsoft.com/office/officeart/2016/7/layout/VerticalDownArrowProcess"/>
    <dgm:cxn modelId="{A8BF6027-B4FD-DE4D-BF44-4B5FE0A54EB4}" type="presParOf" srcId="{069051AF-074E-1846-9F1A-C74A782D0FB2}" destId="{8D0E2CE8-389F-D849-85DC-4EE31A6D9586}" srcOrd="1" destOrd="0" presId="urn:microsoft.com/office/officeart/2016/7/layout/VerticalDownArrowProcess"/>
    <dgm:cxn modelId="{6AE6FA06-863C-774A-B8AD-2F277F044A7C}" type="presParOf" srcId="{069051AF-074E-1846-9F1A-C74A782D0FB2}" destId="{7AC2E05B-8C3F-AA4B-B32E-4902ACEE307F}" srcOrd="2" destOrd="0" presId="urn:microsoft.com/office/officeart/2016/7/layout/VerticalDownArrowProcess"/>
    <dgm:cxn modelId="{0927A381-1774-E64A-982F-F9787FC7B0DF}" type="presParOf" srcId="{FE043893-57BF-5D4B-96FB-31CACEAFFFA1}" destId="{7BF7D1C4-6091-2249-9D71-EA2830AFFD62}" srcOrd="5" destOrd="0" presId="urn:microsoft.com/office/officeart/2016/7/layout/VerticalDownArrowProcess"/>
    <dgm:cxn modelId="{56F76D6C-C486-4F49-ABD7-A97F41C3512D}" type="presParOf" srcId="{FE043893-57BF-5D4B-96FB-31CACEAFFFA1}" destId="{1E36C1E0-ADB2-4F40-BDAB-6217175A821A}" srcOrd="6" destOrd="0" presId="urn:microsoft.com/office/officeart/2016/7/layout/VerticalDownArrowProcess"/>
    <dgm:cxn modelId="{D7FC9967-ADB4-A24B-B851-5B1CBED667A0}" type="presParOf" srcId="{1E36C1E0-ADB2-4F40-BDAB-6217175A821A}" destId="{CF524F78-F650-BE4B-BD45-A33067311FCD}" srcOrd="0" destOrd="0" presId="urn:microsoft.com/office/officeart/2016/7/layout/VerticalDownArrowProcess"/>
    <dgm:cxn modelId="{23D53151-8239-8E41-BD65-A30C4356D4D4}" type="presParOf" srcId="{1E36C1E0-ADB2-4F40-BDAB-6217175A821A}" destId="{F24ABB97-9CB0-2147-86BD-045E793DA95B}" srcOrd="1" destOrd="0" presId="urn:microsoft.com/office/officeart/2016/7/layout/VerticalDownArrowProcess"/>
    <dgm:cxn modelId="{7D30FEE7-8F97-754F-973F-0639907AEB99}" type="presParOf" srcId="{1E36C1E0-ADB2-4F40-BDAB-6217175A821A}" destId="{A0A1EFAD-24D7-BD47-B3ED-F98A9A2BE956}" srcOrd="2" destOrd="0" presId="urn:microsoft.com/office/officeart/2016/7/layout/VerticalDownArrowProcess"/>
    <dgm:cxn modelId="{5F8E0BAB-8B33-DF44-A3B9-3CB2D74EAA7D}" type="presParOf" srcId="{FE043893-57BF-5D4B-96FB-31CACEAFFFA1}" destId="{253DD6AE-04E5-B64E-919E-F692AC8E9534}" srcOrd="7" destOrd="0" presId="urn:microsoft.com/office/officeart/2016/7/layout/VerticalDownArrowProcess"/>
    <dgm:cxn modelId="{97826C92-E4EA-2F4F-9FFE-2BB2B9AC928D}" type="presParOf" srcId="{FE043893-57BF-5D4B-96FB-31CACEAFFFA1}" destId="{078FE8F1-821B-D54E-A654-DB15F9FD07B9}" srcOrd="8" destOrd="0" presId="urn:microsoft.com/office/officeart/2016/7/layout/VerticalDownArrowProcess"/>
    <dgm:cxn modelId="{ACC88F23-567E-F347-B6D8-4F635E5723FF}" type="presParOf" srcId="{078FE8F1-821B-D54E-A654-DB15F9FD07B9}" destId="{B71B2D6E-FC6A-7C45-8ACD-C48DB760DA2F}" srcOrd="0" destOrd="0" presId="urn:microsoft.com/office/officeart/2016/7/layout/VerticalDownArrowProcess"/>
    <dgm:cxn modelId="{DDEEBE20-8E2D-2F49-96E7-E218EB5DFC8E}" type="presParOf" srcId="{078FE8F1-821B-D54E-A654-DB15F9FD07B9}" destId="{B2BF77E8-67B7-4F45-90F4-001D3039D498}" srcOrd="1" destOrd="0" presId="urn:microsoft.com/office/officeart/2016/7/layout/VerticalDownArrowProcess"/>
    <dgm:cxn modelId="{3E8C7125-31D1-3141-84A8-C83D3BAED327}" type="presParOf" srcId="{078FE8F1-821B-D54E-A654-DB15F9FD07B9}" destId="{F603682A-453E-6248-918B-FF55CCAD6F9E}" srcOrd="2" destOrd="0" presId="urn:microsoft.com/office/officeart/2016/7/layout/VerticalDownArrowProcess"/>
    <dgm:cxn modelId="{084E0755-90BA-5D4F-BC0B-AFD9AEC3C32F}" type="presParOf" srcId="{FE043893-57BF-5D4B-96FB-31CACEAFFFA1}" destId="{2EFF0BAE-D7DE-2041-95F4-B41BF8F56026}" srcOrd="9" destOrd="0" presId="urn:microsoft.com/office/officeart/2016/7/layout/VerticalDownArrowProcess"/>
    <dgm:cxn modelId="{5AECC600-4434-6D41-B8B3-CC024AF67A77}" type="presParOf" srcId="{FE043893-57BF-5D4B-96FB-31CACEAFFFA1}" destId="{E4707924-25AE-204E-B4EC-39D383CC77A8}" srcOrd="10" destOrd="0" presId="urn:microsoft.com/office/officeart/2016/7/layout/VerticalDownArrowProcess"/>
    <dgm:cxn modelId="{60122070-4327-EB4F-AF04-4069DC44DBD0}" type="presParOf" srcId="{E4707924-25AE-204E-B4EC-39D383CC77A8}" destId="{D420AB0A-F3E3-F145-B549-251D5444B9C1}" srcOrd="0" destOrd="0" presId="urn:microsoft.com/office/officeart/2016/7/layout/VerticalDownArrowProcess"/>
    <dgm:cxn modelId="{2B5AA3C3-7A1C-9B4F-8C3A-B768AED1104D}" type="presParOf" srcId="{E4707924-25AE-204E-B4EC-39D383CC77A8}" destId="{09369810-DCA3-AD41-B14E-356D3A566B55}" srcOrd="1" destOrd="0" presId="urn:microsoft.com/office/officeart/2016/7/layout/VerticalDownArrowProcess"/>
    <dgm:cxn modelId="{A402ABB4-FF6B-E34E-9477-A8A0F21483BA}" type="presParOf" srcId="{E4707924-25AE-204E-B4EC-39D383CC77A8}" destId="{4A5BED20-3F14-464E-B9A7-1600CBA2E14D}" srcOrd="2" destOrd="0" presId="urn:microsoft.com/office/officeart/2016/7/layout/VerticalDownArrowProcess"/>
    <dgm:cxn modelId="{E34CC98C-58B1-A749-A051-BEE61188BCC6}" type="presParOf" srcId="{FE043893-57BF-5D4B-96FB-31CACEAFFFA1}" destId="{BEC2D9B3-4840-9144-94C7-0AF2E4E05562}" srcOrd="11" destOrd="0" presId="urn:microsoft.com/office/officeart/2016/7/layout/VerticalDownArrowProcess"/>
    <dgm:cxn modelId="{573F5090-C726-FF4D-A300-665ECFEBD9CC}" type="presParOf" srcId="{FE043893-57BF-5D4B-96FB-31CACEAFFFA1}" destId="{7B20AE5C-85B1-484D-978D-DCBD2DF6F56A}" srcOrd="12" destOrd="0" presId="urn:microsoft.com/office/officeart/2016/7/layout/VerticalDownArrowProcess"/>
    <dgm:cxn modelId="{0BBC1532-ACA3-AD43-ADA1-EBBA5F95A684}" type="presParOf" srcId="{7B20AE5C-85B1-484D-978D-DCBD2DF6F56A}" destId="{B74DCD68-CB98-B546-963F-AB45EE91E62F}" srcOrd="0" destOrd="0" presId="urn:microsoft.com/office/officeart/2016/7/layout/VerticalDownArrowProcess"/>
    <dgm:cxn modelId="{28830C30-4E20-6F4C-8587-390C47CECA10}" type="presParOf" srcId="{7B20AE5C-85B1-484D-978D-DCBD2DF6F56A}" destId="{B74D3CA6-4098-5946-A17C-95ACDE2A458D}" srcOrd="1" destOrd="0" presId="urn:microsoft.com/office/officeart/2016/7/layout/VerticalDownArrowProcess"/>
    <dgm:cxn modelId="{86A2F2BF-01CB-D046-8672-79E20230D2A7}" type="presParOf" srcId="{7B20AE5C-85B1-484D-978D-DCBD2DF6F56A}" destId="{9836FB73-4817-D64D-B377-BD954230BEF5}" srcOrd="2" destOrd="0" presId="urn:microsoft.com/office/officeart/2016/7/layout/VerticalDownArrowProcess"/>
    <dgm:cxn modelId="{A3DD6A0E-6C9B-BC4C-BBDC-B7472899A115}" type="presParOf" srcId="{FE043893-57BF-5D4B-96FB-31CACEAFFFA1}" destId="{7AB2E747-0BAA-844F-849D-4783CA2EE388}" srcOrd="13" destOrd="0" presId="urn:microsoft.com/office/officeart/2016/7/layout/VerticalDownArrowProcess"/>
    <dgm:cxn modelId="{C0535CDC-E904-7046-92D6-A06E76DE8AFA}" type="presParOf" srcId="{FE043893-57BF-5D4B-96FB-31CACEAFFFA1}" destId="{9F8AD6C1-6A75-9E41-80C3-F1017627FB5B}" srcOrd="14" destOrd="0" presId="urn:microsoft.com/office/officeart/2016/7/layout/VerticalDownArrowProcess"/>
    <dgm:cxn modelId="{D56B606F-D4AE-7543-98AD-3511E48F5072}" type="presParOf" srcId="{9F8AD6C1-6A75-9E41-80C3-F1017627FB5B}" destId="{6357F188-4C31-1847-B43B-F4ED8F0132A9}" srcOrd="0" destOrd="0" presId="urn:microsoft.com/office/officeart/2016/7/layout/VerticalDownArrowProcess"/>
    <dgm:cxn modelId="{ABB77770-7D81-4546-BE58-5DCB41852366}" type="presParOf" srcId="{9F8AD6C1-6A75-9E41-80C3-F1017627FB5B}" destId="{E7D442CB-C6FA-3D4E-9610-B3B930F49816}" srcOrd="1" destOrd="0" presId="urn:microsoft.com/office/officeart/2016/7/layout/VerticalDownArrowProcess"/>
    <dgm:cxn modelId="{41237DDC-43A3-D645-A38C-D2DFBADD7A5B}" type="presParOf" srcId="{9F8AD6C1-6A75-9E41-80C3-F1017627FB5B}" destId="{0607545C-367B-7047-9C51-BD1BEC919BB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F0601-2B30-594D-AB79-DABD10573984}">
      <dsp:nvSpPr>
        <dsp:cNvPr id="0" name=""/>
        <dsp:cNvSpPr/>
      </dsp:nvSpPr>
      <dsp:spPr>
        <a:xfrm>
          <a:off x="0" y="4795166"/>
          <a:ext cx="1597818" cy="449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37" tIns="92456" rIns="11363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</a:t>
          </a:r>
        </a:p>
      </dsp:txBody>
      <dsp:txXfrm>
        <a:off x="0" y="4795166"/>
        <a:ext cx="1597818" cy="449606"/>
      </dsp:txXfrm>
    </dsp:sp>
    <dsp:sp modelId="{29A89D62-D936-404C-9953-DDF7BF7DA584}">
      <dsp:nvSpPr>
        <dsp:cNvPr id="0" name=""/>
        <dsp:cNvSpPr/>
      </dsp:nvSpPr>
      <dsp:spPr>
        <a:xfrm>
          <a:off x="1597818" y="4795166"/>
          <a:ext cx="4793456" cy="4496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4" tIns="139700" rIns="97234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Save the best version of the model</a:t>
          </a:r>
        </a:p>
      </dsp:txBody>
      <dsp:txXfrm>
        <a:off x="1597818" y="4795166"/>
        <a:ext cx="4793456" cy="449606"/>
      </dsp:txXfrm>
    </dsp:sp>
    <dsp:sp modelId="{6A7B5E56-1B4C-D24D-ADA7-E736D6E4DC86}">
      <dsp:nvSpPr>
        <dsp:cNvPr id="0" name=""/>
        <dsp:cNvSpPr/>
      </dsp:nvSpPr>
      <dsp:spPr>
        <a:xfrm rot="10800000">
          <a:off x="0" y="4110416"/>
          <a:ext cx="1597818" cy="69149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2823674"/>
            <a:satOff val="129"/>
            <a:lumOff val="0"/>
            <a:alphaOff val="0"/>
          </a:schemeClr>
        </a:solidFill>
        <a:ln w="19050" cap="rnd" cmpd="sng" algn="ctr">
          <a:solidFill>
            <a:schemeClr val="accent2">
              <a:hueOff val="-2823674"/>
              <a:satOff val="129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37" tIns="92456" rIns="11363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Modify</a:t>
          </a:r>
        </a:p>
      </dsp:txBody>
      <dsp:txXfrm rot="-10800000">
        <a:off x="0" y="4110416"/>
        <a:ext cx="1597818" cy="449471"/>
      </dsp:txXfrm>
    </dsp:sp>
    <dsp:sp modelId="{331C6454-D3F5-064C-8880-96938F5E58C6}">
      <dsp:nvSpPr>
        <dsp:cNvPr id="0" name=""/>
        <dsp:cNvSpPr/>
      </dsp:nvSpPr>
      <dsp:spPr>
        <a:xfrm>
          <a:off x="1597818" y="4110416"/>
          <a:ext cx="4793456" cy="449471"/>
        </a:xfrm>
        <a:prstGeom prst="rect">
          <a:avLst/>
        </a:prstGeom>
        <a:solidFill>
          <a:schemeClr val="accent2">
            <a:tint val="40000"/>
            <a:alpha val="90000"/>
            <a:hueOff val="-2943455"/>
            <a:satOff val="152"/>
            <a:lumOff val="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943455"/>
              <a:satOff val="152"/>
              <a:lumOff val="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4" tIns="139700" rIns="97234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Modify the model to improve results</a:t>
          </a:r>
        </a:p>
      </dsp:txBody>
      <dsp:txXfrm>
        <a:off x="1597818" y="4110416"/>
        <a:ext cx="4793456" cy="449471"/>
      </dsp:txXfrm>
    </dsp:sp>
    <dsp:sp modelId="{8D0E2CE8-389F-D849-85DC-4EE31A6D9586}">
      <dsp:nvSpPr>
        <dsp:cNvPr id="0" name=""/>
        <dsp:cNvSpPr/>
      </dsp:nvSpPr>
      <dsp:spPr>
        <a:xfrm rot="10800000">
          <a:off x="0" y="3425665"/>
          <a:ext cx="1597818" cy="69149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5647349"/>
            <a:satOff val="257"/>
            <a:lumOff val="0"/>
            <a:alphaOff val="0"/>
          </a:schemeClr>
        </a:solidFill>
        <a:ln w="19050" cap="rnd" cmpd="sng" algn="ctr">
          <a:solidFill>
            <a:schemeClr val="accent2">
              <a:hueOff val="-5647349"/>
              <a:satOff val="257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37" tIns="92456" rIns="11363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Test</a:t>
          </a:r>
        </a:p>
      </dsp:txBody>
      <dsp:txXfrm rot="-10800000">
        <a:off x="0" y="3425665"/>
        <a:ext cx="1597818" cy="449471"/>
      </dsp:txXfrm>
    </dsp:sp>
    <dsp:sp modelId="{7AC2E05B-8C3F-AA4B-B32E-4902ACEE307F}">
      <dsp:nvSpPr>
        <dsp:cNvPr id="0" name=""/>
        <dsp:cNvSpPr/>
      </dsp:nvSpPr>
      <dsp:spPr>
        <a:xfrm>
          <a:off x="1597818" y="3425665"/>
          <a:ext cx="4793456" cy="449471"/>
        </a:xfrm>
        <a:prstGeom prst="rect">
          <a:avLst/>
        </a:prstGeom>
        <a:solidFill>
          <a:schemeClr val="accent2">
            <a:tint val="40000"/>
            <a:alpha val="90000"/>
            <a:hueOff val="-5886910"/>
            <a:satOff val="303"/>
            <a:lumOff val="1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5886910"/>
              <a:satOff val="303"/>
              <a:lumOff val="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4" tIns="139700" rIns="97234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 the model against new data</a:t>
          </a:r>
        </a:p>
      </dsp:txBody>
      <dsp:txXfrm>
        <a:off x="1597818" y="3425665"/>
        <a:ext cx="4793456" cy="449471"/>
      </dsp:txXfrm>
    </dsp:sp>
    <dsp:sp modelId="{F24ABB97-9CB0-2147-86BD-045E793DA95B}">
      <dsp:nvSpPr>
        <dsp:cNvPr id="0" name=""/>
        <dsp:cNvSpPr/>
      </dsp:nvSpPr>
      <dsp:spPr>
        <a:xfrm rot="10800000">
          <a:off x="0" y="2740915"/>
          <a:ext cx="1597818" cy="69149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8471023"/>
            <a:satOff val="386"/>
            <a:lumOff val="0"/>
            <a:alphaOff val="0"/>
          </a:schemeClr>
        </a:solidFill>
        <a:ln w="19050" cap="rnd" cmpd="sng" algn="ctr">
          <a:solidFill>
            <a:schemeClr val="accent2">
              <a:hueOff val="-8471023"/>
              <a:satOff val="386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37" tIns="92456" rIns="11363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Fit</a:t>
          </a:r>
        </a:p>
      </dsp:txBody>
      <dsp:txXfrm rot="-10800000">
        <a:off x="0" y="2740915"/>
        <a:ext cx="1597818" cy="449471"/>
      </dsp:txXfrm>
    </dsp:sp>
    <dsp:sp modelId="{A0A1EFAD-24D7-BD47-B3ED-F98A9A2BE956}">
      <dsp:nvSpPr>
        <dsp:cNvPr id="0" name=""/>
        <dsp:cNvSpPr/>
      </dsp:nvSpPr>
      <dsp:spPr>
        <a:xfrm>
          <a:off x="1597818" y="2740915"/>
          <a:ext cx="4793456" cy="449471"/>
        </a:xfrm>
        <a:prstGeom prst="rect">
          <a:avLst/>
        </a:prstGeom>
        <a:solidFill>
          <a:schemeClr val="accent2">
            <a:tint val="40000"/>
            <a:alpha val="90000"/>
            <a:hueOff val="-8830365"/>
            <a:satOff val="455"/>
            <a:lumOff val="2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8830365"/>
              <a:satOff val="455"/>
              <a:lumOff val="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4" tIns="139700" rIns="97234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Fit the model to the data</a:t>
          </a:r>
        </a:p>
      </dsp:txBody>
      <dsp:txXfrm>
        <a:off x="1597818" y="2740915"/>
        <a:ext cx="4793456" cy="449471"/>
      </dsp:txXfrm>
    </dsp:sp>
    <dsp:sp modelId="{B2BF77E8-67B7-4F45-90F4-001D3039D498}">
      <dsp:nvSpPr>
        <dsp:cNvPr id="0" name=""/>
        <dsp:cNvSpPr/>
      </dsp:nvSpPr>
      <dsp:spPr>
        <a:xfrm rot="10800000">
          <a:off x="0" y="2056165"/>
          <a:ext cx="1597818" cy="69149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1294698"/>
            <a:satOff val="515"/>
            <a:lumOff val="0"/>
            <a:alphaOff val="0"/>
          </a:schemeClr>
        </a:solidFill>
        <a:ln w="19050" cap="rnd" cmpd="sng" algn="ctr">
          <a:solidFill>
            <a:schemeClr val="accent2">
              <a:hueOff val="-11294698"/>
              <a:satOff val="515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37" tIns="92456" rIns="11363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Compile</a:t>
          </a:r>
        </a:p>
      </dsp:txBody>
      <dsp:txXfrm rot="-10800000">
        <a:off x="0" y="2056165"/>
        <a:ext cx="1597818" cy="449471"/>
      </dsp:txXfrm>
    </dsp:sp>
    <dsp:sp modelId="{F603682A-453E-6248-918B-FF55CCAD6F9E}">
      <dsp:nvSpPr>
        <dsp:cNvPr id="0" name=""/>
        <dsp:cNvSpPr/>
      </dsp:nvSpPr>
      <dsp:spPr>
        <a:xfrm>
          <a:off x="1597818" y="2056165"/>
          <a:ext cx="4793456" cy="449471"/>
        </a:xfrm>
        <a:prstGeom prst="rect">
          <a:avLst/>
        </a:prstGeom>
        <a:solidFill>
          <a:schemeClr val="accent2">
            <a:tint val="40000"/>
            <a:alpha val="90000"/>
            <a:hueOff val="-11773820"/>
            <a:satOff val="606"/>
            <a:lumOff val="3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1773820"/>
              <a:satOff val="606"/>
              <a:lumOff val="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4" tIns="139700" rIns="97234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Compile the model with a loss function and training algorithm</a:t>
          </a:r>
        </a:p>
      </dsp:txBody>
      <dsp:txXfrm>
        <a:off x="1597818" y="2056165"/>
        <a:ext cx="4793456" cy="449471"/>
      </dsp:txXfrm>
    </dsp:sp>
    <dsp:sp modelId="{09369810-DCA3-AD41-B14E-356D3A566B55}">
      <dsp:nvSpPr>
        <dsp:cNvPr id="0" name=""/>
        <dsp:cNvSpPr/>
      </dsp:nvSpPr>
      <dsp:spPr>
        <a:xfrm rot="10800000">
          <a:off x="0" y="1371414"/>
          <a:ext cx="1597818" cy="69149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118373"/>
            <a:satOff val="644"/>
            <a:lumOff val="0"/>
            <a:alphaOff val="0"/>
          </a:schemeClr>
        </a:solidFill>
        <a:ln w="19050" cap="rnd" cmpd="sng" algn="ctr">
          <a:solidFill>
            <a:schemeClr val="accent2">
              <a:hueOff val="-14118373"/>
              <a:satOff val="644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37" tIns="92456" rIns="11363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Define</a:t>
          </a:r>
        </a:p>
      </dsp:txBody>
      <dsp:txXfrm rot="-10800000">
        <a:off x="0" y="1371414"/>
        <a:ext cx="1597818" cy="449471"/>
      </dsp:txXfrm>
    </dsp:sp>
    <dsp:sp modelId="{4A5BED20-3F14-464E-B9A7-1600CBA2E14D}">
      <dsp:nvSpPr>
        <dsp:cNvPr id="0" name=""/>
        <dsp:cNvSpPr/>
      </dsp:nvSpPr>
      <dsp:spPr>
        <a:xfrm>
          <a:off x="1597818" y="1371414"/>
          <a:ext cx="4793456" cy="449471"/>
        </a:xfrm>
        <a:prstGeom prst="rect">
          <a:avLst/>
        </a:prstGeom>
        <a:solidFill>
          <a:schemeClr val="accent2">
            <a:tint val="40000"/>
            <a:alpha val="90000"/>
            <a:hueOff val="-14717275"/>
            <a:satOff val="758"/>
            <a:lumOff val="39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4717275"/>
              <a:satOff val="758"/>
              <a:lumOff val="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4" tIns="139700" rIns="97234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Define a model to train using our data</a:t>
          </a:r>
        </a:p>
      </dsp:txBody>
      <dsp:txXfrm>
        <a:off x="1597818" y="1371414"/>
        <a:ext cx="4793456" cy="449471"/>
      </dsp:txXfrm>
    </dsp:sp>
    <dsp:sp modelId="{B74D3CA6-4098-5946-A17C-95ACDE2A458D}">
      <dsp:nvSpPr>
        <dsp:cNvPr id="0" name=""/>
        <dsp:cNvSpPr/>
      </dsp:nvSpPr>
      <dsp:spPr>
        <a:xfrm rot="10800000">
          <a:off x="0" y="686664"/>
          <a:ext cx="1597818" cy="69149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6942046"/>
            <a:satOff val="772"/>
            <a:lumOff val="0"/>
            <a:alphaOff val="0"/>
          </a:schemeClr>
        </a:solidFill>
        <a:ln w="19050" cap="rnd" cmpd="sng" algn="ctr">
          <a:solidFill>
            <a:schemeClr val="accent2">
              <a:hueOff val="-16942046"/>
              <a:satOff val="772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37" tIns="92456" rIns="11363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Load in and process</a:t>
          </a:r>
        </a:p>
      </dsp:txBody>
      <dsp:txXfrm rot="-10800000">
        <a:off x="0" y="686664"/>
        <a:ext cx="1597818" cy="449471"/>
      </dsp:txXfrm>
    </dsp:sp>
    <dsp:sp modelId="{9836FB73-4817-D64D-B377-BD954230BEF5}">
      <dsp:nvSpPr>
        <dsp:cNvPr id="0" name=""/>
        <dsp:cNvSpPr/>
      </dsp:nvSpPr>
      <dsp:spPr>
        <a:xfrm>
          <a:off x="1597818" y="686664"/>
          <a:ext cx="4793456" cy="449471"/>
        </a:xfrm>
        <a:prstGeom prst="rect">
          <a:avLst/>
        </a:prstGeom>
        <a:solidFill>
          <a:schemeClr val="accent2">
            <a:tint val="40000"/>
            <a:alpha val="90000"/>
            <a:hueOff val="-17660729"/>
            <a:satOff val="909"/>
            <a:lumOff val="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7660729"/>
              <a:satOff val="909"/>
              <a:lumOff val="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4" tIns="139700" rIns="97234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Load in and process our dataset</a:t>
          </a:r>
        </a:p>
      </dsp:txBody>
      <dsp:txXfrm>
        <a:off x="1597818" y="686664"/>
        <a:ext cx="4793456" cy="449471"/>
      </dsp:txXfrm>
    </dsp:sp>
    <dsp:sp modelId="{E7D442CB-C6FA-3D4E-9610-B3B930F49816}">
      <dsp:nvSpPr>
        <dsp:cNvPr id="0" name=""/>
        <dsp:cNvSpPr/>
      </dsp:nvSpPr>
      <dsp:spPr>
        <a:xfrm rot="10800000">
          <a:off x="0" y="1914"/>
          <a:ext cx="1597818" cy="69149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37" tIns="92456" rIns="11363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Import</a:t>
          </a:r>
        </a:p>
      </dsp:txBody>
      <dsp:txXfrm rot="-10800000">
        <a:off x="0" y="1914"/>
        <a:ext cx="1597818" cy="449471"/>
      </dsp:txXfrm>
    </dsp:sp>
    <dsp:sp modelId="{0607545C-367B-7047-9C51-BD1BEC919BBC}">
      <dsp:nvSpPr>
        <dsp:cNvPr id="0" name=""/>
        <dsp:cNvSpPr/>
      </dsp:nvSpPr>
      <dsp:spPr>
        <a:xfrm>
          <a:off x="1597818" y="1914"/>
          <a:ext cx="4793456" cy="449471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4" tIns="139700" rIns="97234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Import tensorflow modules and functions</a:t>
          </a:r>
        </a:p>
      </dsp:txBody>
      <dsp:txXfrm>
        <a:off x="1597818" y="1914"/>
        <a:ext cx="4793456" cy="449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42C4-467C-974F-87D4-A5259C7C6EB1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25FE5-D31B-6446-8C55-7CF6C8AAE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1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25FE5-D31B-6446-8C55-7CF6C8AAE18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67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0A7BE37-239E-ED4D-A82C-31E7427CB7C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88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09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46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55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5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47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0A7BE37-239E-ED4D-A82C-31E7427CB7C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7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0A7BE37-239E-ED4D-A82C-31E7427CB7C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02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02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06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18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4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68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19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07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0A7BE37-239E-ED4D-A82C-31E7427CB7C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0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ultidimensional-array%20based%20numeric%20computation%20(similar%20to&#160;NumPy.)%20%20GPU%20and%20distributed%20processing%20%20Automatic%20differentiation%20%20Model%20construction,%20training,%20and%20export%20%20And%20more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2" Type="http://schemas.openxmlformats.org/officeDocument/2006/relationships/hyperlink" Target="Multidimensional-array%20based%20numeric%20computation%20(similar%20to&#160;NumPy.)%20%20GPU%20and%20distributed%20processing%20%20Automatic%20differentiation%20%20Model%20construction,%20training,%20and%20export%20%20And%20mor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ensorflow.org/guide/tenso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ensorflow.org/guide/tens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A369-373C-F742-8F21-7CB623693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Applied Data Science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37E4D-F660-2C4C-BAD8-0312F07FC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Ashley </a:t>
            </a:r>
            <a:r>
              <a:rPr lang="en-GB" dirty="0" err="1"/>
              <a:t>SpindLer</a:t>
            </a:r>
            <a:endParaRPr lang="en-GB" dirty="0"/>
          </a:p>
          <a:p>
            <a:r>
              <a:rPr lang="en-GB" dirty="0"/>
              <a:t>Semester A, 2022</a:t>
            </a:r>
          </a:p>
        </p:txBody>
      </p:sp>
    </p:spTree>
    <p:extLst>
      <p:ext uri="{BB962C8B-B14F-4D97-AF65-F5344CB8AC3E}">
        <p14:creationId xmlns:p14="http://schemas.microsoft.com/office/powerpoint/2010/main" val="181826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29A1-5F1F-4741-7756-0D2B60C0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Tensors can be reshaped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50E2-3DAB-5BFB-A5D8-6EC74CEC93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When we change the shape of a tensor, we use the function:</a:t>
            </a:r>
          </a:p>
          <a:p>
            <a:pPr marL="0" indent="0">
              <a:buNone/>
            </a:pPr>
            <a:r>
              <a:rPr lang="en-GB" sz="1500" dirty="0"/>
              <a:t>	</a:t>
            </a:r>
            <a:r>
              <a:rPr lang="en-GB" sz="1500" dirty="0" err="1">
                <a:latin typeface="Monaco" pitchFamily="2" charset="77"/>
              </a:rPr>
              <a:t>tf.reshape</a:t>
            </a:r>
            <a:r>
              <a:rPr lang="en-GB" sz="1500" dirty="0">
                <a:latin typeface="Monaco" pitchFamily="2" charset="77"/>
              </a:rPr>
              <a:t>(tensor, shape)</a:t>
            </a:r>
          </a:p>
          <a:p>
            <a:pPr marL="0" indent="0">
              <a:buNone/>
            </a:pPr>
            <a:r>
              <a:rPr lang="en-GB" dirty="0" err="1"/>
              <a:t>e.g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1500" dirty="0">
                <a:latin typeface="Monaco" pitchFamily="2" charset="77"/>
              </a:rPr>
              <a:t>	</a:t>
            </a:r>
            <a:r>
              <a:rPr lang="en-GB" sz="1500" dirty="0" err="1">
                <a:latin typeface="Monaco" pitchFamily="2" charset="77"/>
              </a:rPr>
              <a:t>tf.reshape</a:t>
            </a:r>
            <a:r>
              <a:rPr lang="en-GB" sz="1500" dirty="0">
                <a:latin typeface="Monaco" pitchFamily="2" charset="77"/>
              </a:rPr>
              <a:t>(X, (6, 20))</a:t>
            </a:r>
          </a:p>
          <a:p>
            <a:r>
              <a:rPr lang="en-GB" dirty="0"/>
              <a:t>The size of a tensor cannot be changed by reshaping. e.g.:</a:t>
            </a:r>
          </a:p>
          <a:p>
            <a:pPr marL="400050" lvl="1" indent="0">
              <a:buNone/>
            </a:pPr>
            <a:r>
              <a:rPr lang="en-GB" dirty="0">
                <a:latin typeface="Monaco" pitchFamily="2" charset="77"/>
              </a:rPr>
              <a:t>﻿</a:t>
            </a:r>
            <a:r>
              <a:rPr lang="en-GB" dirty="0" err="1">
                <a:latin typeface="Monaco" pitchFamily="2" charset="77"/>
              </a:rPr>
              <a:t>tf.reshape</a:t>
            </a:r>
            <a:r>
              <a:rPr lang="en-GB" dirty="0">
                <a:latin typeface="Monaco" pitchFamily="2" charset="77"/>
              </a:rPr>
              <a:t>(X, (10,10))</a:t>
            </a:r>
          </a:p>
          <a:p>
            <a:pPr marL="400050" lvl="1" indent="0">
              <a:buNone/>
            </a:pPr>
            <a:r>
              <a:rPr lang="en-GB" dirty="0">
                <a:latin typeface="Monaco" pitchFamily="2" charset="77"/>
              </a:rPr>
              <a:t>﻿</a:t>
            </a:r>
            <a:r>
              <a:rPr lang="en-GB" dirty="0" err="1">
                <a:latin typeface="Monaco" pitchFamily="2" charset="77"/>
              </a:rPr>
              <a:t>InvalidArgumentError</a:t>
            </a:r>
            <a:r>
              <a:rPr lang="en-GB" dirty="0">
                <a:latin typeface="Monaco" pitchFamily="2" charset="77"/>
              </a:rPr>
              <a:t>: Input to reshape is a tensor with 120 values, but the requested shape has 100 [</a:t>
            </a:r>
            <a:r>
              <a:rPr lang="en-GB" dirty="0" err="1">
                <a:latin typeface="Monaco" pitchFamily="2" charset="77"/>
              </a:rPr>
              <a:t>Op:Reshape</a:t>
            </a:r>
            <a:r>
              <a:rPr lang="en-GB" dirty="0">
                <a:latin typeface="Monaco" pitchFamily="2" charset="77"/>
              </a:rPr>
              <a:t>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A1E6F-3747-FD28-84F0-B4BA2BFA9B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09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29A1-5F1F-4741-7756-0D2B60C0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Tensors can be reshaped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50E2-3DAB-5BFB-A5D8-6EC74CEC93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When we change the shape of a tensor, we use the function:</a:t>
            </a:r>
          </a:p>
          <a:p>
            <a:pPr marL="0" indent="0">
              <a:buNone/>
            </a:pPr>
            <a:r>
              <a:rPr lang="en-GB" sz="1500" dirty="0"/>
              <a:t>	</a:t>
            </a:r>
            <a:r>
              <a:rPr lang="en-GB" sz="1500" dirty="0" err="1">
                <a:latin typeface="Monaco" pitchFamily="2" charset="77"/>
              </a:rPr>
              <a:t>tf.reshape</a:t>
            </a:r>
            <a:r>
              <a:rPr lang="en-GB" sz="1500" dirty="0">
                <a:latin typeface="Monaco" pitchFamily="2" charset="77"/>
              </a:rPr>
              <a:t>(tensor, shape)</a:t>
            </a:r>
          </a:p>
          <a:p>
            <a:pPr marL="0" indent="0">
              <a:buNone/>
            </a:pPr>
            <a:r>
              <a:rPr lang="en-GB" dirty="0" err="1"/>
              <a:t>e.g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1500" dirty="0">
                <a:latin typeface="Monaco" pitchFamily="2" charset="77"/>
              </a:rPr>
              <a:t>	</a:t>
            </a:r>
            <a:r>
              <a:rPr lang="en-GB" sz="1500" dirty="0" err="1">
                <a:latin typeface="Monaco" pitchFamily="2" charset="77"/>
              </a:rPr>
              <a:t>tf.reshape</a:t>
            </a:r>
            <a:r>
              <a:rPr lang="en-GB" sz="1500" dirty="0">
                <a:latin typeface="Monaco" pitchFamily="2" charset="77"/>
              </a:rPr>
              <a:t>(X, (6, 20))</a:t>
            </a:r>
          </a:p>
          <a:p>
            <a:r>
              <a:rPr lang="en-GB" dirty="0"/>
              <a:t>The size of a tensor cannot be changed by reshaping. e.g.:</a:t>
            </a:r>
          </a:p>
          <a:p>
            <a:pPr marL="400050" lvl="1" indent="0">
              <a:buNone/>
            </a:pPr>
            <a:r>
              <a:rPr lang="en-GB" dirty="0">
                <a:latin typeface="Monaco" pitchFamily="2" charset="77"/>
              </a:rPr>
              <a:t>﻿</a:t>
            </a:r>
            <a:r>
              <a:rPr lang="en-GB" dirty="0" err="1">
                <a:latin typeface="Monaco" pitchFamily="2" charset="77"/>
              </a:rPr>
              <a:t>tf.reshape</a:t>
            </a:r>
            <a:r>
              <a:rPr lang="en-GB" dirty="0">
                <a:latin typeface="Monaco" pitchFamily="2" charset="77"/>
              </a:rPr>
              <a:t>(X, (10, 10))</a:t>
            </a:r>
          </a:p>
          <a:p>
            <a:pPr marL="400050" lvl="1" indent="0">
              <a:buNone/>
            </a:pPr>
            <a:r>
              <a:rPr lang="en-GB" dirty="0">
                <a:latin typeface="Monaco" pitchFamily="2" charset="77"/>
              </a:rPr>
              <a:t>﻿</a:t>
            </a:r>
            <a:r>
              <a:rPr lang="en-GB" dirty="0" err="1">
                <a:latin typeface="Monaco" pitchFamily="2" charset="77"/>
              </a:rPr>
              <a:t>InvalidArgumentError</a:t>
            </a:r>
            <a:r>
              <a:rPr lang="en-GB" dirty="0">
                <a:latin typeface="Monaco" pitchFamily="2" charset="77"/>
              </a:rPr>
              <a:t>: Input to reshape is a tensor with 120 values, but the requested shape has 100 [</a:t>
            </a:r>
            <a:r>
              <a:rPr lang="en-GB" dirty="0" err="1">
                <a:latin typeface="Monaco" pitchFamily="2" charset="77"/>
              </a:rPr>
              <a:t>Op:Reshape</a:t>
            </a:r>
            <a:r>
              <a:rPr lang="en-GB" dirty="0">
                <a:latin typeface="Monaco" pitchFamily="2" charset="77"/>
              </a:rPr>
              <a:t>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A1E6F-3747-FD28-84F0-B4BA2BFA9B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 is also important to consider the ordering of the axes. When we reshape a tensor, we should only combine adjacent axes, e.g.:</a:t>
            </a:r>
          </a:p>
          <a:p>
            <a:pPr marL="0" indent="0">
              <a:buNone/>
            </a:pPr>
            <a:r>
              <a:rPr lang="en-GB" dirty="0"/>
              <a:t>﻿</a:t>
            </a:r>
            <a:r>
              <a:rPr lang="en-GB" sz="1300" dirty="0">
                <a:latin typeface="Monaco" pitchFamily="2" charset="77"/>
              </a:rPr>
              <a:t>	X=&lt;</a:t>
            </a:r>
            <a:r>
              <a:rPr lang="en-GB" sz="1300" dirty="0" err="1">
                <a:latin typeface="Monaco" pitchFamily="2" charset="77"/>
              </a:rPr>
              <a:t>tf.Tensor</a:t>
            </a:r>
            <a:r>
              <a:rPr lang="en-GB" sz="1300" dirty="0">
                <a:latin typeface="Monaco" pitchFamily="2" charset="77"/>
              </a:rPr>
              <a:t>, shape=(3, 2, 4, 5)&gt;</a:t>
            </a:r>
          </a:p>
          <a:p>
            <a:pPr marL="0" indent="0">
              <a:buNone/>
            </a:pPr>
            <a:r>
              <a:rPr lang="en-GB" sz="1300" dirty="0">
                <a:latin typeface="Monaco" pitchFamily="2" charset="77"/>
              </a:rPr>
              <a:t>	</a:t>
            </a:r>
            <a:r>
              <a:rPr lang="en-GB" sz="1300" dirty="0" err="1">
                <a:latin typeface="Monaco" pitchFamily="2" charset="77"/>
              </a:rPr>
              <a:t>tf.reshape</a:t>
            </a:r>
            <a:r>
              <a:rPr lang="en-GB" sz="1300" dirty="0">
                <a:latin typeface="Monaco" pitchFamily="2" charset="77"/>
              </a:rPr>
              <a:t>(X, (3*2, 4*5))</a:t>
            </a:r>
          </a:p>
          <a:p>
            <a:pPr marL="0" indent="0">
              <a:buNone/>
            </a:pPr>
            <a:r>
              <a:rPr lang="en-GB" sz="1300" dirty="0">
                <a:latin typeface="Monaco" pitchFamily="2" charset="77"/>
              </a:rPr>
              <a:t>	</a:t>
            </a:r>
            <a:r>
              <a:rPr lang="en-GB" sz="1300" dirty="0" err="1">
                <a:latin typeface="Monaco" pitchFamily="2" charset="77"/>
              </a:rPr>
              <a:t>tf.reshape</a:t>
            </a:r>
            <a:r>
              <a:rPr lang="en-GB" sz="1300" dirty="0">
                <a:latin typeface="Monaco" pitchFamily="2" charset="77"/>
              </a:rPr>
              <a:t>(X, (3, 2*4, 5))</a:t>
            </a:r>
          </a:p>
          <a:p>
            <a:r>
              <a:rPr lang="en-GB" dirty="0"/>
              <a:t>Reshaping should not be used to reorder axes, or combine non-adjacent axes, e.g.:</a:t>
            </a:r>
          </a:p>
          <a:p>
            <a:pPr marL="0" indent="0">
              <a:buNone/>
            </a:pPr>
            <a:r>
              <a:rPr lang="en-GB" sz="1300" dirty="0">
                <a:latin typeface="Monaco" pitchFamily="2" charset="77"/>
              </a:rPr>
              <a:t>	</a:t>
            </a:r>
            <a:r>
              <a:rPr lang="en-GB" sz="1300" dirty="0" err="1">
                <a:latin typeface="Monaco" pitchFamily="2" charset="77"/>
              </a:rPr>
              <a:t>tf.reshape</a:t>
            </a:r>
            <a:r>
              <a:rPr lang="en-GB" sz="1300" dirty="0">
                <a:latin typeface="Monaco" pitchFamily="2" charset="77"/>
              </a:rPr>
              <a:t>(X, (3*5, 2*4))</a:t>
            </a:r>
          </a:p>
          <a:p>
            <a:pPr marL="0" indent="0">
              <a:buNone/>
            </a:pPr>
            <a:r>
              <a:rPr lang="en-GB" sz="1300" dirty="0">
                <a:latin typeface="Monaco" pitchFamily="2" charset="77"/>
              </a:rPr>
              <a:t>	</a:t>
            </a:r>
            <a:r>
              <a:rPr lang="en-GB" sz="1300" dirty="0" err="1">
                <a:latin typeface="Monaco" pitchFamily="2" charset="77"/>
              </a:rPr>
              <a:t>tf.reshape</a:t>
            </a:r>
            <a:r>
              <a:rPr lang="en-GB" sz="1300" dirty="0">
                <a:latin typeface="Monaco" pitchFamily="2" charset="77"/>
              </a:rPr>
              <a:t>(X, (4, 2*5, 3))</a:t>
            </a:r>
          </a:p>
          <a:p>
            <a:pPr marL="0" indent="0">
              <a:buNone/>
            </a:pPr>
            <a:r>
              <a:rPr lang="en-GB" sz="1300" dirty="0">
                <a:latin typeface="Monaco" pitchFamily="2" charset="77"/>
              </a:rPr>
              <a:t>	</a:t>
            </a:r>
            <a:r>
              <a:rPr lang="en-GB" sz="1300" dirty="0" err="1">
                <a:latin typeface="Monaco" pitchFamily="2" charset="77"/>
              </a:rPr>
              <a:t>tf.reshape</a:t>
            </a:r>
            <a:r>
              <a:rPr lang="en-GB" sz="1300" dirty="0">
                <a:latin typeface="Monaco" pitchFamily="2" charset="77"/>
              </a:rPr>
              <a:t>(X, (4*5, 3*2))</a:t>
            </a:r>
          </a:p>
        </p:txBody>
      </p:sp>
    </p:spTree>
    <p:extLst>
      <p:ext uri="{BB962C8B-B14F-4D97-AF65-F5344CB8AC3E}">
        <p14:creationId xmlns:p14="http://schemas.microsoft.com/office/powerpoint/2010/main" val="219629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1E61-7190-C046-BFC1-7713486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Numpy</a:t>
            </a:r>
            <a:r>
              <a:rPr lang="en-GB"/>
              <a:t> Arrays and 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77B4D-DA6E-CD43-85B4-E420296C03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You can convert a Tensor to a number array like this: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sz="2400" err="1">
                <a:latin typeface="Monaco" pitchFamily="2" charset="77"/>
              </a:rPr>
              <a:t>np.array</a:t>
            </a:r>
            <a:r>
              <a:rPr lang="en-GB" sz="2400">
                <a:latin typeface="Monaco" pitchFamily="2" charset="77"/>
              </a:rPr>
              <a:t>(tensor)</a:t>
            </a:r>
          </a:p>
          <a:p>
            <a:pPr marL="0" indent="0">
              <a:buNone/>
            </a:pPr>
            <a:r>
              <a:rPr lang="en-GB" sz="2400" err="1">
                <a:latin typeface="Monaco" pitchFamily="2" charset="77"/>
              </a:rPr>
              <a:t>tensor.numpy</a:t>
            </a:r>
            <a:r>
              <a:rPr lang="en-GB" sz="2400">
                <a:latin typeface="Monaco" pitchFamily="2" charset="77"/>
              </a:rPr>
              <a:t>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7D080-E8E3-5941-B5E6-7514BE6188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Most TensorFlow “Ops” will automatically convert non-tensors to tensors, but you can also call: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sz="2400" err="1">
                <a:latin typeface="Monaco" pitchFamily="2" charset="77"/>
              </a:rPr>
              <a:t>tf.convert_to_tensor</a:t>
            </a:r>
            <a:r>
              <a:rPr lang="en-GB" sz="2400">
                <a:latin typeface="Monaco" pitchFamily="2" charset="7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3124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CFE7-8E57-0F48-A0A0-9CE9B579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22C1-8F0B-D846-A537-E45CD26B2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/>
              <a:t>Variables are data objects </a:t>
            </a:r>
            <a:r>
              <a:rPr lang="en-GB" sz="2800" i="1"/>
              <a:t>similar</a:t>
            </a:r>
            <a:r>
              <a:rPr lang="en-GB" sz="2800"/>
              <a:t> to Tensors, but crucially their contents are tracked.</a:t>
            </a:r>
          </a:p>
          <a:p>
            <a:pPr marL="0" indent="0">
              <a:buNone/>
            </a:pPr>
            <a:r>
              <a:rPr lang="en-GB" sz="2800"/>
              <a:t>Variables are used to store model parameters, and can be modified by certain Ops.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88A7D-D4B4-0F4C-8CAB-6C9E0575D3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2985883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CFE7-8E57-0F48-A0A0-9CE9B579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22C1-8F0B-D846-A537-E45CD26B2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/>
              <a:t>Variables are data objects </a:t>
            </a:r>
            <a:r>
              <a:rPr lang="en-GB" sz="2800" i="1"/>
              <a:t>similar</a:t>
            </a:r>
            <a:r>
              <a:rPr lang="en-GB" sz="2800"/>
              <a:t> to Tensors, but crucially their contents are tracked.</a:t>
            </a:r>
          </a:p>
          <a:p>
            <a:pPr marL="0" indent="0">
              <a:buNone/>
            </a:pPr>
            <a:r>
              <a:rPr lang="en-GB" sz="2800"/>
              <a:t>Variables are used to store model parameters, and can be modified by certain Ops.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88A7D-D4B4-0F4C-8CAB-6C9E0575D3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3200"/>
              <a:t>A variable looks and acts like a tensor, it has a shape, type and can be converted to NumPy</a:t>
            </a:r>
          </a:p>
          <a:p>
            <a:r>
              <a:rPr lang="en-GB" sz="3200"/>
              <a:t>Variables cannot be reshaped</a:t>
            </a:r>
          </a:p>
          <a:p>
            <a:r>
              <a:rPr lang="en-GB" sz="3200"/>
              <a:t>A variable can be reassigned, as long as the new value does not change the size</a:t>
            </a:r>
          </a:p>
        </p:txBody>
      </p:sp>
    </p:spTree>
    <p:extLst>
      <p:ext uri="{BB962C8B-B14F-4D97-AF65-F5344CB8AC3E}">
        <p14:creationId xmlns:p14="http://schemas.microsoft.com/office/powerpoint/2010/main" val="247758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76FC-4CDD-6581-59F3-6B4E5A74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as Weights and Biases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36CC2E-147E-AE2C-77DA-A58DE08A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effectLst/>
                <a:latin typeface="Monaco" pitchFamily="2" charset="77"/>
              </a:rPr>
              <a:t>class </a:t>
            </a:r>
            <a:r>
              <a:rPr lang="en-GB" sz="1600" b="1" dirty="0">
                <a:effectLst/>
                <a:latin typeface="Monaco" pitchFamily="2" charset="77"/>
              </a:rPr>
              <a:t>Dense</a:t>
            </a:r>
            <a:r>
              <a:rPr lang="en-GB" sz="1600" dirty="0">
                <a:effectLst/>
                <a:latin typeface="Monaco" pitchFamily="2" charset="77"/>
              </a:rPr>
              <a:t>(</a:t>
            </a:r>
            <a:r>
              <a:rPr lang="en-GB" sz="1600" dirty="0" err="1">
                <a:effectLst/>
                <a:latin typeface="Monaco" pitchFamily="2" charset="77"/>
              </a:rPr>
              <a:t>tf.Module</a:t>
            </a:r>
            <a:r>
              <a:rPr lang="en-GB" sz="1600" dirty="0">
                <a:effectLst/>
                <a:latin typeface="Monaco" pitchFamily="2" charset="77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latin typeface="Monaco" pitchFamily="2" charset="77"/>
              </a:rPr>
              <a:t>    “““A Simple Fully-connected Layer”””</a:t>
            </a:r>
            <a:br>
              <a:rPr lang="en-GB" sz="1600" dirty="0">
                <a:effectLst/>
                <a:latin typeface="Monaco" pitchFamily="2" charset="77"/>
              </a:rPr>
            </a:br>
            <a:r>
              <a:rPr lang="en-GB" sz="1600" dirty="0">
                <a:effectLst/>
                <a:latin typeface="Monaco" pitchFamily="2" charset="77"/>
              </a:rPr>
              <a:t>    def </a:t>
            </a:r>
            <a:r>
              <a:rPr lang="en-GB" sz="1600" b="1" dirty="0">
                <a:effectLst/>
                <a:latin typeface="Monaco" pitchFamily="2" charset="77"/>
              </a:rPr>
              <a:t>__</a:t>
            </a:r>
            <a:r>
              <a:rPr lang="en-GB" sz="1600" b="1" dirty="0" err="1">
                <a:effectLst/>
                <a:latin typeface="Monaco" pitchFamily="2" charset="77"/>
              </a:rPr>
              <a:t>init</a:t>
            </a:r>
            <a:r>
              <a:rPr lang="en-GB" sz="1600" b="1" dirty="0">
                <a:effectLst/>
                <a:latin typeface="Monaco" pitchFamily="2" charset="77"/>
              </a:rPr>
              <a:t>__</a:t>
            </a:r>
            <a:r>
              <a:rPr lang="en-GB" sz="1600" dirty="0">
                <a:effectLst/>
                <a:latin typeface="Monaco" pitchFamily="2" charset="77"/>
              </a:rPr>
              <a:t>(</a:t>
            </a:r>
            <a:r>
              <a:rPr lang="en-GB" sz="1600" i="1" dirty="0">
                <a:effectLst/>
                <a:latin typeface="Monaco" pitchFamily="2" charset="77"/>
              </a:rPr>
              <a:t>self</a:t>
            </a:r>
            <a:r>
              <a:rPr lang="en-GB" sz="1600" dirty="0">
                <a:effectLst/>
                <a:latin typeface="Monaco" pitchFamily="2" charset="77"/>
              </a:rPr>
              <a:t>, </a:t>
            </a:r>
            <a:r>
              <a:rPr lang="en-GB" sz="1600" dirty="0" err="1">
                <a:effectLst/>
                <a:latin typeface="Monaco" pitchFamily="2" charset="77"/>
              </a:rPr>
              <a:t>in_features</a:t>
            </a:r>
            <a:r>
              <a:rPr lang="en-GB" sz="1600" dirty="0">
                <a:effectLst/>
                <a:latin typeface="Monaco" pitchFamily="2" charset="77"/>
              </a:rPr>
              <a:t>, </a:t>
            </a:r>
            <a:r>
              <a:rPr lang="en-GB" sz="1600" dirty="0" err="1">
                <a:effectLst/>
                <a:latin typeface="Monaco" pitchFamily="2" charset="77"/>
              </a:rPr>
              <a:t>out_features</a:t>
            </a:r>
            <a:r>
              <a:rPr lang="en-GB" sz="1600" dirty="0">
                <a:effectLst/>
                <a:latin typeface="Monaco" pitchFamily="2" charset="77"/>
              </a:rPr>
              <a:t>, name=None):</a:t>
            </a:r>
            <a:br>
              <a:rPr lang="en-GB" sz="1600" dirty="0">
                <a:effectLst/>
                <a:latin typeface="Monaco" pitchFamily="2" charset="77"/>
              </a:rPr>
            </a:br>
            <a:r>
              <a:rPr lang="en-GB" sz="1600" dirty="0">
                <a:effectLst/>
                <a:latin typeface="Monaco" pitchFamily="2" charset="77"/>
              </a:rPr>
              <a:t>        super().</a:t>
            </a:r>
            <a:r>
              <a:rPr lang="en-GB" sz="1600" b="1" dirty="0">
                <a:effectLst/>
                <a:latin typeface="Monaco" pitchFamily="2" charset="77"/>
              </a:rPr>
              <a:t>__</a:t>
            </a:r>
            <a:r>
              <a:rPr lang="en-GB" sz="1600" b="1" dirty="0" err="1">
                <a:effectLst/>
                <a:latin typeface="Monaco" pitchFamily="2" charset="77"/>
              </a:rPr>
              <a:t>init</a:t>
            </a:r>
            <a:r>
              <a:rPr lang="en-GB" sz="1600" b="1" dirty="0">
                <a:effectLst/>
                <a:latin typeface="Monaco" pitchFamily="2" charset="77"/>
              </a:rPr>
              <a:t>__</a:t>
            </a:r>
            <a:r>
              <a:rPr lang="en-GB" sz="1600" dirty="0">
                <a:effectLst/>
                <a:latin typeface="Monaco" pitchFamily="2" charset="77"/>
              </a:rPr>
              <a:t>(name=name)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effectLst/>
              <a:latin typeface="Monaco" pitchFamily="2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latin typeface="Monaco" pitchFamily="2" charset="77"/>
              </a:rPr>
              <a:t>        # Weights and Biases of the Neurons</a:t>
            </a:r>
            <a:br>
              <a:rPr lang="en-GB" sz="1600" dirty="0">
                <a:effectLst/>
                <a:latin typeface="Monaco" pitchFamily="2" charset="77"/>
              </a:rPr>
            </a:br>
            <a:r>
              <a:rPr lang="en-GB" sz="1600" dirty="0">
                <a:effectLst/>
                <a:latin typeface="Monaco" pitchFamily="2" charset="77"/>
              </a:rPr>
              <a:t>        </a:t>
            </a:r>
            <a:r>
              <a:rPr lang="en-GB" sz="1600" i="1" dirty="0" err="1">
                <a:effectLst/>
                <a:latin typeface="Monaco" pitchFamily="2" charset="77"/>
              </a:rPr>
              <a:t>self</a:t>
            </a:r>
            <a:r>
              <a:rPr lang="en-GB" sz="1600" dirty="0" err="1">
                <a:effectLst/>
                <a:latin typeface="Monaco" pitchFamily="2" charset="77"/>
              </a:rPr>
              <a:t>.w</a:t>
            </a:r>
            <a:r>
              <a:rPr lang="en-GB" sz="1600" dirty="0">
                <a:effectLst/>
                <a:latin typeface="Monaco" pitchFamily="2" charset="77"/>
              </a:rPr>
              <a:t> = </a:t>
            </a:r>
            <a:r>
              <a:rPr lang="en-GB" sz="1600" dirty="0" err="1">
                <a:effectLst/>
                <a:latin typeface="Monaco" pitchFamily="2" charset="77"/>
              </a:rPr>
              <a:t>tf.Variable</a:t>
            </a:r>
            <a:r>
              <a:rPr lang="en-GB" sz="1600" dirty="0">
                <a:effectLst/>
                <a:latin typeface="Monaco" pitchFamily="2" charset="77"/>
              </a:rPr>
              <a:t>(</a:t>
            </a:r>
            <a:br>
              <a:rPr lang="en-GB" sz="1600" dirty="0">
                <a:effectLst/>
                <a:latin typeface="Monaco" pitchFamily="2" charset="77"/>
              </a:rPr>
            </a:br>
            <a:r>
              <a:rPr lang="en-GB" sz="1600" dirty="0">
                <a:effectLst/>
                <a:latin typeface="Monaco" pitchFamily="2" charset="77"/>
              </a:rPr>
              <a:t>            </a:t>
            </a:r>
            <a:r>
              <a:rPr lang="en-GB" sz="1600" dirty="0" err="1">
                <a:effectLst/>
                <a:latin typeface="Monaco" pitchFamily="2" charset="77"/>
              </a:rPr>
              <a:t>tf.random.normal</a:t>
            </a:r>
            <a:r>
              <a:rPr lang="en-GB" sz="1600" dirty="0">
                <a:effectLst/>
                <a:latin typeface="Monaco" pitchFamily="2" charset="77"/>
              </a:rPr>
              <a:t>([</a:t>
            </a:r>
            <a:r>
              <a:rPr lang="en-GB" sz="1600" dirty="0" err="1">
                <a:effectLst/>
                <a:latin typeface="Monaco" pitchFamily="2" charset="77"/>
              </a:rPr>
              <a:t>in_features</a:t>
            </a:r>
            <a:r>
              <a:rPr lang="en-GB" sz="1600" dirty="0">
                <a:effectLst/>
                <a:latin typeface="Monaco" pitchFamily="2" charset="77"/>
              </a:rPr>
              <a:t>, </a:t>
            </a:r>
            <a:r>
              <a:rPr lang="en-GB" sz="1600" dirty="0" err="1">
                <a:effectLst/>
                <a:latin typeface="Monaco" pitchFamily="2" charset="77"/>
              </a:rPr>
              <a:t>out_features</a:t>
            </a:r>
            <a:r>
              <a:rPr lang="en-GB" sz="1600" dirty="0">
                <a:effectLst/>
                <a:latin typeface="Monaco" pitchFamily="2" charset="77"/>
              </a:rPr>
              <a:t>]), name='w')</a:t>
            </a:r>
            <a:br>
              <a:rPr lang="en-GB" sz="1600" dirty="0">
                <a:effectLst/>
                <a:latin typeface="Monaco" pitchFamily="2" charset="77"/>
              </a:rPr>
            </a:br>
            <a:r>
              <a:rPr lang="en-GB" sz="1600" dirty="0">
                <a:effectLst/>
                <a:latin typeface="Monaco" pitchFamily="2" charset="77"/>
              </a:rPr>
              <a:t>        </a:t>
            </a:r>
            <a:r>
              <a:rPr lang="en-GB" sz="1600" i="1" dirty="0" err="1">
                <a:effectLst/>
                <a:latin typeface="Monaco" pitchFamily="2" charset="77"/>
              </a:rPr>
              <a:t>self</a:t>
            </a:r>
            <a:r>
              <a:rPr lang="en-GB" sz="1600" dirty="0" err="1">
                <a:effectLst/>
                <a:latin typeface="Monaco" pitchFamily="2" charset="77"/>
              </a:rPr>
              <a:t>.b</a:t>
            </a:r>
            <a:r>
              <a:rPr lang="en-GB" sz="1600" dirty="0">
                <a:effectLst/>
                <a:latin typeface="Monaco" pitchFamily="2" charset="77"/>
              </a:rPr>
              <a:t> = </a:t>
            </a:r>
            <a:r>
              <a:rPr lang="en-GB" sz="1600" dirty="0" err="1">
                <a:effectLst/>
                <a:latin typeface="Monaco" pitchFamily="2" charset="77"/>
              </a:rPr>
              <a:t>tf.Variable</a:t>
            </a:r>
            <a:r>
              <a:rPr lang="en-GB" sz="1600" dirty="0">
                <a:effectLst/>
                <a:latin typeface="Monaco" pitchFamily="2" charset="77"/>
              </a:rPr>
              <a:t>(</a:t>
            </a:r>
            <a:r>
              <a:rPr lang="en-GB" sz="1600" dirty="0" err="1">
                <a:effectLst/>
                <a:latin typeface="Monaco" pitchFamily="2" charset="77"/>
              </a:rPr>
              <a:t>tf.zeros</a:t>
            </a:r>
            <a:r>
              <a:rPr lang="en-GB" sz="1600" dirty="0">
                <a:effectLst/>
                <a:latin typeface="Monaco" pitchFamily="2" charset="77"/>
              </a:rPr>
              <a:t>([</a:t>
            </a:r>
            <a:r>
              <a:rPr lang="en-GB" sz="1600" dirty="0" err="1">
                <a:effectLst/>
                <a:latin typeface="Monaco" pitchFamily="2" charset="77"/>
              </a:rPr>
              <a:t>out_features</a:t>
            </a:r>
            <a:r>
              <a:rPr lang="en-GB" sz="1600" dirty="0">
                <a:effectLst/>
                <a:latin typeface="Monaco" pitchFamily="2" charset="77"/>
              </a:rPr>
              <a:t>]), name='b’)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dirty="0">
                <a:effectLst/>
                <a:latin typeface="Monaco" pitchFamily="2" charset="77"/>
              </a:rPr>
            </a:br>
            <a:r>
              <a:rPr lang="en-GB" sz="1600" dirty="0">
                <a:effectLst/>
                <a:latin typeface="Monaco" pitchFamily="2" charset="77"/>
              </a:rPr>
              <a:t>    def </a:t>
            </a:r>
            <a:r>
              <a:rPr lang="en-GB" sz="1600" b="1" dirty="0">
                <a:effectLst/>
                <a:latin typeface="Monaco" pitchFamily="2" charset="77"/>
              </a:rPr>
              <a:t>__call__</a:t>
            </a:r>
            <a:r>
              <a:rPr lang="en-GB" sz="1600" dirty="0">
                <a:effectLst/>
                <a:latin typeface="Monaco" pitchFamily="2" charset="77"/>
              </a:rPr>
              <a:t>(</a:t>
            </a:r>
            <a:r>
              <a:rPr lang="en-GB" sz="1600" i="1" dirty="0">
                <a:effectLst/>
                <a:latin typeface="Monaco" pitchFamily="2" charset="77"/>
              </a:rPr>
              <a:t>self</a:t>
            </a:r>
            <a:r>
              <a:rPr lang="en-GB" sz="1600" dirty="0">
                <a:effectLst/>
                <a:latin typeface="Monaco" pitchFamily="2" charset="77"/>
              </a:rPr>
              <a:t>, x):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effectLst/>
                <a:latin typeface="Monaco" pitchFamily="2" charset="77"/>
              </a:rPr>
              <a:t>        # Weighted sum of the inputs (think: “little math box”)</a:t>
            </a:r>
            <a:br>
              <a:rPr lang="en-GB" sz="1600" dirty="0">
                <a:effectLst/>
                <a:latin typeface="Monaco" pitchFamily="2" charset="77"/>
              </a:rPr>
            </a:br>
            <a:r>
              <a:rPr lang="en-GB" sz="1600" dirty="0">
                <a:effectLst/>
                <a:latin typeface="Monaco" pitchFamily="2" charset="77"/>
              </a:rPr>
              <a:t>        y = </a:t>
            </a:r>
            <a:r>
              <a:rPr lang="en-GB" sz="1600" dirty="0" err="1">
                <a:effectLst/>
                <a:latin typeface="Monaco" pitchFamily="2" charset="77"/>
              </a:rPr>
              <a:t>tf.matmul</a:t>
            </a:r>
            <a:r>
              <a:rPr lang="en-GB" sz="1600" dirty="0">
                <a:effectLst/>
                <a:latin typeface="Monaco" pitchFamily="2" charset="77"/>
              </a:rPr>
              <a:t>(x, </a:t>
            </a:r>
            <a:r>
              <a:rPr lang="en-GB" sz="1600" i="1" dirty="0" err="1">
                <a:effectLst/>
                <a:latin typeface="Monaco" pitchFamily="2" charset="77"/>
              </a:rPr>
              <a:t>self</a:t>
            </a:r>
            <a:r>
              <a:rPr lang="en-GB" sz="1600" dirty="0" err="1">
                <a:effectLst/>
                <a:latin typeface="Monaco" pitchFamily="2" charset="77"/>
              </a:rPr>
              <a:t>.w</a:t>
            </a:r>
            <a:r>
              <a:rPr lang="en-GB" sz="1600" dirty="0">
                <a:effectLst/>
                <a:latin typeface="Monaco" pitchFamily="2" charset="77"/>
              </a:rPr>
              <a:t>) + </a:t>
            </a:r>
            <a:r>
              <a:rPr lang="en-GB" sz="1600" i="1" dirty="0" err="1">
                <a:effectLst/>
                <a:latin typeface="Monaco" pitchFamily="2" charset="77"/>
              </a:rPr>
              <a:t>self</a:t>
            </a:r>
            <a:r>
              <a:rPr lang="en-GB" sz="1600" dirty="0" err="1">
                <a:effectLst/>
                <a:latin typeface="Monaco" pitchFamily="2" charset="77"/>
              </a:rPr>
              <a:t>.b</a:t>
            </a:r>
            <a:br>
              <a:rPr lang="en-GB" sz="1600" dirty="0">
                <a:effectLst/>
                <a:latin typeface="Monaco" pitchFamily="2" charset="77"/>
              </a:rPr>
            </a:br>
            <a:r>
              <a:rPr lang="en-GB" sz="1600" dirty="0">
                <a:effectLst/>
                <a:latin typeface="Monaco" pitchFamily="2" charset="77"/>
              </a:rPr>
              <a:t>        return </a:t>
            </a:r>
            <a:r>
              <a:rPr lang="en-GB" sz="1600" dirty="0" err="1">
                <a:effectLst/>
                <a:latin typeface="Monaco" pitchFamily="2" charset="77"/>
              </a:rPr>
              <a:t>tf.nn.relu</a:t>
            </a:r>
            <a:r>
              <a:rPr lang="en-GB" sz="1600" dirty="0">
                <a:effectLst/>
                <a:latin typeface="Monaco" pitchFamily="2" charset="77"/>
              </a:rPr>
              <a:t>(y)</a:t>
            </a:r>
            <a:endParaRPr lang="en-GB" sz="16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0224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0E6C-919F-414D-BDAA-158BAC71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Aside: Backpropagation and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C3A8-DCCD-9643-93DA-6AD02F45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C0D14-A952-7F46-A113-42027E262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643464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0E6C-919F-414D-BDAA-158BAC71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Aside: Backpropagation and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57C3A8-DCCD-9643-93DA-6AD02F45B2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81146" y="1447800"/>
                <a:ext cx="5420254" cy="4572000"/>
              </a:xfrm>
            </p:spPr>
            <p:txBody>
              <a:bodyPr/>
              <a:lstStyle/>
              <a:p>
                <a:r>
                  <a:rPr lang="en-GB" dirty="0"/>
                  <a:t>For a given Neural Network and Error Function, Backpropagation is a family of algorithms which seek to optimise the network weights by calculating the gradient of the error function.</a:t>
                </a:r>
              </a:p>
              <a:p>
                <a:r>
                  <a:rPr lang="en-GB" dirty="0"/>
                  <a:t>Differentiation in this case refers to using the chain rule to calculate the derivatives of the elementary operations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−,   ×,  ÷)</m:t>
                    </m:r>
                  </m:oMath>
                </a14:m>
                <a:r>
                  <a:rPr lang="en-GB" dirty="0"/>
                  <a:t>, and elementary functions (e.g. sin, cos, log, exp) that result from the model layers and error function.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57C3A8-DCCD-9643-93DA-6AD02F45B2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81146" y="1447800"/>
                <a:ext cx="5420254" cy="4572000"/>
              </a:xfrm>
              <a:blipFill>
                <a:blip r:embed="rId2"/>
                <a:stretch>
                  <a:fillRect l="-449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C0D14-A952-7F46-A113-42027E262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2705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DA2B-33FD-C742-83AE-98C578D2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AutoDiff</a:t>
            </a:r>
            <a:r>
              <a:rPr lang="en-GB" dirty="0"/>
              <a:t> and Gradients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6154F-9EDF-3D40-8FBF-03A78E2DF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TensorFlow performs differentiation of operations automatically.</a:t>
            </a:r>
          </a:p>
          <a:p>
            <a:r>
              <a:rPr lang="en-GB" dirty="0"/>
              <a:t>In the </a:t>
            </a:r>
            <a:r>
              <a:rPr lang="en-GB" i="1" dirty="0"/>
              <a:t>Forward Pass</a:t>
            </a:r>
            <a:r>
              <a:rPr lang="en-GB" dirty="0"/>
              <a:t>, it makes a record of all the operations that happen.</a:t>
            </a:r>
          </a:p>
          <a:p>
            <a:r>
              <a:rPr lang="en-GB" dirty="0"/>
              <a:t>Then, in the </a:t>
            </a:r>
            <a:r>
              <a:rPr lang="en-GB" i="1" dirty="0"/>
              <a:t>Backward Pass</a:t>
            </a:r>
            <a:r>
              <a:rPr lang="en-GB" dirty="0"/>
              <a:t>, it traverses the list and calculates the gradients.</a:t>
            </a:r>
          </a:p>
        </p:txBody>
      </p:sp>
    </p:spTree>
    <p:extLst>
      <p:ext uri="{BB962C8B-B14F-4D97-AF65-F5344CB8AC3E}">
        <p14:creationId xmlns:p14="http://schemas.microsoft.com/office/powerpoint/2010/main" val="84276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3B2F-CBDB-0D4C-82ED-AB9D0348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Gradient Tapes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3B44-F3BA-CB4C-B885-4BC3DC9AA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Automatic Differentiation is handled by the </a:t>
            </a:r>
            <a:r>
              <a:rPr lang="en-GB" err="1"/>
              <a:t>tf.GradientTape</a:t>
            </a:r>
            <a:r>
              <a:rPr lang="en-GB"/>
              <a:t> API.</a:t>
            </a:r>
          </a:p>
          <a:p>
            <a:r>
              <a:rPr lang="en-GB" err="1"/>
              <a:t>Tensorflow</a:t>
            </a:r>
            <a:r>
              <a:rPr lang="en-GB"/>
              <a:t> makes a record of the operations with respect to some inputs, such as Variables, along the “tape”.</a:t>
            </a:r>
          </a:p>
          <a:p>
            <a:r>
              <a:rPr lang="en-GB"/>
              <a:t>The tape is then used to compute the gradients in reverse order.</a:t>
            </a:r>
          </a:p>
        </p:txBody>
      </p:sp>
    </p:spTree>
    <p:extLst>
      <p:ext uri="{BB962C8B-B14F-4D97-AF65-F5344CB8AC3E}">
        <p14:creationId xmlns:p14="http://schemas.microsoft.com/office/powerpoint/2010/main" val="244054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24A5-8016-4084-AEAE-7BF5750E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TensorFlow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A961-6F03-43C7-A516-7978DF86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 how to use TensorFlow to produce neural networks</a:t>
            </a:r>
          </a:p>
          <a:p>
            <a:r>
              <a:rPr lang="en-GB" dirty="0"/>
              <a:t>Gain experience in both supervised and unsupervised learning methods</a:t>
            </a:r>
          </a:p>
          <a:p>
            <a:r>
              <a:rPr lang="en-GB" dirty="0"/>
              <a:t>Understand the principle of progressive disclosure of complexity</a:t>
            </a:r>
          </a:p>
        </p:txBody>
      </p:sp>
    </p:spTree>
    <p:extLst>
      <p:ext uri="{BB962C8B-B14F-4D97-AF65-F5344CB8AC3E}">
        <p14:creationId xmlns:p14="http://schemas.microsoft.com/office/powerpoint/2010/main" val="2134366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F5B0-47FA-924F-A271-C8073654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Graphs, Models and Training Loops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8F5EA-0D31-1943-8514-6C999C5687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/>
              <a:t>Up until now, you have seen TensorFlow operating </a:t>
            </a:r>
            <a:r>
              <a:rPr lang="en-GB" sz="2000" b="1"/>
              <a:t>eagerly</a:t>
            </a:r>
            <a:r>
              <a:rPr lang="en-GB" sz="2000"/>
              <a:t>, where the operations are executed step-by-step by Python.</a:t>
            </a:r>
          </a:p>
          <a:p>
            <a:r>
              <a:rPr lang="en-GB" sz="2000" b="1"/>
              <a:t>Eager</a:t>
            </a:r>
            <a:r>
              <a:rPr lang="en-GB" sz="2000"/>
              <a:t> execution is useful for testing and debugging, but TF’s real strength is in </a:t>
            </a:r>
            <a:r>
              <a:rPr lang="en-GB" sz="2000" b="1"/>
              <a:t>Graph</a:t>
            </a:r>
            <a:r>
              <a:rPr lang="en-GB" sz="2000"/>
              <a:t> computation.</a:t>
            </a:r>
          </a:p>
          <a:p>
            <a:r>
              <a:rPr lang="en-GB" sz="2000" b="1"/>
              <a:t>Graph</a:t>
            </a:r>
            <a:r>
              <a:rPr lang="en-GB" sz="2000"/>
              <a:t> computation is analogous to the </a:t>
            </a:r>
            <a:r>
              <a:rPr lang="en-GB" sz="2000" b="1"/>
              <a:t>Lazy</a:t>
            </a:r>
            <a:r>
              <a:rPr lang="en-GB" sz="2000"/>
              <a:t> execution in </a:t>
            </a:r>
            <a:r>
              <a:rPr lang="en-GB" sz="2000" err="1"/>
              <a:t>PySpark</a:t>
            </a:r>
            <a:r>
              <a:rPr lang="en-GB" sz="2000"/>
              <a:t>.</a:t>
            </a:r>
            <a:endParaRPr lang="en-GB" sz="2000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0A6F6D-0D8B-0D4B-9B34-1ABC577ADF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43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F5B0-47FA-924F-A271-C8073654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8F5EA-0D31-1943-8514-6C999C5687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/>
              <a:t>Up until now, you have seen TensorFlow operating </a:t>
            </a:r>
            <a:r>
              <a:rPr lang="en-GB" sz="2000" b="1"/>
              <a:t>eagerly</a:t>
            </a:r>
            <a:r>
              <a:rPr lang="en-GB" sz="2000"/>
              <a:t>, where the operations are executed step-by-step by Python.</a:t>
            </a:r>
          </a:p>
          <a:p>
            <a:r>
              <a:rPr lang="en-GB" sz="2000" b="1"/>
              <a:t>Eager</a:t>
            </a:r>
            <a:r>
              <a:rPr lang="en-GB" sz="2000"/>
              <a:t> execution is useful for testing and debugging, but TF’s real strength is in </a:t>
            </a:r>
            <a:r>
              <a:rPr lang="en-GB" sz="2000" b="1"/>
              <a:t>Graph</a:t>
            </a:r>
            <a:r>
              <a:rPr lang="en-GB" sz="2000"/>
              <a:t> computation.</a:t>
            </a:r>
          </a:p>
          <a:p>
            <a:r>
              <a:rPr lang="en-GB" sz="2000" b="1"/>
              <a:t>Graph</a:t>
            </a:r>
            <a:r>
              <a:rPr lang="en-GB" sz="2000"/>
              <a:t> computation is analogous to the </a:t>
            </a:r>
            <a:r>
              <a:rPr lang="en-GB" sz="2000" b="1"/>
              <a:t>Lazy</a:t>
            </a:r>
            <a:r>
              <a:rPr lang="en-GB" sz="2000"/>
              <a:t> execution in </a:t>
            </a:r>
            <a:r>
              <a:rPr lang="en-GB" sz="2000" err="1"/>
              <a:t>PySpark</a:t>
            </a:r>
            <a:r>
              <a:rPr lang="en-GB" sz="2000"/>
              <a:t>.</a:t>
            </a:r>
            <a:endParaRPr lang="en-GB" sz="2000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0A6F6D-0D8B-0D4B-9B34-1ABC577ADF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Graphs</a:t>
            </a:r>
            <a:r>
              <a:rPr lang="en-GB" dirty="0"/>
              <a:t> are data structures that contain a predefined set of TF Ops and Tensors—they represent the flow of data between operations.</a:t>
            </a:r>
          </a:p>
          <a:p>
            <a:r>
              <a:rPr lang="en-GB" dirty="0"/>
              <a:t>All of the information required to run the operations in the graph are stored in the data structure—this enables computation </a:t>
            </a:r>
            <a:r>
              <a:rPr lang="en-GB" i="1" dirty="0"/>
              <a:t>outside of Python</a:t>
            </a:r>
            <a:r>
              <a:rPr lang="en-GB" dirty="0"/>
              <a:t>.</a:t>
            </a:r>
          </a:p>
          <a:p>
            <a:r>
              <a:rPr lang="en-GB" dirty="0"/>
              <a:t>Graphs are faster than Eager execution, don’t require a python instance to run, and run in parallel.</a:t>
            </a:r>
          </a:p>
        </p:txBody>
      </p:sp>
    </p:spTree>
    <p:extLst>
      <p:ext uri="{BB962C8B-B14F-4D97-AF65-F5344CB8AC3E}">
        <p14:creationId xmlns:p14="http://schemas.microsoft.com/office/powerpoint/2010/main" val="822795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1D99D42-EE51-45A4-BB2D-16F5E5AA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How we use TensorFlow (Short Version)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76D850BE-E934-B23E-81E5-20112CE4D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85169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8230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20F9-43C4-6B4B-B5A7-A075B96C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0CA4-21C9-034C-AD44-5B763371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TensorFlow is an end-to-end platform for building ML models—it is based on the flow of Tensor Objects</a:t>
            </a:r>
          </a:p>
          <a:p>
            <a:endParaRPr lang="en-GB"/>
          </a:p>
          <a:p>
            <a:r>
              <a:rPr lang="en-GB"/>
              <a:t>Tensors and Variables make up the core components of TF. They have shapes, types, and operations on them can be tracked</a:t>
            </a:r>
          </a:p>
          <a:p>
            <a:endParaRPr lang="en-GB"/>
          </a:p>
          <a:p>
            <a:r>
              <a:rPr lang="en-GB"/>
              <a:t>TensorFlow uses Backpropagation to train models, and does so efficiently by building Graphs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41D76-0DD3-954E-95AF-A759B8967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942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2556-856C-DB4E-A5BE-2EEAC68D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150C-4B51-0B4D-B45B-CEE4500F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7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F4AF-8BA7-2448-B090-D4C154FD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2 -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3B0-1C8C-6A4A-B829-00A7320C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Learn the basics of how TensorFlow functions</a:t>
            </a:r>
          </a:p>
          <a:p>
            <a:endParaRPr lang="en-GB"/>
          </a:p>
          <a:p>
            <a:r>
              <a:rPr lang="en-GB"/>
              <a:t>Get to grips with Tensors and Variables</a:t>
            </a:r>
          </a:p>
          <a:p>
            <a:endParaRPr lang="en-GB"/>
          </a:p>
          <a:p>
            <a:r>
              <a:rPr lang="en-GB"/>
              <a:t>Understand the difference between Eager and Graph execution</a:t>
            </a:r>
          </a:p>
        </p:txBody>
      </p:sp>
    </p:spTree>
    <p:extLst>
      <p:ext uri="{BB962C8B-B14F-4D97-AF65-F5344CB8AC3E}">
        <p14:creationId xmlns:p14="http://schemas.microsoft.com/office/powerpoint/2010/main" val="277575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6EBC-1031-4540-9E58-2D65D5C0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E6AC-7E42-374E-8FED-F8FF504A9C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/>
              <a:t>TensorFlow is an end-to-end platform for machine learning. It supports the following:</a:t>
            </a:r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r>
              <a:rPr lang="en-GB" sz="2400">
                <a:hlinkClick r:id="rId2"/>
              </a:rPr>
              <a:t>https://</a:t>
            </a:r>
            <a:r>
              <a:rPr lang="en-GB" sz="2400" err="1">
                <a:hlinkClick r:id="rId2"/>
              </a:rPr>
              <a:t>www.tensorflow.org</a:t>
            </a:r>
            <a:r>
              <a:rPr lang="en-GB" sz="2400">
                <a:hlinkClick r:id="rId2"/>
              </a:rPr>
              <a:t>/guide/basics</a:t>
            </a:r>
            <a:endParaRPr lang="en-GB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8EABB-75D3-724B-9A6A-799DE85627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33574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6EBC-1031-4540-9E58-2D65D5C0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E6AC-7E42-374E-8FED-F8FF504A9C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2400"/>
              <a:t>TensorFlow is an end-to-end platform for machine learning. It supports the following:</a:t>
            </a:r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r>
              <a:rPr lang="en-GB" sz="2400">
                <a:hlinkClick r:id="rId2"/>
              </a:rPr>
              <a:t>https://</a:t>
            </a:r>
            <a:r>
              <a:rPr lang="en-GB" sz="2400" err="1">
                <a:hlinkClick r:id="rId2"/>
              </a:rPr>
              <a:t>www.tensorflow.org</a:t>
            </a:r>
            <a:r>
              <a:rPr lang="en-GB" sz="2400">
                <a:hlinkClick r:id="rId2"/>
              </a:rPr>
              <a:t>/guide/basics</a:t>
            </a:r>
            <a:endParaRPr lang="en-GB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8EABB-75D3-724B-9A6A-799DE85627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/>
          </a:bodyPr>
          <a:lstStyle/>
          <a:p>
            <a:r>
              <a:rPr lang="en-GB" sz="2400"/>
              <a:t>Multidimensional-array based numeric computation (similar to </a:t>
            </a:r>
            <a:r>
              <a:rPr lang="en-GB" sz="2400">
                <a:hlinkClick r:id="rId3"/>
              </a:rPr>
              <a:t>NumPy</a:t>
            </a:r>
            <a:r>
              <a:rPr lang="en-GB" sz="2400"/>
              <a:t>.)</a:t>
            </a:r>
          </a:p>
          <a:p>
            <a:r>
              <a:rPr lang="en-GB" sz="2400"/>
              <a:t>GPU and distributed processing</a:t>
            </a:r>
          </a:p>
          <a:p>
            <a:r>
              <a:rPr lang="en-GB" sz="2400"/>
              <a:t>Automatic differentiation</a:t>
            </a:r>
          </a:p>
          <a:p>
            <a:r>
              <a:rPr lang="en-GB" sz="2400"/>
              <a:t>Model construction, training, and export</a:t>
            </a:r>
          </a:p>
          <a:p>
            <a:r>
              <a:rPr lang="en-GB" sz="2400"/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230248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AC3A-33C0-524F-B542-DC4B592F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E278-FD0E-054E-8E7D-8E5DD61B3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sz="2400"/>
              <a:t>Tensors are the core component of the TensorFlow platform—it’s where the name comes from.</a:t>
            </a:r>
          </a:p>
          <a:p>
            <a:r>
              <a:rPr lang="en-GB" sz="2400"/>
              <a:t>Tensors are multi-dimensional arrays that “flow” through the analysis pipeline</a:t>
            </a:r>
          </a:p>
          <a:p>
            <a:r>
              <a:rPr lang="en-GB" sz="2400"/>
              <a:t>In many ways Tensors are similar to </a:t>
            </a:r>
            <a:r>
              <a:rPr lang="en-GB" sz="2400" err="1"/>
              <a:t>Numpy</a:t>
            </a:r>
            <a:r>
              <a:rPr lang="en-GB" sz="2400"/>
              <a:t>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EE2D9-FE29-2B4B-93B2-2CB3958321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53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AC3A-33C0-524F-B542-DC4B592F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E278-FD0E-054E-8E7D-8E5DD61B3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sz="2400"/>
              <a:t>Tensors are the core component of the TensorFlow platform—it’s where the name comes from.</a:t>
            </a:r>
          </a:p>
          <a:p>
            <a:r>
              <a:rPr lang="en-GB" sz="2400"/>
              <a:t>Tensors are multi-dimensional arrays that “flow” through the analysis pipeline</a:t>
            </a:r>
          </a:p>
          <a:p>
            <a:r>
              <a:rPr lang="en-GB" sz="2400"/>
              <a:t>In many ways Tensors are similar to </a:t>
            </a:r>
            <a:r>
              <a:rPr lang="en-GB" sz="2400" err="1"/>
              <a:t>Numpy</a:t>
            </a:r>
            <a:r>
              <a:rPr lang="en-GB" sz="2400"/>
              <a:t>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EE2D9-FE29-2B4B-93B2-2CB3958321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/>
          </a:bodyPr>
          <a:lstStyle/>
          <a:p>
            <a:r>
              <a:rPr lang="en-GB" sz="2000"/>
              <a:t>The two most important properties of a Tensor are it’s </a:t>
            </a:r>
            <a:r>
              <a:rPr lang="en-GB" sz="2000" err="1"/>
              <a:t>Tensor.shape</a:t>
            </a:r>
            <a:r>
              <a:rPr lang="en-GB" sz="2000"/>
              <a:t> and </a:t>
            </a:r>
            <a:r>
              <a:rPr lang="en-GB" sz="2000" err="1"/>
              <a:t>Tensor.dtype</a:t>
            </a:r>
            <a:endParaRPr lang="en-GB" sz="2000"/>
          </a:p>
          <a:p>
            <a:r>
              <a:rPr lang="en-GB" sz="2000"/>
              <a:t>Tensors are </a:t>
            </a:r>
            <a:r>
              <a:rPr lang="en-GB" sz="2000" i="1"/>
              <a:t>immutable</a:t>
            </a:r>
            <a:r>
              <a:rPr lang="en-GB" sz="2000"/>
              <a:t>—the contents of a tensor cannot be updated, only new Tensors can be created.</a:t>
            </a:r>
          </a:p>
          <a:p>
            <a:r>
              <a:rPr lang="en-GB" sz="2000"/>
              <a:t>TensorFlow is designed with GPU acceleration in mind—More on this later!</a:t>
            </a:r>
          </a:p>
        </p:txBody>
      </p:sp>
    </p:spTree>
    <p:extLst>
      <p:ext uri="{BB962C8B-B14F-4D97-AF65-F5344CB8AC3E}">
        <p14:creationId xmlns:p14="http://schemas.microsoft.com/office/powerpoint/2010/main" val="265064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F3BE-1B37-9947-9F47-FF186ACB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About Tensor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9033-524C-6A4F-A359-F194DC2769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/>
              <a:t>Tensor shapes are defined by the following characteristics:</a:t>
            </a:r>
          </a:p>
          <a:p>
            <a:r>
              <a:rPr lang="en-GB" sz="2400" b="1"/>
              <a:t>Shape: </a:t>
            </a:r>
            <a:r>
              <a:rPr lang="en-GB" sz="2400"/>
              <a:t>The number of elements along each axis</a:t>
            </a:r>
          </a:p>
          <a:p>
            <a:r>
              <a:rPr lang="en-GB" sz="2400" b="1"/>
              <a:t>Rank: </a:t>
            </a:r>
            <a:r>
              <a:rPr lang="en-GB" sz="2400"/>
              <a:t>The number of axes</a:t>
            </a:r>
          </a:p>
          <a:p>
            <a:r>
              <a:rPr lang="en-GB" sz="2400" b="1"/>
              <a:t>Axis/Dimension: </a:t>
            </a:r>
            <a:r>
              <a:rPr lang="en-GB" sz="2400"/>
              <a:t>referring to a particular dimension of the Tensor</a:t>
            </a:r>
          </a:p>
          <a:p>
            <a:r>
              <a:rPr lang="en-GB" sz="2400" b="1"/>
              <a:t>Size:</a:t>
            </a:r>
            <a:r>
              <a:rPr lang="en-GB" sz="2400"/>
              <a:t> The total number of elements</a:t>
            </a:r>
            <a:endParaRPr lang="en-GB" sz="2400" b="1"/>
          </a:p>
        </p:txBody>
      </p:sp>
      <p:pic>
        <p:nvPicPr>
          <p:cNvPr id="1026" name="Picture 2" descr="A 4-axis tensor">
            <a:extLst>
              <a:ext uri="{FF2B5EF4-FFF2-40B4-BE49-F238E27FC236}">
                <a16:creationId xmlns:a16="http://schemas.microsoft.com/office/drawing/2014/main" id="{AC625924-751D-7944-A857-587D285B03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7" y="2603499"/>
            <a:ext cx="2739179" cy="341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tensor shape is like a vector.">
            <a:extLst>
              <a:ext uri="{FF2B5EF4-FFF2-40B4-BE49-F238E27FC236}">
                <a16:creationId xmlns:a16="http://schemas.microsoft.com/office/drawing/2014/main" id="{422DB27D-9E13-4243-9163-9FF559F14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90" y="2603500"/>
            <a:ext cx="20320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3FE36A-3C15-E94F-921C-774A22F74EA0}"/>
              </a:ext>
            </a:extLst>
          </p:cNvPr>
          <p:cNvSpPr txBox="1"/>
          <p:nvPr/>
        </p:nvSpPr>
        <p:spPr>
          <a:xfrm>
            <a:off x="6211890" y="6014552"/>
            <a:ext cx="565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Source: </a:t>
            </a:r>
            <a:r>
              <a:rPr lang="en-GB">
                <a:hlinkClick r:id="rId4"/>
              </a:rPr>
              <a:t>https://www.tensorflow.org/guide/tensor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27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F3BE-1B37-9947-9F47-FF186ACB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About Tensor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9033-524C-6A4F-A359-F194DC2769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Tensor shapes are defined by the following characteristics:</a:t>
            </a:r>
          </a:p>
          <a:p>
            <a:r>
              <a:rPr lang="en-GB" sz="2400" b="1" dirty="0"/>
              <a:t>Shape: </a:t>
            </a:r>
            <a:r>
              <a:rPr lang="en-GB" sz="2400" dirty="0"/>
              <a:t>Tuple, (3,2,4,5)</a:t>
            </a:r>
          </a:p>
          <a:p>
            <a:r>
              <a:rPr lang="en-GB" sz="2400" b="1" dirty="0"/>
              <a:t>Rank: </a:t>
            </a:r>
            <a:r>
              <a:rPr lang="en-GB" sz="2400" dirty="0"/>
              <a:t>Int, 4</a:t>
            </a:r>
            <a:endParaRPr lang="en-GB" sz="2400" b="1" dirty="0"/>
          </a:p>
          <a:p>
            <a:r>
              <a:rPr lang="en-GB" sz="2400" b="1" dirty="0"/>
              <a:t>Axis/Dimension: </a:t>
            </a:r>
            <a:r>
              <a:rPr lang="en-GB" sz="2400" dirty="0"/>
              <a:t>referring to a particular dimension of the Tensor</a:t>
            </a:r>
          </a:p>
          <a:p>
            <a:r>
              <a:rPr lang="en-GB" sz="2400" b="1" dirty="0"/>
              <a:t>Size: </a:t>
            </a:r>
            <a:r>
              <a:rPr lang="en-GB" sz="2400" dirty="0"/>
              <a:t>Int, 3*2*4*5=120</a:t>
            </a:r>
            <a:endParaRPr lang="en-GB" sz="2400" b="1" dirty="0"/>
          </a:p>
        </p:txBody>
      </p:sp>
      <p:pic>
        <p:nvPicPr>
          <p:cNvPr id="1026" name="Picture 2" descr="A 4-axis tensor">
            <a:extLst>
              <a:ext uri="{FF2B5EF4-FFF2-40B4-BE49-F238E27FC236}">
                <a16:creationId xmlns:a16="http://schemas.microsoft.com/office/drawing/2014/main" id="{AC625924-751D-7944-A857-587D285B03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7" y="2603499"/>
            <a:ext cx="2739179" cy="341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tensor shape is like a vector.">
            <a:extLst>
              <a:ext uri="{FF2B5EF4-FFF2-40B4-BE49-F238E27FC236}">
                <a16:creationId xmlns:a16="http://schemas.microsoft.com/office/drawing/2014/main" id="{422DB27D-9E13-4243-9163-9FF559F14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90" y="2603500"/>
            <a:ext cx="20320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3FE36A-3C15-E94F-921C-774A22F74EA0}"/>
              </a:ext>
            </a:extLst>
          </p:cNvPr>
          <p:cNvSpPr txBox="1"/>
          <p:nvPr/>
        </p:nvSpPr>
        <p:spPr>
          <a:xfrm>
            <a:off x="6211890" y="6014552"/>
            <a:ext cx="565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Source: </a:t>
            </a:r>
            <a:r>
              <a:rPr lang="en-GB">
                <a:hlinkClick r:id="rId4"/>
              </a:rPr>
              <a:t>https://www.tensorflow.org/guide/tensor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326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{9DEEE0D2-B0EC-0446-B13D-5F0BF6C10A66}tf10001076</Template>
  <TotalTime>178</TotalTime>
  <Words>1510</Words>
  <Application>Microsoft Macintosh PowerPoint</Application>
  <PresentationFormat>Widescreen</PresentationFormat>
  <Paragraphs>147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Monaco</vt:lpstr>
      <vt:lpstr>Wingdings 3</vt:lpstr>
      <vt:lpstr>Ion Boardroom</vt:lpstr>
      <vt:lpstr>Applied Data Science 2</vt:lpstr>
      <vt:lpstr>TensorFlow Overview</vt:lpstr>
      <vt:lpstr>Lecture 2 - Outcomes</vt:lpstr>
      <vt:lpstr>TensorFlow</vt:lpstr>
      <vt:lpstr>TensorFlow</vt:lpstr>
      <vt:lpstr>Tensors</vt:lpstr>
      <vt:lpstr>Tensors</vt:lpstr>
      <vt:lpstr>About Tensor Shapes</vt:lpstr>
      <vt:lpstr>About Tensor Shapes</vt:lpstr>
      <vt:lpstr>Tensors can be reshaped</vt:lpstr>
      <vt:lpstr>Tensors can be reshaped</vt:lpstr>
      <vt:lpstr>Numpy Arrays and Tensors</vt:lpstr>
      <vt:lpstr>Variables</vt:lpstr>
      <vt:lpstr>Variables</vt:lpstr>
      <vt:lpstr>Variables as Weights and Biases</vt:lpstr>
      <vt:lpstr>Aside: Backpropagation and Differentiation</vt:lpstr>
      <vt:lpstr>Aside: Backpropagation and Differentiation</vt:lpstr>
      <vt:lpstr>AutoDiff and Gradients</vt:lpstr>
      <vt:lpstr>Gradient Tapes</vt:lpstr>
      <vt:lpstr>Graphs, Models and Training Loops</vt:lpstr>
      <vt:lpstr>Graphs</vt:lpstr>
      <vt:lpstr>How we use TensorFlow (Short Version)</vt:lpstr>
      <vt:lpstr>Review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2</dc:title>
  <dc:creator>Ashley Spindler</dc:creator>
  <cp:lastModifiedBy>Ashley Spindler</cp:lastModifiedBy>
  <cp:revision>2</cp:revision>
  <dcterms:created xsi:type="dcterms:W3CDTF">2022-01-17T16:10:07Z</dcterms:created>
  <dcterms:modified xsi:type="dcterms:W3CDTF">2023-02-02T13:54:13Z</dcterms:modified>
</cp:coreProperties>
</file>