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3385-EF55-40F7-BBE9-92DC08C2CB6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76C7-3B51-4185-9764-0CA685416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Cache Service Architecture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745" y="1620983"/>
            <a:ext cx="3836857" cy="428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Can 3"/>
          <p:cNvSpPr/>
          <p:nvPr/>
        </p:nvSpPr>
        <p:spPr>
          <a:xfrm>
            <a:off x="8356593" y="2434666"/>
            <a:ext cx="1640591" cy="1689402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56593" y="4692216"/>
            <a:ext cx="1640591" cy="1209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57180" y="3192604"/>
            <a:ext cx="1494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Persistent Store</a:t>
            </a:r>
          </a:p>
          <a:p>
            <a:pPr algn="ctr"/>
            <a:r>
              <a:rPr lang="en-US" sz="1600" dirty="0" smtClean="0"/>
              <a:t>(Mongo DB)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9270" y="5033027"/>
            <a:ext cx="16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Messaging Queue</a:t>
            </a:r>
          </a:p>
          <a:p>
            <a:pPr algn="ctr"/>
            <a:r>
              <a:rPr lang="en-US" sz="1600" dirty="0" smtClean="0"/>
              <a:t>(Rabbit MQ)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41542" y="1297845"/>
            <a:ext cx="1271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Cache Server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84102" y="1747447"/>
            <a:ext cx="3572663" cy="631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4103" y="2547360"/>
            <a:ext cx="731522" cy="3263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07550" y="1880910"/>
            <a:ext cx="1481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Cache Manager</a:t>
            </a:r>
          </a:p>
          <a:p>
            <a:pPr algn="ctr"/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584479" y="3834859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API Handler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68983" y="5171319"/>
            <a:ext cx="1848713" cy="6314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>
            <a:off x="5469642" y="5679124"/>
            <a:ext cx="357184" cy="445827"/>
          </a:xfrm>
          <a:prstGeom prst="foldedCorner">
            <a:avLst>
              <a:gd name="adj" fmla="val 4654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4534" y="5317263"/>
            <a:ext cx="150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Config Manager</a:t>
            </a:r>
          </a:p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625243" y="2519431"/>
            <a:ext cx="731522" cy="1581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6888" y="4229077"/>
            <a:ext cx="731522" cy="1581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2662" y="6115580"/>
            <a:ext cx="113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onfig.yaml</a:t>
            </a:r>
          </a:p>
          <a:p>
            <a:pPr algn="ctr"/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6415168" y="3172738"/>
            <a:ext cx="121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DB Manager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378298" y="4850754"/>
            <a:ext cx="129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MQ Manager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454925" y="5171319"/>
            <a:ext cx="901668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4925" y="3192604"/>
            <a:ext cx="901668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02875" y="2761287"/>
            <a:ext cx="158122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02875" y="3576999"/>
            <a:ext cx="158122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02875" y="4374725"/>
            <a:ext cx="158122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202875" y="5286241"/>
            <a:ext cx="158122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8299" y="2493046"/>
            <a:ext cx="1719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Data (Employee</a:t>
            </a:r>
            <a:r>
              <a:rPr lang="en-US" sz="1200" dirty="0" smtClean="0"/>
              <a:t>)</a:t>
            </a:r>
          </a:p>
          <a:p>
            <a:pPr algn="ctr"/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718299" y="3308356"/>
            <a:ext cx="169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Data (Employee)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68059" y="4124068"/>
            <a:ext cx="1763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Get List by Pagination</a:t>
            </a:r>
          </a:p>
          <a:p>
            <a:pPr algn="ctr"/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718299" y="5034785"/>
            <a:ext cx="1299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Reload(Trigger)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14573" y="4504226"/>
            <a:ext cx="1167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Publish event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8952" y="3626490"/>
            <a:ext cx="2109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21740" y="4853625"/>
            <a:ext cx="2109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40338" y="4821919"/>
            <a:ext cx="1341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Subscribe event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163160" y="3328630"/>
            <a:ext cx="93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Store data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171074" y="362104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Get data</a:t>
            </a:r>
            <a:endParaRPr lang="en-US" sz="1400" dirty="0"/>
          </a:p>
        </p:txBody>
      </p:sp>
      <p:cxnSp>
        <p:nvCxnSpPr>
          <p:cNvPr id="57" name="Elbow Connector 56"/>
          <p:cNvCxnSpPr>
            <a:endCxn id="12" idx="2"/>
          </p:cNvCxnSpPr>
          <p:nvPr/>
        </p:nvCxnSpPr>
        <p:spPr>
          <a:xfrm flipV="1">
            <a:off x="4515625" y="2465685"/>
            <a:ext cx="1132609" cy="471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30424" y="2663685"/>
            <a:ext cx="702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Set key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953656" y="2649361"/>
            <a:ext cx="73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Get key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Cache Service Architecture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Service Architecture</dc:title>
  <dc:creator>Shubham Shivanand Verekar</dc:creator>
  <cp:lastModifiedBy>Shubham Shivanand Verekar</cp:lastModifiedBy>
  <cp:revision>6</cp:revision>
  <dcterms:created xsi:type="dcterms:W3CDTF">2019-04-12T17:14:46Z</dcterms:created>
  <dcterms:modified xsi:type="dcterms:W3CDTF">2019-04-17T17:01:59Z</dcterms:modified>
</cp:coreProperties>
</file>