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3385-EF55-40F7-BBE9-92DC08C2CB6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Cache Service Architecture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Cache Service Architecture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Service Architecture</dc:title>
  <dc:creator>Shubham Shivanand Verekar</dc:creator>
  <cp:lastModifiedBy>Shubham Shivanand Verekar</cp:lastModifiedBy>
  <cp:revision>2</cp:revision>
  <dcterms:created xsi:type="dcterms:W3CDTF">2019-04-12T17:14:46Z</dcterms:created>
  <dcterms:modified xsi:type="dcterms:W3CDTF">2019-04-12T17:16:49Z</dcterms:modified>
</cp:coreProperties>
</file>