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EB Garamond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EBGaramond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-italic.fntdata"/><Relationship Id="rId6" Type="http://schemas.openxmlformats.org/officeDocument/2006/relationships/slide" Target="slides/slide1.xml"/><Relationship Id="rId18" Type="http://schemas.openxmlformats.org/officeDocument/2006/relationships/font" Target="fonts/EBGaramo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51e4f19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51e4f19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51e4f193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51e4f193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tooltip of button hook is of slender and compliant structure that can be modeled as an fixed-ended elastic beam</a:t>
            </a:r>
            <a:endParaRPr sz="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51e4f193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51e4f193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51e4f193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51e4f193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51e4f193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51e4f193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51e4f193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51e4f193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9DAF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DAF8"/>
            </a:gs>
            <a:gs pos="100000">
              <a:srgbClr val="F1C232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01375"/>
            <a:ext cx="8520600" cy="24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Project Proposal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-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BUTTON HOOK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Team 7</a:t>
            </a:r>
            <a:endParaRPr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Pietro Sainaghi</a:t>
            </a:r>
            <a:endParaRPr b="1"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Shubham Kiran Wani</a:t>
            </a:r>
            <a:endParaRPr b="1"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Rodrigo Uribe</a:t>
            </a:r>
            <a:endParaRPr b="1"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Huajing Zhao</a:t>
            </a:r>
            <a:endParaRPr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latin typeface="EB Garamond"/>
                <a:ea typeface="EB Garamond"/>
                <a:cs typeface="EB Garamond"/>
                <a:sym typeface="EB Garamond"/>
              </a:rPr>
              <a:t>Motivation &amp; Background</a:t>
            </a:r>
            <a:endParaRPr sz="342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544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Robots have been used to dress physically impaired individuals</a:t>
            </a:r>
            <a:endParaRPr sz="1400"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Issue: robots can only put the clothes on, but cannot buttoning them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We will use a buttonhook with tactile-driven control to perform the robot-assistive garment fastening task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Tactile sensors at robotic fingers provides slip detection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Tooltip and cloth fabrics/buttons has dynamic contacts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Need to distinguish effects at finger-tool and tool-environment interfaces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 flipH="1" rot="10800000">
            <a:off x="0" y="4736825"/>
            <a:ext cx="9144000" cy="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 txBox="1"/>
          <p:nvPr/>
        </p:nvSpPr>
        <p:spPr>
          <a:xfrm>
            <a:off x="100450" y="4765925"/>
            <a:ext cx="28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Team 7 - Button Hook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311100" y="4765925"/>
            <a:ext cx="28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Project Proposal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950" y="167400"/>
            <a:ext cx="1488774" cy="731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 flipH="1" rot="10800000">
            <a:off x="0" y="1080600"/>
            <a:ext cx="9144000" cy="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1050" y="1270825"/>
            <a:ext cx="2561250" cy="17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4895" y="3192520"/>
            <a:ext cx="1359200" cy="13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4100" y="2930800"/>
            <a:ext cx="1981209" cy="25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>
                <a:latin typeface="EB Garamond"/>
                <a:ea typeface="EB Garamond"/>
                <a:cs typeface="EB Garamond"/>
                <a:sym typeface="EB Garamond"/>
              </a:rPr>
              <a:t>Functionality &amp; Task</a:t>
            </a:r>
            <a:endParaRPr sz="34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69075"/>
            <a:ext cx="5527200" cy="3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The tooltip can be modeled as an elastic beam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Simulate the hooktip dynamics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Lateral pulling and angular twisting motions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845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In contact with cloth fabrics and rigid buttons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A novel contribution to tool-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manipulation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: 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finger-tool v.s. tool-environment interactions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2385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500"/>
              <a:buFont typeface="EB Garamond"/>
              <a:buChar char="○"/>
            </a:pP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Model the relative motions and dynamic contact of tooltip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  <a:p>
            <a:pPr indent="-32385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500"/>
              <a:buFont typeface="EB Garamond"/>
              <a:buChar char="○"/>
            </a:pP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A</a:t>
            </a: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ssist the tactile-driven slip and shear force detection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 flipH="1" rot="10800000">
            <a:off x="0" y="4736825"/>
            <a:ext cx="9144000" cy="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5"/>
          <p:cNvSpPr txBox="1"/>
          <p:nvPr/>
        </p:nvSpPr>
        <p:spPr>
          <a:xfrm>
            <a:off x="100450" y="4765925"/>
            <a:ext cx="28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Team 7 - Button Hook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311100" y="4765925"/>
            <a:ext cx="28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Project Proposal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950" y="167400"/>
            <a:ext cx="1488774" cy="731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5"/>
          <p:cNvCxnSpPr/>
          <p:nvPr/>
        </p:nvCxnSpPr>
        <p:spPr>
          <a:xfrm flipH="1" rot="10800000">
            <a:off x="0" y="1080600"/>
            <a:ext cx="9144000" cy="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9004" y="1424029"/>
            <a:ext cx="2832900" cy="28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>
                <a:latin typeface="EB Garamond"/>
                <a:ea typeface="EB Garamond"/>
                <a:cs typeface="EB Garamond"/>
                <a:sym typeface="EB Garamond"/>
              </a:rPr>
              <a:t>Project Overview</a:t>
            </a:r>
            <a:endParaRPr sz="34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458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Simulate using 3-d rod model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Structure is slender and long enough for assumption to be valid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Tension, Torsion, Bending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Use ‘zeros’ of torsional springs to create hook shape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Simulate deformation and forces: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Going through button hole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Hooking button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Alignment twisting motion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Unhooking button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91" name="Google Shape;91;p16"/>
          <p:cNvCxnSpPr/>
          <p:nvPr/>
        </p:nvCxnSpPr>
        <p:spPr>
          <a:xfrm flipH="1" rot="10800000">
            <a:off x="0" y="4736825"/>
            <a:ext cx="9144000" cy="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6"/>
          <p:cNvSpPr txBox="1"/>
          <p:nvPr/>
        </p:nvSpPr>
        <p:spPr>
          <a:xfrm>
            <a:off x="100450" y="4765925"/>
            <a:ext cx="28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Team 7 - Button Hook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311100" y="4765925"/>
            <a:ext cx="28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Project Proposal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950" y="167400"/>
            <a:ext cx="1488774" cy="731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6"/>
          <p:cNvCxnSpPr/>
          <p:nvPr/>
        </p:nvCxnSpPr>
        <p:spPr>
          <a:xfrm flipH="1" rot="10800000">
            <a:off x="0" y="1080600"/>
            <a:ext cx="9144000" cy="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2025" y="2880850"/>
            <a:ext cx="2510425" cy="15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2025" y="1375550"/>
            <a:ext cx="2510425" cy="1400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>
                <a:latin typeface="EB Garamond"/>
                <a:ea typeface="EB Garamond"/>
                <a:cs typeface="EB Garamond"/>
                <a:sym typeface="EB Garamond"/>
              </a:rPr>
              <a:t>Objectives</a:t>
            </a:r>
            <a:endParaRPr sz="34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EB Garamond"/>
              <a:buAutoNum type="arabicPeriod"/>
            </a:pPr>
            <a:r>
              <a:rPr lang="en">
                <a:solidFill>
                  <a:srgbClr val="0000FF"/>
                </a:solidFill>
                <a:latin typeface="EB Garamond"/>
                <a:ea typeface="EB Garamond"/>
                <a:cs typeface="EB Garamond"/>
                <a:sym typeface="EB Garamond"/>
              </a:rPr>
              <a:t>Construct a simulation of the button hook.</a:t>
            </a:r>
            <a:endParaRPr>
              <a:solidFill>
                <a:srgbClr val="0000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EB Garamond"/>
              <a:buAutoNum type="arabicPeriod"/>
            </a:pPr>
            <a:r>
              <a:rPr lang="en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Verify that we accurately depict the current design.</a:t>
            </a:r>
            <a:endParaRPr>
              <a:solidFill>
                <a:srgbClr val="E69138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9138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EB Garamond"/>
              <a:buAutoNum type="arabicPeriod"/>
            </a:pPr>
            <a:r>
              <a:rPr lang="en">
                <a:solidFill>
                  <a:srgbClr val="E69138"/>
                </a:solidFill>
                <a:latin typeface="EB Garamond"/>
                <a:ea typeface="EB Garamond"/>
                <a:cs typeface="EB Garamond"/>
                <a:sym typeface="EB Garamond"/>
              </a:rPr>
              <a:t>Adjust the parameters for optimal performance.</a:t>
            </a:r>
            <a:endParaRPr>
              <a:solidFill>
                <a:srgbClr val="E69138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EB Garamond"/>
              <a:buAutoNum type="alphaLcPeriod"/>
            </a:pPr>
            <a:r>
              <a:rPr lang="en">
                <a:solidFill>
                  <a:srgbClr val="E69138"/>
                </a:solidFill>
                <a:latin typeface="EB Garamond"/>
                <a:ea typeface="EB Garamond"/>
                <a:cs typeface="EB Garamond"/>
                <a:sym typeface="EB Garamond"/>
              </a:rPr>
              <a:t>Material Selection (Material Properties)</a:t>
            </a:r>
            <a:endParaRPr>
              <a:solidFill>
                <a:srgbClr val="E69138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EB Garamond"/>
              <a:buAutoNum type="alphaLcPeriod"/>
            </a:pPr>
            <a:r>
              <a:rPr lang="en">
                <a:solidFill>
                  <a:srgbClr val="E69138"/>
                </a:solidFill>
                <a:latin typeface="EB Garamond"/>
                <a:ea typeface="EB Garamond"/>
                <a:cs typeface="EB Garamond"/>
                <a:sym typeface="EB Garamond"/>
              </a:rPr>
              <a:t>Geometry Design (Curvature, Rod Geometry)</a:t>
            </a:r>
            <a:endParaRPr>
              <a:solidFill>
                <a:srgbClr val="E69138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05" name="Google Shape;105;p17"/>
          <p:cNvCxnSpPr/>
          <p:nvPr/>
        </p:nvCxnSpPr>
        <p:spPr>
          <a:xfrm flipH="1" rot="10800000">
            <a:off x="0" y="4736825"/>
            <a:ext cx="9144000" cy="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7"/>
          <p:cNvSpPr txBox="1"/>
          <p:nvPr/>
        </p:nvSpPr>
        <p:spPr>
          <a:xfrm>
            <a:off x="100450" y="4765925"/>
            <a:ext cx="28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Team 7 - Button Hook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311100" y="4765925"/>
            <a:ext cx="28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Project Proposal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950" y="167400"/>
            <a:ext cx="1488774" cy="731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7"/>
          <p:cNvCxnSpPr/>
          <p:nvPr/>
        </p:nvCxnSpPr>
        <p:spPr>
          <a:xfrm flipH="1" rot="10800000">
            <a:off x="0" y="1080600"/>
            <a:ext cx="9144000" cy="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600" y="1877013"/>
            <a:ext cx="4335000" cy="288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>
                <a:latin typeface="EB Garamond"/>
                <a:ea typeface="EB Garamond"/>
                <a:cs typeface="EB Garamond"/>
                <a:sym typeface="EB Garamond"/>
              </a:rPr>
              <a:t>Planned Deliverables</a:t>
            </a:r>
            <a:endParaRPr sz="34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AutoNum type="arabicPeriod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Define button hook as rod object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AutoNum type="arabicPeriod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Test interactions with basic forces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AutoNum type="arabicPeriod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Define boundary conditions for various interactions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AutoNum type="alphaLcPeriod"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Go through button hole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AutoNum type="alphaLcPeriod"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Hook Button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AutoNum type="alphaLcPeriod"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Twist motion to align button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AutoNum type="alphaLcPeriod"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Unhook button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AutoNum type="arabicPeriod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Simulate interactions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AutoNum type="arabicPeriod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Construct motion sequence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AutoNum type="arabicPeriod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Compare different geometries and material properties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950" y="167400"/>
            <a:ext cx="1488774" cy="731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8"/>
          <p:cNvCxnSpPr/>
          <p:nvPr/>
        </p:nvCxnSpPr>
        <p:spPr>
          <a:xfrm flipH="1" rot="10800000">
            <a:off x="0" y="4736825"/>
            <a:ext cx="9144000" cy="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8"/>
          <p:cNvSpPr txBox="1"/>
          <p:nvPr/>
        </p:nvSpPr>
        <p:spPr>
          <a:xfrm>
            <a:off x="100450" y="4765925"/>
            <a:ext cx="28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Team 7 - Button Hook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6311100" y="4765925"/>
            <a:ext cx="28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Project Proposal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22" name="Google Shape;122;p18"/>
          <p:cNvCxnSpPr/>
          <p:nvPr/>
        </p:nvCxnSpPr>
        <p:spPr>
          <a:xfrm flipH="1" rot="10800000">
            <a:off x="0" y="1080600"/>
            <a:ext cx="9144000" cy="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DAF8"/>
            </a:gs>
            <a:gs pos="100000">
              <a:srgbClr val="F1C232"/>
            </a:gs>
          </a:gsLst>
          <a:lin ang="5400012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>
            <a:off x="311700" y="834775"/>
            <a:ext cx="8520600" cy="24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Thank you!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-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Any questions?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