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5" r:id="rId9"/>
    <p:sldId id="263" r:id="rId10"/>
  </p:sldIdLst>
  <p:sldSz cx="14630400" cy="8229600"/>
  <p:notesSz cx="8229600" cy="14630400"/>
  <p:embeddedFontLst>
    <p:embeddedFont>
      <p:font typeface="Source Sans Pro" panose="020B0503030403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05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A8CD1-D0CC-9D55-8DFB-79B600409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B5FC6-A76F-7984-1C8D-4EEB7634C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AFC6A-CD41-3522-C015-283DA5C58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647AC-71C1-79FD-A28C-3F1139240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9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06E5D-202A-C459-712B-1B6CCDD32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D5E70A-6140-79F7-6BA5-490C8B2AC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C0111-8E26-766B-0F46-C0BF4809F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C6E89-AFDD-47B4-4320-F19031DC2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44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2069" y="2152889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Server Management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256723"/>
            <a:ext cx="741640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endParaRPr lang="en-US" sz="1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3184D6-C61C-CD04-E826-2C102FDCFE8A}"/>
              </a:ext>
            </a:extLst>
          </p:cNvPr>
          <p:cNvSpPr txBox="1"/>
          <p:nvPr/>
        </p:nvSpPr>
        <p:spPr>
          <a:xfrm>
            <a:off x="5317067" y="5869005"/>
            <a:ext cx="3141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PRESENTED BY: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Shubham Yadav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</a:t>
            </a:r>
            <a:r>
              <a:rPr lang="en-IN" dirty="0" err="1">
                <a:solidFill>
                  <a:schemeClr val="bg1"/>
                </a:solidFill>
              </a:rPr>
              <a:t>Bharghavateja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vardhan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Prakash k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Bharath </a:t>
            </a:r>
            <a:r>
              <a:rPr lang="en-IN">
                <a:solidFill>
                  <a:schemeClr val="bg1"/>
                </a:solidFill>
              </a:rPr>
              <a:t>sai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47618"/>
            <a:ext cx="732258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Text 1"/>
          <p:cNvSpPr/>
          <p:nvPr/>
        </p:nvSpPr>
        <p:spPr>
          <a:xfrm>
            <a:off x="863798" y="3808928"/>
            <a:ext cx="11569502" cy="2553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BDD46-A63A-5407-7C92-C7ED1BEEA678}"/>
              </a:ext>
            </a:extLst>
          </p:cNvPr>
          <p:cNvSpPr txBox="1"/>
          <p:nvPr/>
        </p:nvSpPr>
        <p:spPr>
          <a:xfrm>
            <a:off x="946347" y="2405398"/>
            <a:ext cx="12557780" cy="329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This project presents a Server Management Dashboard designed to monitor and manage server performance in real time. It integrates Python, Flask, MongoDB, Socket.IO, and Chart.js to create a dynamic web-based solution where server metrics—specifically CPU and memory usage—are updated every 5 seconds directly in the database and pushed to the client dashboard. Administrators can perform CRUD operations on server records, view real-time data, and visualize historical trends with side-by-side interactive charts. Additionally, the system incorporates basic predictive analytics for potential server failures and generates maintenance schedules to ensure proactive service management. This dashboard exemplifies a scalable, user-friendly approach to server monitoring, providing immediate insights and facilitating efficient maintenance planning.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F1C164-07B5-D166-B1EA-587011C5A076}"/>
              </a:ext>
            </a:extLst>
          </p:cNvPr>
          <p:cNvSpPr/>
          <p:nvPr/>
        </p:nvSpPr>
        <p:spPr>
          <a:xfrm>
            <a:off x="12153900" y="7423330"/>
            <a:ext cx="2343150" cy="685800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D5880-DE13-8792-F9FF-8C484DD82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A1DC557-1F8E-75C7-3EB2-6C54ADBE29FA}"/>
              </a:ext>
            </a:extLst>
          </p:cNvPr>
          <p:cNvSpPr/>
          <p:nvPr/>
        </p:nvSpPr>
        <p:spPr>
          <a:xfrm>
            <a:off x="863798" y="947618"/>
            <a:ext cx="732258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Problem Statement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96AF23D-4DFF-ADBA-0EBD-ECEB1888CF64}"/>
              </a:ext>
            </a:extLst>
          </p:cNvPr>
          <p:cNvSpPr/>
          <p:nvPr/>
        </p:nvSpPr>
        <p:spPr>
          <a:xfrm>
            <a:off x="863798" y="3808928"/>
            <a:ext cx="11569502" cy="2553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A7EA4-EFAF-E39C-9AD5-98CE2030D38F}"/>
              </a:ext>
            </a:extLst>
          </p:cNvPr>
          <p:cNvSpPr txBox="1"/>
          <p:nvPr/>
        </p:nvSpPr>
        <p:spPr>
          <a:xfrm>
            <a:off x="946347" y="2405398"/>
            <a:ext cx="8940603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CRUD: Server details, health metrics, and logs. </a:t>
            </a:r>
          </a:p>
          <a:p>
            <a:pPr marL="0" indent="0">
              <a:lnSpc>
                <a:spcPts val="2750"/>
              </a:lnSpc>
              <a:buNone/>
            </a:pPr>
            <a:endParaRPr lang="en-US" b="1" kern="0" spc="-22" dirty="0">
              <a:solidFill>
                <a:srgbClr val="FFFFFF"/>
              </a:solidFill>
              <a:latin typeface="Montserrat Bold" pitchFamily="34" charset="0"/>
              <a:ea typeface="Montserrat Bold" pitchFamily="34" charset="-122"/>
              <a:cs typeface="Montserrat Bold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•predict server failure(</a:t>
            </a:r>
            <a:r>
              <a:rPr lang="en-US" b="1" kern="0" spc="-22" dirty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server_id</a:t>
            </a:r>
            <a:r>
              <a:rPr lang="en-US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): Predict potential server failures based on metrics.</a:t>
            </a:r>
          </a:p>
          <a:p>
            <a:pPr marL="0" indent="0">
              <a:lnSpc>
                <a:spcPts val="2750"/>
              </a:lnSpc>
              <a:buNone/>
            </a:pPr>
            <a:endParaRPr lang="en-US" b="1" kern="0" spc="-22" dirty="0">
              <a:solidFill>
                <a:srgbClr val="FFFFFF"/>
              </a:solidFill>
              <a:latin typeface="Montserrat Bold" pitchFamily="34" charset="0"/>
              <a:ea typeface="Montserrat Bold" pitchFamily="34" charset="-122"/>
              <a:cs typeface="Montserrat Bold" pitchFamily="34" charset="-120"/>
            </a:endParaRPr>
          </a:p>
          <a:p>
            <a:pPr marL="0" indent="0">
              <a:lnSpc>
                <a:spcPts val="2750"/>
              </a:lnSpc>
              <a:buNone/>
            </a:pPr>
            <a:r>
              <a:rPr lang="en-US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.generate maintenance schedule(</a:t>
            </a:r>
            <a:r>
              <a:rPr lang="en-US" b="1" kern="0" spc="-22" dirty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server_id</a:t>
            </a:r>
            <a:r>
              <a:rPr lang="en-US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): Create a maintenance schedule for servers.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AF4FE-1613-A27D-D777-3BD50BB594B8}"/>
              </a:ext>
            </a:extLst>
          </p:cNvPr>
          <p:cNvSpPr/>
          <p:nvPr/>
        </p:nvSpPr>
        <p:spPr>
          <a:xfrm>
            <a:off x="12153900" y="7423330"/>
            <a:ext cx="2343150" cy="685800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393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49868" y="959109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Project Objectives</a:t>
            </a:r>
            <a:endParaRPr lang="en-US" sz="4400" dirty="0"/>
          </a:p>
        </p:txBody>
      </p:sp>
      <p:sp>
        <p:nvSpPr>
          <p:cNvPr id="6" name="Text 3"/>
          <p:cNvSpPr/>
          <p:nvPr/>
        </p:nvSpPr>
        <p:spPr>
          <a:xfrm>
            <a:off x="1665804" y="2391966"/>
            <a:ext cx="3706296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Web-based Interface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65804" y="3093244"/>
            <a:ext cx="3937521" cy="1741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 user-friendly web interface for managing servers, accessible from anywhere.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823297" y="2532281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8873245" y="2356961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Automation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8597378" y="3093244"/>
            <a:ext cx="3937521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Automate server creation and basic operations, simplifying the process and reducing errors.</a:t>
            </a:r>
            <a:endParaRPr lang="en-US" sz="19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707F75-4432-B1AB-A463-2663E6E9839E}"/>
              </a:ext>
            </a:extLst>
          </p:cNvPr>
          <p:cNvSpPr/>
          <p:nvPr/>
        </p:nvSpPr>
        <p:spPr>
          <a:xfrm>
            <a:off x="12153900" y="7423330"/>
            <a:ext cx="2343150" cy="685800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7" y="999292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Technology Stack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7" y="207144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7" y="2792967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HTML, CSS, JavaScript - used for creating the user-friendly web interface.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894201" y="208395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6310" y="2792966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(Flask) - provides the core logic for server management and automation.</a:t>
            </a:r>
            <a:endParaRPr lang="en-US" sz="1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217E4F-A258-B11E-1461-A2583CD1BF60}"/>
              </a:ext>
            </a:extLst>
          </p:cNvPr>
          <p:cNvSpPr/>
          <p:nvPr/>
        </p:nvSpPr>
        <p:spPr>
          <a:xfrm>
            <a:off x="12153900" y="7423330"/>
            <a:ext cx="2343150" cy="685800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535430"/>
            <a:ext cx="591192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System Architecture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2606873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905387" y="260687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5387" y="3105507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web interface allows users to interact with the system.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7" y="4939427"/>
            <a:ext cx="185023" cy="1238964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6905387" y="486477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05387" y="5336738"/>
            <a:ext cx="612076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backend handles server management logic and interacts with server management scripts.</a:t>
            </a:r>
            <a:endParaRPr lang="en-U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B84E31-4BAA-3D2D-BE99-19B34CFC205C}"/>
              </a:ext>
            </a:extLst>
          </p:cNvPr>
          <p:cNvSpPr/>
          <p:nvPr/>
        </p:nvSpPr>
        <p:spPr>
          <a:xfrm>
            <a:off x="12153900" y="7423330"/>
            <a:ext cx="2343150" cy="685800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5774" y="912257"/>
            <a:ext cx="6492597" cy="575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b="1" kern="0" spc="-36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Features &amp; Implementation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49" y="2198132"/>
            <a:ext cx="486966" cy="4869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95774" y="3143606"/>
            <a:ext cx="2303145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Web Interface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6077664" y="4106823"/>
            <a:ext cx="2372439" cy="911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user-friendly dashboard provides a central point for managing servers.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8589" y="2198132"/>
            <a:ext cx="486966" cy="4869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02886" y="3122474"/>
            <a:ext cx="2303145" cy="2877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Server Creation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8802886" y="4091107"/>
            <a:ext cx="2372439" cy="12158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 dedicated module automates server setup, reducing manual configuration time.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35552" y="2198132"/>
            <a:ext cx="486966" cy="48696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1200" y="3122474"/>
            <a:ext cx="2372439" cy="575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18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Management Functions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11466910" y="4086226"/>
            <a:ext cx="2372439" cy="12158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Functions like start, stop, restart, and monitor allow users to control servers efficiently.</a:t>
            </a:r>
            <a:endParaRPr lang="en-US" sz="15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17A91C-9D90-D644-6504-7AD8F6C86718}"/>
              </a:ext>
            </a:extLst>
          </p:cNvPr>
          <p:cNvSpPr/>
          <p:nvPr/>
        </p:nvSpPr>
        <p:spPr>
          <a:xfrm>
            <a:off x="12153900" y="7423330"/>
            <a:ext cx="2343150" cy="685800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ECB94-48A5-2200-CB96-9E4945256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A110D09-412F-E002-1C5D-16E010FB29F4}"/>
              </a:ext>
            </a:extLst>
          </p:cNvPr>
          <p:cNvSpPr/>
          <p:nvPr/>
        </p:nvSpPr>
        <p:spPr>
          <a:xfrm>
            <a:off x="4818529" y="93786"/>
            <a:ext cx="6492597" cy="5757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4400" dirty="0">
                <a:solidFill>
                  <a:schemeClr val="bg1"/>
                </a:solidFill>
              </a:rPr>
              <a:t>        OUTPUT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933AB-8480-371E-36CA-AC92D14126E6}"/>
              </a:ext>
            </a:extLst>
          </p:cNvPr>
          <p:cNvSpPr/>
          <p:nvPr/>
        </p:nvSpPr>
        <p:spPr>
          <a:xfrm>
            <a:off x="12153900" y="7423330"/>
            <a:ext cx="2343150" cy="685800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7DE69A-AA59-B10A-F53E-5B27CE14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7" y="982708"/>
            <a:ext cx="12225865" cy="313209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5C7AD8-0631-DB56-3461-C0876E8A8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67" y="3952177"/>
            <a:ext cx="12225865" cy="415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23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57511" y="3764161"/>
            <a:ext cx="7020878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 </a:t>
            </a:r>
            <a:endParaRPr lang="en-US" sz="4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76EBF-1568-4925-54C3-80AB09BB8E07}"/>
              </a:ext>
            </a:extLst>
          </p:cNvPr>
          <p:cNvSpPr/>
          <p:nvPr/>
        </p:nvSpPr>
        <p:spPr>
          <a:xfrm>
            <a:off x="12153900" y="7423330"/>
            <a:ext cx="2343150" cy="685800"/>
          </a:xfrm>
          <a:prstGeom prst="rect">
            <a:avLst/>
          </a:prstGeom>
          <a:solidFill>
            <a:srgbClr val="111213"/>
          </a:solidFill>
          <a:ln>
            <a:solidFill>
              <a:srgbClr val="1112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352</Words>
  <Application>Microsoft Office PowerPoint</Application>
  <PresentationFormat>Custom</PresentationFormat>
  <Paragraphs>47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Source Sans Pro</vt:lpstr>
      <vt:lpstr>Montserrat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Bharghava Teja</cp:lastModifiedBy>
  <cp:revision>6</cp:revision>
  <dcterms:created xsi:type="dcterms:W3CDTF">2025-03-06T16:41:16Z</dcterms:created>
  <dcterms:modified xsi:type="dcterms:W3CDTF">2025-03-08T04:44:04Z</dcterms:modified>
</cp:coreProperties>
</file>