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2ABB3-477C-45B8-9F62-CA8074918C6A}" v="463" dt="2023-11-30T16:32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7A93-042D-8622-B90F-D9E6FFFB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Management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EFDE29-FE55-0CC2-F7DF-9316FB8154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6244" y="1342758"/>
            <a:ext cx="5628018" cy="39396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C6E268-3D0B-8321-529A-9BD6133A2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Submitted To – Mr. Anand Sehgal</a:t>
            </a:r>
          </a:p>
          <a:p>
            <a:r>
              <a:rPr lang="en-US" sz="1800" dirty="0"/>
              <a:t>Group Members-</a:t>
            </a:r>
          </a:p>
          <a:p>
            <a:pPr marL="0" indent="0">
              <a:buNone/>
            </a:pPr>
            <a:r>
              <a:rPr lang="en-US" sz="1800" dirty="0"/>
              <a:t>Tanishq (22CSU451)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/>
              <a:t>Shubham (22CSU444)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/>
              <a:t>Kavi Wadhwa (22CSU467)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/>
              <a:t>Tushar (22CSU452)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endParaRPr lang="en-US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18724-AF53-A6DF-954D-CB1E08D0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Option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book search&#10;&#10;Description automatically generated">
            <a:extLst>
              <a:ext uri="{FF2B5EF4-FFF2-40B4-BE49-F238E27FC236}">
                <a16:creationId xmlns:a16="http://schemas.microsoft.com/office/drawing/2014/main" id="{DA1D9016-473E-13CA-28A9-556DCCCC5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21" y="858525"/>
            <a:ext cx="6576537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DCF2572-55FD-9814-A0E5-50CC0CF3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72745"/>
            <a:ext cx="9613397" cy="1706377"/>
          </a:xfrm>
          <a:prstGeom prst="rect">
            <a:avLst/>
          </a:prstGeom>
        </p:spPr>
      </p:pic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4E613-DC59-0C5C-BF36-70A3A49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68997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A54A9-4D1C-5B05-B691-C2BFC19E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B673D6-587A-7E54-EAE5-9BD17E4F2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2104494"/>
            <a:ext cx="7608304" cy="27199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E734B-6C79-72AE-5403-0998952D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Registration servelet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8F46E14-76C4-BA46-0B12-751DC1D4A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390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7F58F-0EF8-6BB0-E42B-F8412BD0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D124BB7-5276-F5D7-B09F-1A91F298A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229539"/>
            <a:ext cx="7608304" cy="44698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5E5A0-084A-7467-9B8B-0A3A9334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8384-A5BF-A159-2FE4-52AAB6D0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In conclusion, the Library Management System project represents a comprehensive solution to streamline library operations, enhance user experiences, and ensure efficient information management.</a:t>
            </a:r>
          </a:p>
          <a:p>
            <a:r>
              <a:rPr lang="en-US" sz="2000" dirty="0">
                <a:ea typeface="+mn-lt"/>
                <a:cs typeface="+mn-lt"/>
              </a:rPr>
              <a:t> Through the integration of modern technologies such as Java, MySQL, and JSP, we have successfully developed a robust and user-friendly system. 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ACA0FAD-E6CE-34CF-5948-C09D1DDDF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9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541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26D97-4E65-119C-7450-CAE2AC6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68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752DA-6749-CBAD-2410-853177F4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latin typeface="Century Gothic"/>
              </a:rPr>
              <a:t>Library Management System</a:t>
            </a:r>
            <a:endParaRPr lang="en-US" sz="3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BBDC-2D7C-5110-D5A6-FF9EF5A2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Gothic"/>
              </a:rPr>
              <a:t>Welcome to our presentation on Library Management System, where we explore how MySQL , JDBC , and HTML can make your make your management more convenient.</a:t>
            </a:r>
            <a:endParaRPr lang="en-US" sz="2400" dirty="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0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16355-9F44-4651-038D-BC824FE6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>
                <a:ea typeface="Calibri Light"/>
                <a:cs typeface="Calibri Light"/>
              </a:rPr>
              <a:t>INTRODUCTION</a:t>
            </a:r>
            <a:endParaRPr lang="en-US" sz="40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19CD-1B7C-6F78-5D44-E578D2D7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1. Purpose of the presentation:-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      Discover the potential of MySQL , JDBC , and HTML in enhancing Library Management System.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2. Background on Library Management System:-</a:t>
            </a:r>
          </a:p>
          <a:p>
            <a:pPr marL="0" indent="0">
              <a:buNone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       Learn about the challenges and opportunities in managing Library Data more precisely and conveniently</a:t>
            </a: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CBE4E-8621-C172-0C0D-000020C8A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3" r="2583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97193-D1E4-CC85-5F0D-64380DD2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MySQL for Library Management system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73E-FFEB-D62A-78ED-6C791D16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1. </a:t>
            </a:r>
            <a:r>
              <a:rPr lang="en-US" b="1" dirty="0">
                <a:ea typeface="+mn-lt"/>
                <a:cs typeface="+mn-lt"/>
              </a:rPr>
              <a:t>Overview of MySQL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      </a:t>
            </a:r>
            <a:r>
              <a:rPr lang="en-US" dirty="0">
                <a:ea typeface="+mn-lt"/>
                <a:cs typeface="+mn-lt"/>
              </a:rPr>
              <a:t>Explore the key features and benefits of using MySQL as a database management system.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2. Importance of using MySQL for Library Management System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Using MySQL for a Library Management System (LMS) offers several advantages due to its relational database management system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2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A002-2418-ABF3-8BBF-FBE4E166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JDBC for Library Management system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02D7-A2CC-DF00-5BF7-D85B147C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1. Introduction to JDBC</a:t>
            </a:r>
            <a:endParaRPr lang="en-US" sz="2400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Discover the power of JDBC as a technology for connecting Java applications with databases.</a:t>
            </a:r>
          </a:p>
          <a:p>
            <a:pPr marL="0" indent="0"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2. How JDBC is used in Library management system</a:t>
            </a:r>
            <a:endParaRPr lang="en-US" sz="2400" b="1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JDBC is used in a Library Management System to facilitate Java-based connectivity between the application and the MySQL database, enabling seamless interaction for tasks such as book searches, user information retrieval, and transaction processing.</a:t>
            </a:r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2400"/>
          </a:p>
          <a:p>
            <a:pPr marL="0" indent="0"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592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0762B-D2F3-45BA-F927-55C60F6C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JSP for Library Management system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944F-BC08-D7DC-4617-1344C2C3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1. Introduction to JSP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it enables dynamic, server-side content generation, seamlessly integrating Java code with JSP to create a robust and interactive web application for efficient hotel management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Benefits of using JSP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JSP allows the creation of dynamic and interactive web pages, making it easier to generate content dynamically based on user inputs and database interactions in a Library Management System.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6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C7319-7CA3-2B68-D21A-1781507B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Registration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E316D3EE-AA75-0A8A-C7A1-83E1F5BA0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06186"/>
            <a:ext cx="7608304" cy="51165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DD23-15F8-2971-C918-A7B6D6CC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login box&#10;&#10;Description automatically generated">
            <a:extLst>
              <a:ext uri="{FF2B5EF4-FFF2-40B4-BE49-F238E27FC236}">
                <a16:creationId xmlns:a16="http://schemas.microsoft.com/office/drawing/2014/main" id="{61213E54-97B6-158D-40C6-7052A6D70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010800"/>
            <a:ext cx="7608304" cy="49073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0FFC5-D94F-24EE-6695-FE2AA92F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library management system&#10;&#10;Description automatically generated">
            <a:extLst>
              <a:ext uri="{FF2B5EF4-FFF2-40B4-BE49-F238E27FC236}">
                <a16:creationId xmlns:a16="http://schemas.microsoft.com/office/drawing/2014/main" id="{D8B2975A-14AC-767D-E784-85494E4A6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162966"/>
            <a:ext cx="7608304" cy="46030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Library Management System</vt:lpstr>
      <vt:lpstr>Library Management System</vt:lpstr>
      <vt:lpstr>INTRODUCTION</vt:lpstr>
      <vt:lpstr>MySQL for Library Management system</vt:lpstr>
      <vt:lpstr>JDBC for Library Management system</vt:lpstr>
      <vt:lpstr>JSP for Library Management system</vt:lpstr>
      <vt:lpstr>Registration Page</vt:lpstr>
      <vt:lpstr>Login page</vt:lpstr>
      <vt:lpstr>Home Page</vt:lpstr>
      <vt:lpstr>Search Option</vt:lpstr>
      <vt:lpstr>Check Out</vt:lpstr>
      <vt:lpstr>User Profile</vt:lpstr>
      <vt:lpstr>Registration servelet</vt:lpstr>
      <vt:lpstr>Database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2023-11-30T15:28:06Z</dcterms:created>
  <dcterms:modified xsi:type="dcterms:W3CDTF">2023-11-30T16:34:33Z</dcterms:modified>
</cp:coreProperties>
</file>