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9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5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2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1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5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2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3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8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DD6FE7-D232-49B2-A095-73DC477434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5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A6FC-C730-7E70-CB8F-819B0103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71" y="1827357"/>
            <a:ext cx="9370031" cy="1467597"/>
          </a:xfrm>
        </p:spPr>
        <p:txBody>
          <a:bodyPr/>
          <a:lstStyle/>
          <a:p>
            <a:pPr algn="ctr"/>
            <a:r>
              <a:rPr lang="en-IN" sz="4000" dirty="0"/>
              <a:t>   </a:t>
            </a:r>
            <a:r>
              <a:rPr lang="en-IN" sz="4000" b="1" dirty="0"/>
              <a:t>Amazon Sales Data Analysis SQL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CCC81-CD39-C25C-311F-B0693A420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43" y="3580545"/>
            <a:ext cx="8634698" cy="86142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Analyzing Sales Trends and Customer Behavior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: By </a:t>
            </a:r>
            <a:r>
              <a:rPr lang="en-US" sz="2400" b="1" dirty="0">
                <a:solidFill>
                  <a:srgbClr val="FFC000"/>
                </a:solidFill>
              </a:rPr>
              <a:t>SHUBHAM PRATAP SINGH</a:t>
            </a:r>
          </a:p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Date: 17/June/2024</a:t>
            </a:r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Graph Growth">
                <a:extLst>
                  <a:ext uri="{FF2B5EF4-FFF2-40B4-BE49-F238E27FC236}">
                    <a16:creationId xmlns:a16="http://schemas.microsoft.com/office/drawing/2014/main" id="{33047C7D-49F1-A352-A3B4-25834992E8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231578"/>
                  </p:ext>
                </p:extLst>
              </p:nvPr>
            </p:nvGraphicFramePr>
            <p:xfrm>
              <a:off x="2067250" y="2579135"/>
              <a:ext cx="1717619" cy="10453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17619" cy="1045396"/>
                    </a:xfrm>
                    <a:prstGeom prst="rect">
                      <a:avLst/>
                    </a:prstGeom>
                  </am3d:spPr>
                  <am3d:camera>
                    <am3d:pos x="0" y="0" z="6314438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1083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00233" ay="300202" az="-87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250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Graph Growth">
                <a:extLst>
                  <a:ext uri="{FF2B5EF4-FFF2-40B4-BE49-F238E27FC236}">
                    <a16:creationId xmlns:a16="http://schemas.microsoft.com/office/drawing/2014/main" id="{33047C7D-49F1-A352-A3B4-25834992E8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7250" y="2579135"/>
                <a:ext cx="1717619" cy="10453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0250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AB34-7DA2-9FA9-F27B-4608A80D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8665-7776-0444-B873-04C1AD52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Purpose of the project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200" dirty="0"/>
              <a:t>Amazon Sales Analysis: Discovering Trends and Extracting Insights.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dirty="0"/>
              <a:t>Understand factors affecting sales in different branches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870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E24B-2A57-2956-BCDA-3942188A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About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F4A33-0BA2-B82A-6299-3D1B93D05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Data Overview: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1000 rows, 17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Sales transactions from branches in Mandalay, Yangon, Naypyitaw</a:t>
            </a:r>
            <a:endParaRPr lang="en-IN" dirty="0"/>
          </a:p>
          <a:p>
            <a:r>
              <a:rPr lang="en-IN" b="1" dirty="0"/>
              <a:t>Columns:</a:t>
            </a:r>
          </a:p>
          <a:p>
            <a:r>
              <a:rPr lang="en-IN" b="1" dirty="0"/>
              <a:t>['invoice_id’,  'branch’,  'city’,  'customer_type’,  'gender’,  'product_line', 'unit_price’,  'quantity’,  'tax_5%’,  'total’,  'date','time’,  'payment’,  'cogs’,  'gross_margin_percentage’,  'gross_income’, 'rating']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21676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1D96-69A0-C119-DEDC-A0D7396D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302FC-1975-F15D-2428-9DF3C0A3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429000"/>
            <a:ext cx="8825659" cy="3351943"/>
          </a:xfrm>
        </p:spPr>
        <p:txBody>
          <a:bodyPr>
            <a:normAutofit/>
          </a:bodyPr>
          <a:lstStyle/>
          <a:p>
            <a:r>
              <a:rPr lang="en-IN" b="1" dirty="0"/>
              <a:t>Data Wrangling: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inspection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Handling NULL values (set NOT NULL constraints)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IN" b="1" dirty="0"/>
              <a:t>Feature Engineering: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timeofday: </a:t>
            </a:r>
            <a:r>
              <a:rPr lang="en-US" dirty="0"/>
              <a:t>Morning, Afternoon, Evening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dayname: </a:t>
            </a:r>
            <a:r>
              <a:rPr lang="en-US" dirty="0"/>
              <a:t>Days of the week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monthname: </a:t>
            </a:r>
            <a:r>
              <a:rPr lang="en-US" dirty="0"/>
              <a:t>Months of the 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9760EF-2454-A8E4-08A6-26DBF3D6C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timeofday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Morning, Afternoon, Evening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Days of the week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Months of the 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4987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A0B8-58B1-B524-57EB-CB6452E4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74" y="513709"/>
            <a:ext cx="4602823" cy="1582220"/>
          </a:xfrm>
        </p:spPr>
        <p:txBody>
          <a:bodyPr/>
          <a:lstStyle/>
          <a:p>
            <a:r>
              <a:rPr lang="en-IN" b="1" dirty="0"/>
              <a:t>Product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1C54C-345A-EBCC-5049-E02E3EFC4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19910"/>
            <a:ext cx="3859212" cy="240929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Food and Beverages, as well as Sports and Travel product lines, are performing the best.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Health and Beauty product line sales need improvement.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6B03B-8C1B-442A-CDE1-DA74C94C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12" y="1561672"/>
            <a:ext cx="6208788" cy="40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392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42BE-0312-4AA7-127E-817DE8BE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77" y="4639000"/>
            <a:ext cx="8825659" cy="566738"/>
          </a:xfrm>
        </p:spPr>
        <p:txBody>
          <a:bodyPr/>
          <a:lstStyle/>
          <a:p>
            <a:r>
              <a:rPr lang="en-IN" b="1" dirty="0"/>
              <a:t>Sales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4DA0B-47AC-F85F-FB57-324009530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8519" y="5320631"/>
            <a:ext cx="8825658" cy="1544383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b="1" dirty="0"/>
              <a:t>In January, the highest sales were recorded</a:t>
            </a:r>
            <a:endParaRPr lang="en-IN" sz="14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b="1" dirty="0"/>
              <a:t>Among the days of the week, Saturday had the highest sales.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b="1" dirty="0"/>
              <a:t>In terms of time of day, the Afternoon saw the highest sales.</a:t>
            </a:r>
            <a:endParaRPr lang="en-IN" sz="1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11235F-7C8F-71B1-EA11-855F1D00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64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9E88-C8C3-728C-A423-24A224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D8A3F-06A4-E95B-2DB7-E0FF1F4D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82938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b="1" dirty="0"/>
              <a:t>Contribution of sale by members is higher than the normal customer.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b="1" dirty="0"/>
              <a:t>Female contributed more in sale than the male.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80D662-E447-6C57-7630-FBB5EFC3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1953"/>
            <a:ext cx="5044611" cy="38528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001CA0-92DA-2314-D0CD-1E6B6484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63" y="827623"/>
            <a:ext cx="3508544" cy="31468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7B3BDF-0E03-10C9-B5AD-A9E955D4B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94" y="844939"/>
            <a:ext cx="3343789" cy="31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E5D240-D77A-0546-BB49-791F8814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13043"/>
            <a:ext cx="9468524" cy="2609636"/>
          </a:xfrm>
        </p:spPr>
        <p:txBody>
          <a:bodyPr/>
          <a:lstStyle/>
          <a:p>
            <a:r>
              <a:rPr lang="en-IN" b="1" dirty="0"/>
              <a:t>Let’s Answer the 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376656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B9D3-E91E-6349-421C-BA44F1979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45223"/>
            <a:ext cx="8825658" cy="2712378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916595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</TotalTime>
  <Words>275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Century Gothic</vt:lpstr>
      <vt:lpstr>Wingdings</vt:lpstr>
      <vt:lpstr>Wingdings 3</vt:lpstr>
      <vt:lpstr>Ion Boardroom</vt:lpstr>
      <vt:lpstr>   Amazon Sales Data Analysis SQL Capstone Project</vt:lpstr>
      <vt:lpstr>Introduction</vt:lpstr>
      <vt:lpstr>About the data</vt:lpstr>
      <vt:lpstr>Data Exploration</vt:lpstr>
      <vt:lpstr>Product Analysis</vt:lpstr>
      <vt:lpstr>Sales Analysis</vt:lpstr>
      <vt:lpstr>Customer Analysis</vt:lpstr>
      <vt:lpstr>Let’s Answer the Business Question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Tanuj Chauhan</dc:creator>
  <cp:lastModifiedBy>Shubham Pratap Singh</cp:lastModifiedBy>
  <cp:revision>3</cp:revision>
  <dcterms:created xsi:type="dcterms:W3CDTF">2024-06-17T06:19:48Z</dcterms:created>
  <dcterms:modified xsi:type="dcterms:W3CDTF">2024-10-21T18:03:54Z</dcterms:modified>
</cp:coreProperties>
</file>