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C75726-4C45-4903-B8CC-BD4EC8D533C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</a:rPr>
              <a:t>$ awk '$1 &gt;200 {print $2}' employee.txt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281480" y="10155240"/>
            <a:ext cx="327600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84EAC4-AEFB-4A23-83ED-9FBCEF32A51B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Shell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  <a:ea typeface="DejaVu Sans"/>
              </a:rPr>
              <a:t>Divya Kumar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  <a:ea typeface="DejaVu Sans"/>
              </a:rPr>
              <a:t>CSED, MNNIT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the lines which matches with the pattern.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'/Thomas | Nisha/'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100  Thomas  Manager    Sales      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400  Nisha   Manager    Marketing   $9,500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4600">
                <a:solidFill>
                  <a:srgbClr val="000000"/>
                </a:solidFill>
                <a:latin typeface="Calibri"/>
                <a:ea typeface="DejaVu Sans"/>
              </a:rPr>
              <a:t>Print only specific fields.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$ awk '{print $2,$5;}'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Thomas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Jason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Sanjay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Nisha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4600">
                <a:solidFill>
                  <a:srgbClr val="000000"/>
                </a:solidFill>
                <a:latin typeface="Calibri"/>
                <a:ea typeface="DejaVu Sans"/>
              </a:rPr>
              <a:t>Randy $6,000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&gt;&gt;&gt;&gt; $0??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38080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Initialization &amp; Finalization with BEGIN &amp; END.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'BEGIN {print "Name\tDesignation\tDepartment\tSalary";}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{print $2,"\t",$3,"\t",$4,"\t",$NF;}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END{print "Report Generated\n--------------";}' employee.txt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Default behavior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'{print;}'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100  Thomas  Manager    Sales      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200  Jason   Developer  Technology 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300  Sanjay  Sysadmin   Technology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400  Nisha   Manager    Marketing  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500  Randy   DBA        Technology  $6,000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Initialization &amp; Finalization with BEGIN &amp; END.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Designation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Department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Salary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Thomas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Manager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Sales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Jason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Developer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Technology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Sanjay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Sysadmin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Technology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Nisha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Manager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Marketing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Randy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DBA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Technology 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      $6,000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Report Generated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--------------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Find the employees who has employee id greater than 200.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$ awk '$1 &gt;200'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300  Sanjay  Sysadmin   Technology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400  Nisha   Manager    Marketing   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500  Randy  DBA            Technology   $6,000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the list of employees in Technology department.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$ awk '$4 ~/Technology/'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200  Jason   Developer  Technology 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300  Sanjay  Sysadmin   Technology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500  Randy   DBA        Technology  $6,000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&gt;&gt;can you try $4==“Technology”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number of employees in Technology department.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$ awk 'BEGIN { count=0;}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$4 ~ /Technology/ { count++; }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END { print "Number of employees in Technology Dept =",count;}'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Calibri"/>
                <a:ea typeface="DejaVu Sans"/>
              </a:rPr>
              <a:t>Number of employees in Tehcnology Dept = 3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Built-in Variables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NF : Number of fields in current line/record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NR : Ordinal number of current line/record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FS : Field Separator (Also -F can be used)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OFS : Output Field Separator (default=blank)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ORS: Output Record Separator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FILENAME : Name of current input file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$ cat test1.txt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Continent:Val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AS:12000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AF:9800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AS:12300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NA:3400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OC:12000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AF:500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AS:1000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What is awk ??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The word awk is derived from the names of its inventors awk is actually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Aho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Weinberger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Kernighan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Print the first field, excluding the first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$ awk -F ":" 'NR!=1 {print $1}' test1.txt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first and second field, except the first row</a:t>
            </a:r>
            <a:endParaRPr/>
          </a:p>
          <a:p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$ awk -F ":" 'NR!=1 {print $1,$2}' test1.txt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 12000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 9800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 12300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NA 3400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OC 12000</a:t>
            </a:r>
            <a:endParaRPr/>
          </a:p>
          <a:p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 500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 1000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first and second field, except the first row, and setting the OFS as | (pipe)</a:t>
            </a:r>
            <a:endParaRPr/>
          </a:p>
          <a:p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$ awk -F ":" 'BEGIN{OFS="|"} NR!=1 {print $1,$2}' test1.txt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AS|12000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AF|9800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AS|12300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NA|3400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OC|12000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AF|500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AS|1000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first and second field, except the first row, and setting the OFS as | (pipe)</a:t>
            </a:r>
            <a:endParaRPr/>
          </a:p>
          <a:p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$ awk 'BEGIN{FS=":"; OFS="|"} NR!=1 {print $1,$2}' test1.txt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AS|12000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AF|9800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AS|12300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NA|3400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OC|12000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AF|500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AS|1000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'Or' and 'AND' together</a:t>
            </a:r>
            <a:endParaRPr/>
          </a:p>
          <a:p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$ awk -F ":" '($1=="AS" || $1=="OC") &amp;&amp; $NF &gt; 11000 {print}' test1.txt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AS:12000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AS:12300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OC:12000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Reading from STDOUT</a:t>
            </a:r>
            <a:endParaRPr/>
          </a:p>
          <a:p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$ cat test1.txt | awk -F ":" '!/Continent/ {print $1}' | sort | uniq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AF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endParaRPr/>
          </a:p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OC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Sum of 2nd fields</a:t>
            </a:r>
            <a:endParaRPr/>
          </a:p>
          <a:p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awk -F ":" 'NR!=1 {sum+=$NF} {print sum}' test1.txt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12000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21800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34100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37500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49500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50000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51000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Sum of 2nd fields</a:t>
            </a:r>
            <a:endParaRPr/>
          </a:p>
          <a:p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-F ":" 'NR!=1 {sum+=$NF} END {print sum}' test1.txt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51000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Average of 2nd field, as first field is excluded, (NR-1) instead of NR for total number of items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$ awk -F ":" 'NR!=1 {sum+=$NF} END {print sum/(NR-1)}' test1.txt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7285.71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Set 2nd value as 0 where first field is "AS"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awk -F ":" 'BEGIN {OFS=":"} $1=="AS" {$2=0} {print}' test1.txt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Continent:Val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AF:9800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NA:3400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OC:12000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AF:500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AS:0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What is awk ?? (cntd…)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awk is a programming language designed to make many common information  retrieval  and text manipulation tasks  easy to state and to perform.”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Simply put, awk is a programming language designed to search for, match patterns, and perform actions on files.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If statements…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eg3.txt =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1f497d"/>
                </a:solidFill>
                <a:latin typeface="Calibri"/>
                <a:ea typeface="DejaVu Sans"/>
              </a:rPr>
              <a:t>The cow jumped over the moon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if statements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Courier New"/>
                <a:ea typeface="DejaVu Sans"/>
              </a:rPr>
              <a:t>awk '{if ($1 == "he") { print $0; }}' eg3.txt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777777"/>
                </a:solidFill>
                <a:latin typeface="Calibri"/>
                <a:ea typeface="DejaVu Sans"/>
              </a:rPr>
              <a:t> </a:t>
            </a:r>
            <a:r>
              <a:rPr lang="en-IN" sz="2400">
                <a:solidFill>
                  <a:srgbClr val="777777"/>
                </a:solidFill>
                <a:latin typeface="Calibri"/>
                <a:ea typeface="DejaVu Sans"/>
              </a:rPr>
              <a:t>(empty)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Courier New"/>
                <a:ea typeface="DejaVu Sans"/>
              </a:rPr>
              <a:t>awk '{if ($1 ~ "he") { print $0; } else { … }}' eg3.txt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1f497d"/>
                </a:solidFill>
                <a:latin typeface="Calibri"/>
                <a:ea typeface="DejaVu Sans"/>
              </a:rPr>
              <a:t>The cow jumped over the moon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some more examples (cntd…)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0492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>
                <a:solidFill>
                  <a:srgbClr val="000000"/>
                </a:solidFill>
                <a:latin typeface="Calibri"/>
                <a:ea typeface="DejaVu Sans"/>
              </a:rPr>
              <a:t>for loops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awk '{for (j=1; j &lt;= NF; j++)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{ print $j }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ourier New"/>
                <a:ea typeface="DejaVu Sans"/>
              </a:rPr>
              <a:t>}' eg3.txt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arrayname[string]=value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arrayname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is the name of the array.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string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is the index of an array.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value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is any value assigning to the element of the array.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awk ‘BEGIN {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some_array[1] = "Hello";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some_array[2] = "Everybody";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some_array[3] = "!";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print some_array[1], some_array[2], some_array[3] }’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O/P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Hello Everybody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awk ‘BEGIN {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debts["Kim"] = 50;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debts["Roberto"] = 70;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debts["Vic"] = -30; 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print "Vic paid 30 dollars, but still owes", debts["Vic"] }’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O/P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Vic paid 30 dollars, but still owes -30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[date] [time] [ip-address] [number-of-websites-accessed]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cat Iplogs.txt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180607 093423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123.12.23.122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133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180607 121234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125.25.45.221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153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190607 084849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202.178.23.4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44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190607 084859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164.78.22.64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200607 012312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202.188.3.2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210607 084849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202.178.23.4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34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210607 121435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202.178.23.4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32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210607 132423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202.188.3.2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167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List all unique IP addresses and number of times it was requested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'{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Ip[$3]++;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}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END{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for (var in Ip)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print var, "requested", Ip[var]," times"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}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&gt; ' Iplogs.txt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125.25.45.221 requested 1  times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123.12.23.122 requested 1  times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164.78.22.64 requested 1  times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202.188.3.2 requested 2  times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202.178.23.4 requested 3  times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List all the IP address and calculate how many sites it accessed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1600200"/>
            <a:ext cx="86857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awk ‘ BEGIN { print "IP Address\tRequest Count\tNumber of sites“;}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{ Ip[$3]++;    count[$3]+=$NF;}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END{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for (var in Ip)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print var,"\t",Ip[var],"\t\t",count[var];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}’ Iplogs.txt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and arrays (cntd…)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38080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IP Address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Request Count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Number of sites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125.25.45.221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1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153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123.12.23.122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1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133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164.78.22.64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1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202.188.3.2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2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180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202.178.23.4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3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Calibri"/>
                <a:ea typeface="DejaVu Sans"/>
              </a:rPr>
              <a:t>110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How it works??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Syntax: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i="1" lang="en-IN" sz="3200">
                <a:solidFill>
                  <a:srgbClr val="000000"/>
                </a:solidFill>
                <a:latin typeface="Calibri"/>
                <a:ea typeface="DejaVu Sans"/>
              </a:rPr>
              <a:t>awk '/search pattern1/ {Actions} </a:t>
            </a:r>
            <a:endParaRPr/>
          </a:p>
          <a:p>
            <a:pPr>
              <a:lnSpc>
                <a:spcPct val="100000"/>
              </a:lnSpc>
            </a:pPr>
            <a:r>
              <a:rPr b="1" i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i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i="1"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i="1" lang="en-IN" sz="3200">
                <a:solidFill>
                  <a:srgbClr val="000000"/>
                </a:solidFill>
                <a:latin typeface="Calibri"/>
                <a:ea typeface="DejaVu Sans"/>
              </a:rPr>
              <a:t>/search pattern2/ {Actions}' file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search pattern is a regular expression.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Actions – statement(s) to be performed.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file – Input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Single quotes around program is to avoid shell not to interpret any of its special characters.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Working Methodology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awk reads the input files one line at a time.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For each line, it matches with given pattern in the given order, if matches performs the corresponding action.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If no pattern matches, no action will be performed.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In the above syntax, either search pattern or action are optional, But not both.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Working Methodology (cntd…)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If the search pattern is not given, then awk performs the given actions for each line of the input.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If the action is not given, print all that lines that matches with the given patterns which is the default action.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Working Methodology (cntd…)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Empty braces with out any action does nothing. It wont perform default printing operation.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Each statement in Actions should be delimited by semicolon.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$cat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100  Thomas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Manager    Sales    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200  Jason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Developer  Technology 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300  Sanjay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Sysadmin   Technology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400  Nisha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Manager    Marketing  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500  Randy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DBA       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Technology  $6,000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AWK examples (cntd…)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Default behavior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$ awk '{print;}' employee.txt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100  Thomas  Manager    Sales       $5,000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200  Jason   Developer  Technology  $5,500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300  Sanjay  Sysadmin   Technology  $7,000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400  Nisha   Manager    Marketing   $9,500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500  Randy   DBA        Technology  $6,000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