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8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CDE11-AC91-4321-9096-73C0C6499EE6}" type="datetimeFigureOut">
              <a:rPr lang="en-IN" smtClean="0"/>
              <a:t>25/Aug/2016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DCEAA-EB16-46F9-90FF-82830004C4F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FC5F6-2766-495A-9F71-D25D6FE2E8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/b/c/dnstop-$%7b_version%7d.tar.gz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Shell</a:t>
            </a:r>
            <a:br>
              <a:rPr lang="en-IN" dirty="0" smtClean="0"/>
            </a:br>
            <a:r>
              <a:rPr lang="en-IN" dirty="0" smtClean="0"/>
              <a:t>Functions and Substitution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Divya</a:t>
            </a:r>
            <a:r>
              <a:rPr lang="en-IN" dirty="0" smtClean="0"/>
              <a:t> Kumar</a:t>
            </a:r>
          </a:p>
          <a:p>
            <a:r>
              <a:rPr lang="en-IN" smtClean="0"/>
              <a:t>CSED, MNNIT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Local variables in functions</a:t>
            </a:r>
          </a:p>
          <a:p>
            <a:pPr>
              <a:buNone/>
            </a:pPr>
            <a:r>
              <a:rPr lang="en-US" sz="4000" dirty="0" smtClean="0"/>
              <a:t>&gt;&gt; use keyword local</a:t>
            </a:r>
          </a:p>
          <a:p>
            <a:endParaRPr lang="en-US" sz="4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#!/bin/bash</a:t>
            </a:r>
          </a:p>
          <a:p>
            <a:pPr>
              <a:buNone/>
            </a:pPr>
            <a:r>
              <a:rPr lang="en-US" sz="2800" dirty="0" smtClean="0"/>
              <a:t># </a:t>
            </a:r>
            <a:r>
              <a:rPr lang="en-US" sz="2800" dirty="0" err="1" smtClean="0"/>
              <a:t>gloabal</a:t>
            </a:r>
            <a:r>
              <a:rPr lang="en-US" sz="2800" dirty="0" smtClean="0"/>
              <a:t> x and y</a:t>
            </a:r>
          </a:p>
          <a:p>
            <a:pPr>
              <a:buNone/>
            </a:pPr>
            <a:r>
              <a:rPr lang="en-US" sz="2800" dirty="0" smtClean="0"/>
              <a:t>x=200</a:t>
            </a:r>
          </a:p>
          <a:p>
            <a:pPr>
              <a:buNone/>
            </a:pPr>
            <a:r>
              <a:rPr lang="en-US" sz="2800" dirty="0" smtClean="0"/>
              <a:t>y=100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math(){</a:t>
            </a:r>
          </a:p>
          <a:p>
            <a:pPr>
              <a:buNone/>
            </a:pPr>
            <a:r>
              <a:rPr lang="en-US" sz="2800" dirty="0" smtClean="0"/>
              <a:t>  local x=$1</a:t>
            </a:r>
          </a:p>
          <a:p>
            <a:pPr>
              <a:buNone/>
            </a:pPr>
            <a:r>
              <a:rPr lang="en-US" sz="2800" dirty="0" smtClean="0"/>
              <a:t>  local y=$2</a:t>
            </a:r>
          </a:p>
          <a:p>
            <a:pPr>
              <a:buNone/>
            </a:pPr>
            <a:r>
              <a:rPr lang="en-US" sz="2800" dirty="0" smtClean="0"/>
              <a:t>  echo $(( $x + $y ))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 smtClean="0"/>
              <a:t>echo "x: $x and y: $y"</a:t>
            </a:r>
          </a:p>
          <a:p>
            <a:pPr>
              <a:buNone/>
            </a:pP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smtClean="0"/>
              <a:t>echo "Calling math() with x: $x and y: $y"</a:t>
            </a:r>
          </a:p>
          <a:p>
            <a:pPr>
              <a:buNone/>
            </a:pPr>
            <a:r>
              <a:rPr lang="en-US" sz="4000" dirty="0" smtClean="0"/>
              <a:t>math 5 10</a:t>
            </a:r>
          </a:p>
          <a:p>
            <a:pPr>
              <a:buNone/>
            </a:pP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smtClean="0"/>
              <a:t># x and y are not modified by math()</a:t>
            </a:r>
          </a:p>
          <a:p>
            <a:pPr>
              <a:buNone/>
            </a:pPr>
            <a:r>
              <a:rPr lang="en-US" sz="4000" dirty="0" smtClean="0"/>
              <a:t>echo "x: $x and y: $y after calling math()"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Recursive function to find the factorial of a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Function </a:t>
            </a:r>
            <a:r>
              <a:rPr lang="en-US" sz="4000" b="1" smtClean="0"/>
              <a:t>In Background (…….)</a:t>
            </a:r>
            <a:endParaRPr lang="en-US" sz="4000" b="1" dirty="0" smtClean="0"/>
          </a:p>
          <a:p>
            <a:pPr>
              <a:buNone/>
            </a:pPr>
            <a:r>
              <a:rPr lang="en-US" sz="4000" dirty="0" smtClean="0"/>
              <a:t>name(){</a:t>
            </a:r>
          </a:p>
          <a:p>
            <a:pPr>
              <a:buNone/>
            </a:pPr>
            <a:r>
              <a:rPr lang="en-US" sz="4000" dirty="0" smtClean="0"/>
              <a:t>  echo "Do something"</a:t>
            </a:r>
          </a:p>
          <a:p>
            <a:pPr>
              <a:buNone/>
            </a:pPr>
            <a:r>
              <a:rPr lang="en-US" sz="4000" dirty="0" smtClean="0"/>
              <a:t>  sleep 1</a:t>
            </a:r>
          </a:p>
          <a:p>
            <a:pPr>
              <a:buNone/>
            </a:pPr>
            <a:r>
              <a:rPr lang="en-US" sz="4000" dirty="0" smtClean="0"/>
              <a:t>}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# put a function in the background</a:t>
            </a:r>
          </a:p>
          <a:p>
            <a:pPr>
              <a:buNone/>
            </a:pPr>
            <a:r>
              <a:rPr lang="en-US" sz="4000" dirty="0" smtClean="0"/>
              <a:t>name &amp;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# do something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with echo “string”;</a:t>
            </a:r>
          </a:p>
          <a:p>
            <a:r>
              <a:rPr lang="en-US" dirty="0" smtClean="0"/>
              <a:t>echo </a:t>
            </a:r>
            <a:r>
              <a:rPr lang="en-US" b="1" dirty="0" smtClean="0"/>
              <a:t>-e</a:t>
            </a:r>
            <a:r>
              <a:rPr lang="en-US" dirty="0" smtClean="0"/>
              <a:t> “string” to enable escape sequences.</a:t>
            </a:r>
          </a:p>
          <a:p>
            <a:r>
              <a:rPr lang="en-US" b="1" dirty="0" smtClean="0"/>
              <a:t>-E</a:t>
            </a:r>
            <a:r>
              <a:rPr lang="en-US" dirty="0" smtClean="0"/>
              <a:t> option to disable interpretation of backslash escapes (default).</a:t>
            </a:r>
          </a:p>
          <a:p>
            <a:r>
              <a:rPr lang="en-US" b="1" dirty="0" smtClean="0"/>
              <a:t>-n</a:t>
            </a:r>
            <a:r>
              <a:rPr lang="en-US" dirty="0" smtClean="0"/>
              <a:t> option to disable insertion of new line.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0" y="1524000"/>
          <a:ext cx="5791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724400"/>
              </a:tblGrid>
              <a:tr h="449580">
                <a:tc>
                  <a:txBody>
                    <a:bodyPr/>
                    <a:lstStyle/>
                    <a:p>
                      <a:r>
                        <a:rPr lang="en-US" sz="2400" dirty="0"/>
                        <a:t>Escape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Description</a:t>
                      </a:r>
                    </a:p>
                  </a:txBody>
                  <a:tcPr marL="47625" marR="47625" marT="47625" marB="47625" anchor="ctr"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\\</a:t>
                      </a:r>
                      <a:endParaRPr lang="en-US" sz="24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backslash</a:t>
                      </a:r>
                    </a:p>
                  </a:txBody>
                  <a:tcPr marL="47625" marR="47625" marT="47625" marB="47625" anchor="ctr"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\a</a:t>
                      </a:r>
                      <a:endParaRPr lang="en-US" sz="24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alert (BEL)</a:t>
                      </a:r>
                    </a:p>
                  </a:txBody>
                  <a:tcPr marL="47625" marR="47625" marT="47625" marB="47625" anchor="ctr"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\b</a:t>
                      </a:r>
                      <a:endParaRPr lang="en-US" sz="24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backspace</a:t>
                      </a:r>
                    </a:p>
                  </a:txBody>
                  <a:tcPr marL="47625" marR="47625" marT="47625" marB="47625" anchor="ctr"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\c </a:t>
                      </a:r>
                      <a:endParaRPr lang="en-US" sz="24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suppress trailing newline</a:t>
                      </a:r>
                    </a:p>
                  </a:txBody>
                  <a:tcPr marL="47625" marR="47625" marT="47625" marB="47625" anchor="ctr"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\f </a:t>
                      </a:r>
                      <a:endParaRPr lang="en-US" sz="24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form feed</a:t>
                      </a:r>
                    </a:p>
                  </a:txBody>
                  <a:tcPr marL="47625" marR="47625" marT="47625" marB="47625" anchor="ctr"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\n</a:t>
                      </a:r>
                      <a:endParaRPr lang="en-US" sz="24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new line</a:t>
                      </a:r>
                    </a:p>
                  </a:txBody>
                  <a:tcPr marL="47625" marR="47625" marT="47625" marB="47625" anchor="ctr"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\r</a:t>
                      </a:r>
                      <a:endParaRPr lang="en-US" sz="24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carriage return</a:t>
                      </a:r>
                    </a:p>
                  </a:txBody>
                  <a:tcPr marL="47625" marR="47625" marT="47625" marB="47625" anchor="ctr"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\t </a:t>
                      </a:r>
                      <a:endParaRPr lang="en-US" sz="24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horizontal tab</a:t>
                      </a:r>
                    </a:p>
                  </a:txBody>
                  <a:tcPr marL="47625" marR="47625" marT="47625" marB="47625" anchor="ctr"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\v </a:t>
                      </a:r>
                      <a:endParaRPr lang="en-US" sz="24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vertical tab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substitution is the mechanism by which the shell performs a given set of commands and then substitutes their output in the place of the commands.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substitution is performed when a command is given as:</a:t>
            </a:r>
          </a:p>
          <a:p>
            <a:pPr>
              <a:buNone/>
            </a:pPr>
            <a:r>
              <a:rPr lang="en-US" dirty="0" smtClean="0"/>
              <a:t>	`command`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sz="5600" baseline="-25000" dirty="0" smtClean="0"/>
              <a:t>#!/bin/bash</a:t>
            </a:r>
          </a:p>
          <a:p>
            <a:pPr>
              <a:buNone/>
            </a:pPr>
            <a:r>
              <a:rPr lang="en-US" sz="5600" baseline="-25000" dirty="0" smtClean="0"/>
              <a:t>DATE=`date`</a:t>
            </a:r>
          </a:p>
          <a:p>
            <a:pPr>
              <a:buNone/>
            </a:pPr>
            <a:r>
              <a:rPr lang="en-US" sz="5600" baseline="-25000" dirty="0" smtClean="0"/>
              <a:t>echo "Date is $DATE"</a:t>
            </a:r>
          </a:p>
          <a:p>
            <a:pPr>
              <a:buNone/>
            </a:pPr>
            <a:r>
              <a:rPr lang="en-US" sz="5600" baseline="-25000" dirty="0" smtClean="0"/>
              <a:t>USERS=`who | </a:t>
            </a:r>
            <a:r>
              <a:rPr lang="en-US" sz="5600" baseline="-25000" dirty="0" err="1" smtClean="0"/>
              <a:t>wc</a:t>
            </a:r>
            <a:r>
              <a:rPr lang="en-US" sz="5600" baseline="-25000" dirty="0" smtClean="0"/>
              <a:t> -l`</a:t>
            </a:r>
          </a:p>
          <a:p>
            <a:pPr>
              <a:buNone/>
            </a:pPr>
            <a:r>
              <a:rPr lang="en-US" sz="5600" baseline="-25000" dirty="0" smtClean="0"/>
              <a:t>echo "Logged in user are $USERS 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This will produce following result: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Date is Thu Jul  2 03:59:57 MST 2009</a:t>
            </a:r>
          </a:p>
          <a:p>
            <a:pPr>
              <a:buNone/>
            </a:pPr>
            <a:r>
              <a:rPr lang="en-US" sz="2600" dirty="0" smtClean="0"/>
              <a:t>Logged in user are 1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Writing huge scripts can be unmanageable.</a:t>
            </a:r>
          </a:p>
          <a:p>
            <a:r>
              <a:rPr lang="en-US" sz="3600" dirty="0" smtClean="0"/>
              <a:t>To keep the things simple, we can write functions in scripts.</a:t>
            </a:r>
          </a:p>
          <a:p>
            <a:pPr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Getting Up Default Shell Variables Value</a:t>
            </a:r>
          </a:p>
          <a:p>
            <a:pPr>
              <a:buNone/>
            </a:pPr>
            <a:r>
              <a:rPr lang="en-US" sz="2800" dirty="0" smtClean="0"/>
              <a:t>If parameter not set, use </a:t>
            </a:r>
            <a:r>
              <a:rPr lang="en-US" sz="2800" dirty="0" err="1" smtClean="0"/>
              <a:t>defaultValue</a:t>
            </a:r>
            <a:r>
              <a:rPr lang="en-US" sz="2800" dirty="0" smtClean="0"/>
              <a:t>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${parameter:-</a:t>
            </a:r>
            <a:r>
              <a:rPr lang="en-US" sz="2800" dirty="0" err="1" smtClean="0"/>
              <a:t>defaultValue</a:t>
            </a: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=${parameter:-</a:t>
            </a:r>
            <a:r>
              <a:rPr lang="en-US" sz="2800" dirty="0" err="1" smtClean="0"/>
              <a:t>defaultValue</a:t>
            </a: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Getting Up Default Shell Variables Value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#!/bin/bash</a:t>
            </a:r>
          </a:p>
          <a:p>
            <a:pPr>
              <a:buNone/>
            </a:pPr>
            <a:r>
              <a:rPr lang="en-US" sz="2800" dirty="0" err="1" smtClean="0"/>
              <a:t>dir_main</a:t>
            </a:r>
            <a:r>
              <a:rPr lang="en-US" sz="2800" dirty="0" smtClean="0"/>
              <a:t>="${1:-/home/</a:t>
            </a:r>
            <a:r>
              <a:rPr lang="en-US" sz="2800" dirty="0" err="1" smtClean="0"/>
              <a:t>phpcgi</a:t>
            </a:r>
            <a:r>
              <a:rPr lang="en-US" sz="2800" dirty="0" smtClean="0"/>
              <a:t>}"</a:t>
            </a:r>
          </a:p>
          <a:p>
            <a:pPr>
              <a:buNone/>
            </a:pPr>
            <a:r>
              <a:rPr lang="en-US" sz="2800" dirty="0" smtClean="0"/>
              <a:t>echo "Setting main directory at ${</a:t>
            </a:r>
            <a:r>
              <a:rPr lang="en-US" sz="2800" dirty="0" err="1" smtClean="0"/>
              <a:t>dir_main</a:t>
            </a:r>
            <a:r>
              <a:rPr lang="en-US" sz="2800" dirty="0" smtClean="0"/>
              <a:t>}..."</a:t>
            </a:r>
          </a:p>
          <a:p>
            <a:pPr>
              <a:buNone/>
            </a:pPr>
            <a:r>
              <a:rPr lang="en-US" sz="2800" dirty="0" smtClean="0"/>
              <a:t># rest of the script ...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Getting Up Default Shell Variables Value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./script.sh /</a:t>
            </a:r>
            <a:r>
              <a:rPr lang="en-US" sz="2800" dirty="0" err="1" smtClean="0"/>
              <a:t>divyak</a:t>
            </a:r>
            <a:r>
              <a:rPr lang="en-US" sz="2800" dirty="0" smtClean="0"/>
              <a:t>             </a:t>
            </a:r>
            <a:r>
              <a:rPr lang="en-US" sz="2000" dirty="0" smtClean="0"/>
              <a:t># &lt;--- set </a:t>
            </a:r>
            <a:r>
              <a:rPr lang="en-US" sz="2000" dirty="0" err="1" smtClean="0"/>
              <a:t>dir_main</a:t>
            </a:r>
            <a:r>
              <a:rPr lang="en-US" sz="2000" dirty="0" smtClean="0"/>
              <a:t> at /</a:t>
            </a:r>
            <a:r>
              <a:rPr lang="en-US" sz="2000" dirty="0" err="1" smtClean="0"/>
              <a:t>divyak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./script.sh /divyak2   	</a:t>
            </a:r>
            <a:r>
              <a:rPr lang="en-US" sz="2000" dirty="0" smtClean="0"/>
              <a:t># &lt;--- set </a:t>
            </a:r>
            <a:r>
              <a:rPr lang="en-US" sz="2000" dirty="0" err="1" smtClean="0"/>
              <a:t>dir_main</a:t>
            </a:r>
            <a:r>
              <a:rPr lang="en-US" sz="2000" dirty="0" smtClean="0"/>
              <a:t> at /divyak2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./script.sh 		</a:t>
            </a:r>
            <a:r>
              <a:rPr lang="en-US" sz="2000" dirty="0" smtClean="0"/>
              <a:t># &lt;--- set </a:t>
            </a:r>
            <a:r>
              <a:rPr lang="en-US" sz="2000" dirty="0" err="1" smtClean="0"/>
              <a:t>dir_main</a:t>
            </a:r>
            <a:r>
              <a:rPr lang="en-US" sz="2000" dirty="0" smtClean="0"/>
              <a:t> at /home/</a:t>
            </a:r>
            <a:r>
              <a:rPr lang="en-US" sz="2000" dirty="0" err="1" smtClean="0"/>
              <a:t>phpcgi</a:t>
            </a:r>
            <a:r>
              <a:rPr lang="en-US" sz="2000" dirty="0" smtClean="0"/>
              <a:t> (default)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Setting Default Values</a:t>
            </a:r>
          </a:p>
          <a:p>
            <a:pPr>
              <a:buNone/>
            </a:pPr>
            <a:r>
              <a:rPr lang="en-US" sz="2800" dirty="0" smtClean="0"/>
              <a:t>The assignment (:=) operator is used to assign a value to the variable if it doesn’t already have one. </a:t>
            </a:r>
            <a:endParaRPr lang="en-US" sz="2800" b="1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${</a:t>
            </a:r>
            <a:r>
              <a:rPr lang="en-US" sz="2800" dirty="0" err="1" smtClean="0"/>
              <a:t>var</a:t>
            </a:r>
            <a:r>
              <a:rPr lang="en-US" sz="2800" dirty="0" smtClean="0"/>
              <a:t>:=value}</a:t>
            </a:r>
          </a:p>
          <a:p>
            <a:pPr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=${USER:=value}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 smtClean="0"/>
              <a:t>Setting Default Values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echo $USER</a:t>
            </a:r>
          </a:p>
          <a:p>
            <a:pPr>
              <a:buNone/>
            </a:pPr>
            <a:r>
              <a:rPr lang="en-US" sz="2800" dirty="0" err="1" smtClean="0"/>
              <a:t>divyak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echo ${USER:=</a:t>
            </a:r>
            <a:r>
              <a:rPr lang="en-US" sz="2800" dirty="0" err="1" smtClean="0"/>
              <a:t>foo</a:t>
            </a: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err="1" smtClean="0"/>
              <a:t>divyak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Unset value for $USER:</a:t>
            </a:r>
          </a:p>
          <a:p>
            <a:pPr>
              <a:buNone/>
            </a:pPr>
            <a:r>
              <a:rPr lang="en-US" sz="2800" dirty="0" smtClean="0"/>
              <a:t>unset USER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echo ${USER:=</a:t>
            </a:r>
            <a:r>
              <a:rPr lang="en-US" sz="2800" dirty="0" err="1" smtClean="0"/>
              <a:t>foo</a:t>
            </a: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err="1" smtClean="0"/>
              <a:t>foo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Display an Error Message If $VAR Not Passed</a:t>
            </a:r>
          </a:p>
          <a:p>
            <a:pPr>
              <a:buNone/>
            </a:pPr>
            <a:r>
              <a:rPr lang="en-US" sz="2800" dirty="0" smtClean="0"/>
              <a:t>If the variable is not defined or not passed, you can stop executing the Bash script with the following syntax:</a:t>
            </a:r>
          </a:p>
          <a:p>
            <a:pPr>
              <a:buNone/>
            </a:pPr>
            <a:r>
              <a:rPr lang="en-US" sz="2800" dirty="0" smtClean="0"/>
              <a:t>${</a:t>
            </a:r>
            <a:r>
              <a:rPr lang="en-US" sz="2800" dirty="0" err="1" smtClean="0"/>
              <a:t>varName?Error</a:t>
            </a:r>
            <a:r>
              <a:rPr lang="en-US" sz="2800" dirty="0" smtClean="0"/>
              <a:t> </a:t>
            </a:r>
            <a:r>
              <a:rPr lang="en-US" sz="2800" dirty="0" err="1" smtClean="0"/>
              <a:t>varName</a:t>
            </a:r>
            <a:r>
              <a:rPr lang="en-US" sz="2800" dirty="0" smtClean="0"/>
              <a:t> is not defined}</a:t>
            </a:r>
          </a:p>
          <a:p>
            <a:pPr>
              <a:buNone/>
            </a:pPr>
            <a:r>
              <a:rPr lang="en-US" sz="2800" dirty="0" smtClean="0"/>
              <a:t>${</a:t>
            </a:r>
            <a:r>
              <a:rPr lang="en-US" sz="2800" dirty="0" err="1" smtClean="0"/>
              <a:t>varName</a:t>
            </a:r>
            <a:r>
              <a:rPr lang="en-US" sz="2800" dirty="0" smtClean="0"/>
              <a:t>:?Error </a:t>
            </a:r>
            <a:r>
              <a:rPr lang="en-US" sz="2800" dirty="0" err="1" smtClean="0"/>
              <a:t>varName</a:t>
            </a:r>
            <a:r>
              <a:rPr lang="en-US" sz="2800" dirty="0" smtClean="0"/>
              <a:t> is not defined or is empty}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Display an Error Message If $VAR Not Passed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${1:?"</a:t>
            </a:r>
            <a:r>
              <a:rPr lang="en-US" sz="2800" dirty="0" err="1" smtClean="0"/>
              <a:t>mkjail</a:t>
            </a:r>
            <a:r>
              <a:rPr lang="en-US" sz="2800" dirty="0" smtClean="0"/>
              <a:t>: Missing operand"}</a:t>
            </a:r>
          </a:p>
          <a:p>
            <a:pPr>
              <a:buNone/>
            </a:pPr>
            <a:r>
              <a:rPr lang="en-US" sz="2800" dirty="0" smtClean="0"/>
              <a:t>MESSAGE="Usage: mkjail.sh </a:t>
            </a:r>
            <a:r>
              <a:rPr lang="en-US" sz="2800" dirty="0" err="1" smtClean="0"/>
              <a:t>domainname</a:t>
            </a:r>
            <a:r>
              <a:rPr lang="en-US" sz="2800" dirty="0" smtClean="0"/>
              <a:t> IPv4"         </a:t>
            </a:r>
          </a:p>
          <a:p>
            <a:pPr>
              <a:buNone/>
            </a:pPr>
            <a:r>
              <a:rPr lang="en-US" sz="2800" dirty="0" smtClean="0"/>
              <a:t>### define error message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_domain=${2?"Error: ${MESSAGE}"}  </a:t>
            </a:r>
          </a:p>
          <a:p>
            <a:pPr>
              <a:buNone/>
            </a:pPr>
            <a:r>
              <a:rPr lang="en-US" sz="2800" dirty="0" smtClean="0"/>
              <a:t>### you can use $MESSAGE too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Display an Error Message and Run Command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#!/bin/bash</a:t>
            </a:r>
          </a:p>
          <a:p>
            <a:pPr>
              <a:buNone/>
            </a:pPr>
            <a:r>
              <a:rPr lang="en-US" sz="2800" dirty="0" smtClean="0"/>
              <a:t>_file="$HOME/.input"</a:t>
            </a:r>
          </a:p>
          <a:p>
            <a:pPr>
              <a:buNone/>
            </a:pPr>
            <a:r>
              <a:rPr lang="en-US" sz="2800" dirty="0" smtClean="0"/>
              <a:t>_message="Usage: first use the options correctly"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# Run another command (compact format)</a:t>
            </a:r>
          </a:p>
          <a:p>
            <a:pPr>
              <a:buNone/>
            </a:pPr>
            <a:r>
              <a:rPr lang="en-US" sz="2800" dirty="0" smtClean="0"/>
              <a:t>_</a:t>
            </a:r>
            <a:r>
              <a:rPr lang="en-US" sz="2800" dirty="0" err="1" smtClean="0"/>
              <a:t>cmd</a:t>
            </a:r>
            <a:r>
              <a:rPr lang="en-US" sz="2800" dirty="0" smtClean="0"/>
              <a:t>="${2:? $_message $(cp $_file $HOME/.output)}"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Find Variable Length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${#</a:t>
            </a:r>
            <a:r>
              <a:rPr lang="en-US" sz="2800" dirty="0" err="1" smtClean="0"/>
              <a:t>variableName</a:t>
            </a: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echo ${#</a:t>
            </a:r>
            <a:r>
              <a:rPr lang="en-US" sz="2800" dirty="0" err="1" smtClean="0"/>
              <a:t>variableName</a:t>
            </a: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err="1" smtClean="0"/>
              <a:t>len</a:t>
            </a:r>
            <a:r>
              <a:rPr lang="en-US" sz="2800" dirty="0" smtClean="0"/>
              <a:t>=${#</a:t>
            </a:r>
            <a:r>
              <a:rPr lang="en-US" sz="2800" dirty="0" err="1" smtClean="0"/>
              <a:t>var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Remove Pattern (Front of $VAR)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${</a:t>
            </a:r>
            <a:r>
              <a:rPr lang="en-US" sz="2800" dirty="0" err="1" smtClean="0"/>
              <a:t>var#Pattern</a:t>
            </a:r>
            <a:r>
              <a:rPr lang="en-US" sz="2800" dirty="0" smtClean="0"/>
              <a:t>}          </a:t>
            </a:r>
          </a:p>
          <a:p>
            <a:pPr>
              <a:buNone/>
            </a:pPr>
            <a:r>
              <a:rPr lang="en-US" sz="2800" dirty="0" smtClean="0"/>
              <a:t>${</a:t>
            </a:r>
            <a:r>
              <a:rPr lang="en-US" sz="2800" dirty="0" err="1" smtClean="0"/>
              <a:t>var</a:t>
            </a:r>
            <a:r>
              <a:rPr lang="en-US" sz="2800" dirty="0" smtClean="0"/>
              <a:t>##Pattern}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 smtClean="0"/>
              <a:t>#function hello world defined</a:t>
            </a:r>
          </a:p>
          <a:p>
            <a:pPr>
              <a:buNone/>
            </a:pPr>
            <a:r>
              <a:rPr lang="en-US" sz="3600" dirty="0" err="1" smtClean="0"/>
              <a:t>fnHelloWorld</a:t>
            </a:r>
            <a:r>
              <a:rPr lang="en-US" sz="3600" dirty="0" smtClean="0"/>
              <a:t>()</a:t>
            </a:r>
          </a:p>
          <a:p>
            <a:pPr>
              <a:buNone/>
            </a:pPr>
            <a:r>
              <a:rPr lang="en-US" sz="3600" dirty="0" smtClean="0"/>
              <a:t>{</a:t>
            </a:r>
          </a:p>
          <a:p>
            <a:pPr>
              <a:buNone/>
            </a:pPr>
            <a:r>
              <a:rPr lang="en-US" sz="3600" dirty="0" smtClean="0"/>
              <a:t>        #print hello world</a:t>
            </a:r>
          </a:p>
          <a:p>
            <a:pPr>
              <a:buNone/>
            </a:pPr>
            <a:r>
              <a:rPr lang="en-US" sz="3600" dirty="0" smtClean="0"/>
              <a:t>        echo "Hello World";</a:t>
            </a:r>
          </a:p>
          <a:p>
            <a:pPr>
              <a:buNone/>
            </a:pPr>
            <a:r>
              <a:rPr lang="en-US" sz="3600" dirty="0" smtClean="0"/>
              <a:t>}</a:t>
            </a:r>
          </a:p>
          <a:p>
            <a:pPr>
              <a:buNone/>
            </a:pPr>
            <a:r>
              <a:rPr lang="en-US" sz="3600" dirty="0" smtClean="0"/>
              <a:t> </a:t>
            </a:r>
          </a:p>
          <a:p>
            <a:pPr>
              <a:buNone/>
            </a:pPr>
            <a:r>
              <a:rPr lang="en-US" sz="3600" dirty="0" smtClean="0"/>
              <a:t>#calling hello world function</a:t>
            </a:r>
          </a:p>
          <a:p>
            <a:pPr>
              <a:buNone/>
            </a:pPr>
            <a:r>
              <a:rPr lang="en-US" sz="3600" dirty="0" err="1" smtClean="0"/>
              <a:t>fnHelloWorld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Remove Pattern (Front of $VAR)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s-ES" sz="2800" dirty="0" smtClean="0"/>
              <a:t>f="/</a:t>
            </a:r>
            <a:r>
              <a:rPr lang="es-ES" sz="2800" dirty="0" err="1" smtClean="0"/>
              <a:t>etc</a:t>
            </a:r>
            <a:r>
              <a:rPr lang="es-ES" sz="2800" dirty="0" smtClean="0"/>
              <a:t>/</a:t>
            </a:r>
            <a:r>
              <a:rPr lang="es-ES" sz="2800" dirty="0" err="1" smtClean="0"/>
              <a:t>resolv.conf</a:t>
            </a:r>
            <a:r>
              <a:rPr lang="es-ES" sz="2800" dirty="0" smtClean="0"/>
              <a:t>"</a:t>
            </a:r>
          </a:p>
          <a:p>
            <a:pPr>
              <a:buNone/>
            </a:pPr>
            <a:r>
              <a:rPr lang="es-ES" sz="2800" dirty="0" smtClean="0"/>
              <a:t>echo ${f#/</a:t>
            </a:r>
            <a:r>
              <a:rPr lang="es-ES" sz="2800" dirty="0" err="1" smtClean="0"/>
              <a:t>etc</a:t>
            </a:r>
            <a:r>
              <a:rPr lang="es-ES" sz="2800" dirty="0" smtClean="0"/>
              <a:t>/}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Remove Pattern (Front of $VAR)</a:t>
            </a:r>
          </a:p>
          <a:p>
            <a:pPr>
              <a:buNone/>
            </a:pPr>
            <a:endParaRPr lang="es-ES" sz="2800" dirty="0" smtClean="0"/>
          </a:p>
          <a:p>
            <a:pPr>
              <a:buNone/>
            </a:pPr>
            <a:r>
              <a:rPr lang="es-ES" dirty="0" smtClean="0"/>
              <a:t>_</a:t>
            </a:r>
            <a:r>
              <a:rPr lang="es-ES" dirty="0" err="1" smtClean="0"/>
              <a:t>version</a:t>
            </a:r>
            <a:r>
              <a:rPr lang="es-ES" dirty="0" smtClean="0"/>
              <a:t>=“420”</a:t>
            </a:r>
          </a:p>
          <a:p>
            <a:pPr>
              <a:buNone/>
            </a:pPr>
            <a:r>
              <a:rPr lang="es-ES" dirty="0" smtClean="0"/>
              <a:t>_</a:t>
            </a:r>
            <a:r>
              <a:rPr lang="es-ES" dirty="0" err="1" smtClean="0"/>
              <a:t>url</a:t>
            </a:r>
            <a:r>
              <a:rPr lang="es-ES" dirty="0" smtClean="0"/>
              <a:t>=</a:t>
            </a:r>
            <a:r>
              <a:rPr lang="es-ES" dirty="0" smtClean="0">
                <a:hlinkClick r:id="rId2"/>
              </a:rPr>
              <a:t>http://a/b/c/dnstop-${_version}.tar.gz</a:t>
            </a:r>
            <a:endParaRPr lang="es-ES" dirty="0" smtClean="0"/>
          </a:p>
          <a:p>
            <a:pPr>
              <a:buNone/>
            </a:pPr>
            <a:r>
              <a:rPr lang="en-US" b="1" dirty="0" smtClean="0"/>
              <a:t>echo</a:t>
            </a:r>
            <a:r>
              <a:rPr lang="en-US" dirty="0" smtClean="0"/>
              <a:t> “${_</a:t>
            </a:r>
            <a:r>
              <a:rPr lang="en-US" dirty="0" err="1" smtClean="0"/>
              <a:t>url</a:t>
            </a:r>
            <a:r>
              <a:rPr lang="en-US" dirty="0" smtClean="0"/>
              <a:t>#*/}“</a:t>
            </a:r>
          </a:p>
          <a:p>
            <a:pPr>
              <a:buNone/>
            </a:pPr>
            <a:r>
              <a:rPr lang="en-US" dirty="0" smtClean="0"/>
              <a:t>##  </a:t>
            </a:r>
            <a:r>
              <a:rPr lang="es-ES" dirty="0" smtClean="0">
                <a:hlinkClick r:id="rId2"/>
              </a:rPr>
              <a:t> /a/b/c/dnstop-420.tar.gz</a:t>
            </a:r>
            <a:endParaRPr lang="es-ES" dirty="0" smtClean="0"/>
          </a:p>
          <a:p>
            <a:pPr>
              <a:buNone/>
            </a:pPr>
            <a:r>
              <a:rPr lang="en-US" b="1" dirty="0" smtClean="0"/>
              <a:t>echo</a:t>
            </a:r>
            <a:r>
              <a:rPr lang="en-US" dirty="0" smtClean="0"/>
              <a:t> "${_</a:t>
            </a:r>
            <a:r>
              <a:rPr lang="en-US" dirty="0" err="1" smtClean="0"/>
              <a:t>url</a:t>
            </a:r>
            <a:r>
              <a:rPr lang="en-US" dirty="0" smtClean="0"/>
              <a:t>##*/}“</a:t>
            </a:r>
          </a:p>
          <a:p>
            <a:pPr>
              <a:buNone/>
            </a:pPr>
            <a:r>
              <a:rPr lang="es-ES" dirty="0" smtClean="0">
                <a:hlinkClick r:id="rId2"/>
              </a:rPr>
              <a:t>dnstop-420.tar.gz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Remove Pattern (Front of $VAR)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Print the name of this source file??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Remove Pattern (Front of $VAR)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#!/bin/bash</a:t>
            </a:r>
          </a:p>
          <a:p>
            <a:pPr>
              <a:buNone/>
            </a:pPr>
            <a:r>
              <a:rPr lang="en-US" sz="2800" dirty="0" smtClean="0"/>
              <a:t>_self="${0##*/}"</a:t>
            </a:r>
          </a:p>
          <a:p>
            <a:pPr>
              <a:buNone/>
            </a:pPr>
            <a:r>
              <a:rPr lang="en-US" sz="2800" dirty="0" smtClean="0"/>
              <a:t>echo "$_self is called"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Passing arguments to functions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err="1" smtClean="0"/>
              <a:t>fnArgumentFunction</a:t>
            </a:r>
            <a:r>
              <a:rPr lang="en-US" sz="3600" dirty="0" smtClean="0"/>
              <a:t>()</a:t>
            </a:r>
          </a:p>
          <a:p>
            <a:pPr>
              <a:buNone/>
            </a:pPr>
            <a:r>
              <a:rPr lang="en-US" sz="3600" dirty="0" smtClean="0"/>
              <a:t>{</a:t>
            </a:r>
          </a:p>
          <a:p>
            <a:pPr>
              <a:buNone/>
            </a:pPr>
            <a:r>
              <a:rPr lang="en-US" sz="3600" dirty="0" smtClean="0"/>
              <a:t>        echo "Argument 1: $1"</a:t>
            </a:r>
          </a:p>
          <a:p>
            <a:pPr>
              <a:buNone/>
            </a:pPr>
            <a:r>
              <a:rPr lang="en-US" sz="3600" dirty="0" smtClean="0"/>
              <a:t>        echo "Argument 2: $2"</a:t>
            </a:r>
          </a:p>
          <a:p>
            <a:pPr>
              <a:buNone/>
            </a:pPr>
            <a:r>
              <a:rPr lang="en-US" sz="3600" dirty="0" smtClean="0"/>
              <a:t>	    #we can also use $#</a:t>
            </a:r>
          </a:p>
          <a:p>
            <a:pPr>
              <a:buNone/>
            </a:pPr>
            <a:r>
              <a:rPr lang="en-US" sz="3600" dirty="0" smtClean="0"/>
              <a:t>}</a:t>
            </a:r>
          </a:p>
          <a:p>
            <a:pPr>
              <a:buNone/>
            </a:pPr>
            <a:r>
              <a:rPr lang="en-US" sz="3600" dirty="0" smtClean="0"/>
              <a:t> </a:t>
            </a:r>
          </a:p>
          <a:p>
            <a:pPr>
              <a:buNone/>
            </a:pPr>
            <a:r>
              <a:rPr lang="en-US" sz="3600" dirty="0" err="1" smtClean="0"/>
              <a:t>fnArgumentFunction</a:t>
            </a:r>
            <a:r>
              <a:rPr lang="en-US" sz="3600" dirty="0" smtClean="0"/>
              <a:t> Hello World</a:t>
            </a:r>
            <a:br>
              <a:rPr lang="en-US" sz="3600" dirty="0" smtClean="0"/>
            </a:br>
            <a:endParaRPr lang="en-US" sz="3600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Returning values from functions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#!/bin/</a:t>
            </a:r>
            <a:r>
              <a:rPr lang="en-US" sz="3600" b="1" dirty="0" err="1" smtClean="0"/>
              <a:t>sh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err="1" smtClean="0"/>
              <a:t>rv</a:t>
            </a:r>
            <a:r>
              <a:rPr lang="en-US" sz="3600" b="1" dirty="0" smtClean="0"/>
              <a:t> () {</a:t>
            </a:r>
          </a:p>
          <a:p>
            <a:pPr>
              <a:buNone/>
            </a:pPr>
            <a:r>
              <a:rPr lang="en-US" sz="3600" b="1" dirty="0" smtClean="0"/>
              <a:t>   echo "Hi $1 $2 $3"</a:t>
            </a:r>
          </a:p>
          <a:p>
            <a:pPr>
              <a:buNone/>
            </a:pPr>
            <a:r>
              <a:rPr lang="en-US" sz="3600" b="1" dirty="0" smtClean="0"/>
              <a:t>   return 100</a:t>
            </a:r>
          </a:p>
          <a:p>
            <a:pPr>
              <a:buNone/>
            </a:pPr>
            <a:r>
              <a:rPr lang="en-US" sz="3600" b="1" dirty="0" smtClean="0"/>
              <a:t>}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err="1" smtClean="0"/>
              <a:t>rv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divya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kumar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gupta</a:t>
            </a: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ret=$?</a:t>
            </a:r>
          </a:p>
          <a:p>
            <a:pPr>
              <a:buNone/>
            </a:pPr>
            <a:r>
              <a:rPr lang="en-US" sz="3600" b="1" dirty="0" smtClean="0"/>
              <a:t>echo "Return value is $ret"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600" dirty="0" smtClean="0"/>
              <a:t>Returning values from functions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# can you try??</a:t>
            </a:r>
          </a:p>
          <a:p>
            <a:pPr>
              <a:buNone/>
            </a:pPr>
            <a:r>
              <a:rPr lang="en-US" sz="3600" b="1" dirty="0" err="1" smtClean="0"/>
              <a:t>fnReturnFunction</a:t>
            </a:r>
            <a:r>
              <a:rPr lang="en-US" sz="3600" b="1" dirty="0" smtClean="0"/>
              <a:t>()</a:t>
            </a:r>
          </a:p>
          <a:p>
            <a:pPr>
              <a:buNone/>
            </a:pPr>
            <a:r>
              <a:rPr lang="en-US" sz="3600" b="1" dirty="0" smtClean="0"/>
              <a:t>{</a:t>
            </a:r>
          </a:p>
          <a:p>
            <a:pPr>
              <a:buNone/>
            </a:pPr>
            <a:r>
              <a:rPr lang="en-US" sz="3600" b="1" dirty="0" smtClean="0"/>
              <a:t>        echo $1$2</a:t>
            </a:r>
          </a:p>
          <a:p>
            <a:pPr>
              <a:buNone/>
            </a:pPr>
            <a:r>
              <a:rPr lang="en-US" sz="3600" b="1" dirty="0" smtClean="0"/>
              <a:t>}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value=$(</a:t>
            </a:r>
            <a:r>
              <a:rPr lang="en-US" sz="3600" b="1" dirty="0" err="1" smtClean="0"/>
              <a:t>fnReturnFunction</a:t>
            </a:r>
            <a:r>
              <a:rPr lang="en-US" sz="3600" b="1" dirty="0" smtClean="0"/>
              <a:t> "holly" "wood")</a:t>
            </a:r>
          </a:p>
          <a:p>
            <a:pPr>
              <a:buNone/>
            </a:pPr>
            <a:r>
              <a:rPr lang="en-US" sz="3600" b="1" dirty="0" smtClean="0"/>
              <a:t>echo $value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Sample program to check if the passed argument is directory or not.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600" dirty="0" smtClean="0"/>
              <a:t>#!/bin/bash</a:t>
            </a:r>
          </a:p>
          <a:p>
            <a:pPr>
              <a:buNone/>
            </a:pPr>
            <a:r>
              <a:rPr lang="en-US" dirty="0" smtClean="0"/>
              <a:t>usage(){</a:t>
            </a:r>
          </a:p>
          <a:p>
            <a:pPr>
              <a:buNone/>
            </a:pPr>
            <a:r>
              <a:rPr lang="en-US" dirty="0" smtClean="0"/>
              <a:t>	echo "Usage: $0 </a:t>
            </a:r>
            <a:r>
              <a:rPr lang="en-US" dirty="0" err="1" smtClean="0"/>
              <a:t>some_name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echo "$0 finds if </a:t>
            </a:r>
            <a:r>
              <a:rPr lang="en-US" dirty="0" err="1" smtClean="0"/>
              <a:t>some_name</a:t>
            </a:r>
            <a:r>
              <a:rPr lang="en-US" dirty="0" smtClean="0"/>
              <a:t> is a directory"</a:t>
            </a:r>
          </a:p>
          <a:p>
            <a:pPr>
              <a:buNone/>
            </a:pPr>
            <a:r>
              <a:rPr lang="en-US" dirty="0" smtClean="0"/>
              <a:t>	exit 1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is_dir_exists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	local f="$1"</a:t>
            </a:r>
          </a:p>
          <a:p>
            <a:pPr>
              <a:buNone/>
            </a:pPr>
            <a:r>
              <a:rPr lang="en-US" dirty="0" smtClean="0"/>
              <a:t>	[[ -d "$f" ]] &amp;&amp; return 1 || return 0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Functions (</a:t>
            </a:r>
            <a:r>
              <a:rPr lang="en-US" dirty="0" err="1" smtClean="0"/>
              <a:t>cntd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 smtClean="0"/>
              <a:t># call usage() function if </a:t>
            </a:r>
            <a:r>
              <a:rPr lang="en-US" sz="4000" dirty="0" err="1" smtClean="0"/>
              <a:t>some_name</a:t>
            </a:r>
            <a:r>
              <a:rPr lang="en-US" sz="4000" dirty="0" smtClean="0"/>
              <a:t> !given</a:t>
            </a:r>
          </a:p>
          <a:p>
            <a:pPr>
              <a:buNone/>
            </a:pPr>
            <a:r>
              <a:rPr lang="en-US" sz="4000" dirty="0" smtClean="0"/>
              <a:t>[[ $# -</a:t>
            </a:r>
            <a:r>
              <a:rPr lang="en-US" sz="4000" dirty="0" err="1" smtClean="0"/>
              <a:t>eq</a:t>
            </a:r>
            <a:r>
              <a:rPr lang="en-US" sz="4000" dirty="0" smtClean="0"/>
              <a:t> 0 ]] &amp;&amp; usage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#call </a:t>
            </a:r>
            <a:r>
              <a:rPr lang="en-US" sz="4000" dirty="0" err="1" smtClean="0"/>
              <a:t>is_dir_exists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if ( </a:t>
            </a:r>
            <a:r>
              <a:rPr lang="en-US" sz="4000" dirty="0" err="1" smtClean="0"/>
              <a:t>is_dir_exists</a:t>
            </a:r>
            <a:r>
              <a:rPr lang="en-US" sz="4000" dirty="0" smtClean="0"/>
              <a:t> "$1" )</a:t>
            </a:r>
          </a:p>
          <a:p>
            <a:pPr>
              <a:buNone/>
            </a:pPr>
            <a:r>
              <a:rPr lang="en-US" sz="4000" dirty="0" smtClean="0"/>
              <a:t>then</a:t>
            </a:r>
          </a:p>
          <a:p>
            <a:pPr>
              <a:buNone/>
            </a:pPr>
            <a:r>
              <a:rPr lang="en-US" sz="4000" dirty="0" smtClean="0"/>
              <a:t> echo "Its a directory"</a:t>
            </a:r>
          </a:p>
          <a:p>
            <a:pPr>
              <a:buNone/>
            </a:pPr>
            <a:r>
              <a:rPr lang="en-US" sz="4000" dirty="0" smtClean="0"/>
              <a:t>else</a:t>
            </a:r>
          </a:p>
          <a:p>
            <a:pPr>
              <a:buNone/>
            </a:pPr>
            <a:r>
              <a:rPr lang="en-US" sz="4000" dirty="0" smtClean="0"/>
              <a:t> echo "Its not a directory"</a:t>
            </a:r>
          </a:p>
          <a:p>
            <a:pPr>
              <a:buNone/>
            </a:pPr>
            <a:r>
              <a:rPr lang="en-US" sz="4000" dirty="0" err="1" smtClean="0"/>
              <a:t>fi</a:t>
            </a:r>
            <a:endParaRPr lang="en-US" sz="4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On-screen Show (4:3)</PresentationFormat>
  <Paragraphs>268</Paragraphs>
  <Slides>33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Shell Functions and Substitution</vt:lpstr>
      <vt:lpstr>Shell Functions</vt:lpstr>
      <vt:lpstr>Shell Functions (cntd…)</vt:lpstr>
      <vt:lpstr>Shell Functions (cntd…)</vt:lpstr>
      <vt:lpstr>Shell Functions (cntd…)</vt:lpstr>
      <vt:lpstr>Shell Functions (cntd…)</vt:lpstr>
      <vt:lpstr>Shell Functions (cntd…)</vt:lpstr>
      <vt:lpstr>Shell Functions (cntd…)</vt:lpstr>
      <vt:lpstr>Shell Functions (cntd…)</vt:lpstr>
      <vt:lpstr>Shell Functions (cntd…)</vt:lpstr>
      <vt:lpstr>Shell Functions (cntd…)</vt:lpstr>
      <vt:lpstr>Shell Functions (cntd…)</vt:lpstr>
      <vt:lpstr>Shell Functions (cntd…)</vt:lpstr>
      <vt:lpstr>Shell Functions (cntd…)</vt:lpstr>
      <vt:lpstr>Escape Sequences</vt:lpstr>
      <vt:lpstr>Escape Sequences (cntd…)</vt:lpstr>
      <vt:lpstr>Command Substitution</vt:lpstr>
      <vt:lpstr>Command Substitution (cntd…)</vt:lpstr>
      <vt:lpstr>Command Substitution (cntd…)</vt:lpstr>
      <vt:lpstr>Parameter Substitution</vt:lpstr>
      <vt:lpstr>Parameter Substitution (cntd…)</vt:lpstr>
      <vt:lpstr>Parameter Substitution (cntd…)</vt:lpstr>
      <vt:lpstr>Parameter Substitution (cntd…)</vt:lpstr>
      <vt:lpstr>Parameter Substitution (cntd…)</vt:lpstr>
      <vt:lpstr>Parameter Substitution (cntd…)</vt:lpstr>
      <vt:lpstr>Parameter Substitution (cntd…)</vt:lpstr>
      <vt:lpstr>Parameter Substitution (cntd…)</vt:lpstr>
      <vt:lpstr>Parameter Substitution (cntd…)</vt:lpstr>
      <vt:lpstr>Parameter Substitution (cntd…)</vt:lpstr>
      <vt:lpstr>Parameter Substitution (cntd…)</vt:lpstr>
      <vt:lpstr>Parameter Substitution (cntd…)</vt:lpstr>
      <vt:lpstr>Parameter Substitution (cntd…)</vt:lpstr>
      <vt:lpstr>Parameter Substitution (cntd…)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Functions and Substitution</dc:title>
  <dc:creator>divya</dc:creator>
  <cp:lastModifiedBy>divya</cp:lastModifiedBy>
  <cp:revision>1</cp:revision>
  <dcterms:created xsi:type="dcterms:W3CDTF">2006-08-16T00:00:00Z</dcterms:created>
  <dcterms:modified xsi:type="dcterms:W3CDTF">2016-08-25T17:50:52Z</dcterms:modified>
</cp:coreProperties>
</file>