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EA10-934E-4612-A7BE-A78C4FED375C}" type="datetimeFigureOut">
              <a:rPr lang="en-IN" smtClean="0"/>
              <a:pPr/>
              <a:t>25/Aug/2016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3649C-89CC-427F-B217-F273E6A5C6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F1125-8E3F-4DE6-B2AF-3C0A6BAEB8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Shell</a:t>
            </a:r>
            <a:br>
              <a:rPr lang="en-IN" dirty="0" smtClean="0"/>
            </a:br>
            <a:r>
              <a:rPr lang="en-IN" dirty="0" err="1" smtClean="0"/>
              <a:t>Deci$ion</a:t>
            </a:r>
            <a:r>
              <a:rPr lang="en-IN" dirty="0" smtClean="0"/>
              <a:t> Making and Loops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Divya</a:t>
            </a:r>
            <a:r>
              <a:rPr lang="en-IN" dirty="0" smtClean="0"/>
              <a:t> Kumar</a:t>
            </a:r>
          </a:p>
          <a:p>
            <a:r>
              <a:rPr lang="en-IN" dirty="0" smtClean="0"/>
              <a:t>CSED, MNNIT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</a:t>
            </a:r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#!/bin/</a:t>
            </a:r>
            <a:r>
              <a:rPr lang="en-US" sz="2400" dirty="0" err="1" smtClean="0"/>
              <a:t>sh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for FILE in $HOME/.bash*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echo $FILE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This will produce following result: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/root/.</a:t>
            </a:r>
            <a:r>
              <a:rPr lang="en-US" sz="2400" dirty="0" err="1" smtClean="0"/>
              <a:t>bash_history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/root/.</a:t>
            </a:r>
            <a:r>
              <a:rPr lang="en-US" sz="2400" dirty="0" err="1" smtClean="0"/>
              <a:t>bash_logout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/root/.</a:t>
            </a:r>
            <a:r>
              <a:rPr lang="en-US" sz="2400" dirty="0" err="1" smtClean="0"/>
              <a:t>bash_profile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/root/.</a:t>
            </a:r>
            <a:r>
              <a:rPr lang="en-US" sz="2400" dirty="0" err="1" smtClean="0"/>
              <a:t>bashrc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examples:</a:t>
            </a:r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$ cat for1.sh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i</a:t>
            </a:r>
            <a:r>
              <a:rPr lang="en-US" sz="2400" dirty="0" smtClean="0"/>
              <a:t>=1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for day in Mon Tue Wed Thu Fri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echo "Weekday $((</a:t>
            </a:r>
            <a:r>
              <a:rPr lang="en-US" sz="2400" dirty="0" err="1" smtClean="0"/>
              <a:t>i</a:t>
            </a:r>
            <a:r>
              <a:rPr lang="en-US" sz="2400" dirty="0" smtClean="0"/>
              <a:t>++)) : $day"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$ ./for1.sh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Weekday 1 : Mon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Weekday 2 : Tue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Weekday 3 : Wed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Weekday 4 : Thu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Weekday 5 : Fri</a:t>
            </a:r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 (in-list):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cat for2.sh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i</a:t>
            </a:r>
            <a:r>
              <a:rPr lang="en-US" sz="2800" dirty="0" smtClean="0"/>
              <a:t>=1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weekdays="Mon Tue Wed Thu Fri"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for day in $weekdays      </a:t>
            </a:r>
            <a:r>
              <a:rPr lang="en-US" sz="2000" dirty="0" smtClean="0"/>
              <a:t># if “$weekdays” then single iteration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echo "Weekday $((</a:t>
            </a:r>
            <a:r>
              <a:rPr lang="en-US" sz="2800" dirty="0" err="1" smtClean="0"/>
              <a:t>i</a:t>
            </a:r>
            <a:r>
              <a:rPr lang="en-US" sz="2800" dirty="0" smtClean="0"/>
              <a:t>++)) : $day"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1800" baseline="-25000" dirty="0" smtClean="0"/>
          </a:p>
          <a:p>
            <a:pPr>
              <a:spcBef>
                <a:spcPts val="0"/>
              </a:spcBef>
              <a:buNone/>
            </a:pPr>
            <a:r>
              <a:rPr lang="en-US" sz="1800" baseline="-25000" dirty="0" smtClean="0"/>
              <a:t>$ ./for2.sh</a:t>
            </a:r>
          </a:p>
          <a:p>
            <a:pPr>
              <a:spcBef>
                <a:spcPts val="0"/>
              </a:spcBef>
              <a:buNone/>
            </a:pPr>
            <a:r>
              <a:rPr lang="en-US" sz="1800" baseline="-25000" dirty="0" smtClean="0"/>
              <a:t>Weekday 1 : Mon</a:t>
            </a:r>
          </a:p>
          <a:p>
            <a:pPr>
              <a:spcBef>
                <a:spcPts val="0"/>
              </a:spcBef>
              <a:buNone/>
            </a:pPr>
            <a:r>
              <a:rPr lang="en-US" sz="1800" baseline="-25000" dirty="0" smtClean="0"/>
              <a:t>Weekday 2 : Tue</a:t>
            </a:r>
          </a:p>
          <a:p>
            <a:pPr>
              <a:spcBef>
                <a:spcPts val="0"/>
              </a:spcBef>
              <a:buNone/>
            </a:pPr>
            <a:r>
              <a:rPr lang="en-US" sz="1800" baseline="-25000" dirty="0" smtClean="0"/>
              <a:t>Weekday 3 : Wed</a:t>
            </a:r>
          </a:p>
          <a:p>
            <a:pPr>
              <a:spcBef>
                <a:spcPts val="0"/>
              </a:spcBef>
              <a:buNone/>
            </a:pPr>
            <a:r>
              <a:rPr lang="en-US" sz="1800" baseline="-25000" dirty="0" smtClean="0"/>
              <a:t>Weekday 4 : Thu</a:t>
            </a:r>
          </a:p>
          <a:p>
            <a:pPr>
              <a:spcBef>
                <a:spcPts val="0"/>
              </a:spcBef>
              <a:buNone/>
            </a:pPr>
            <a:r>
              <a:rPr lang="en-US" sz="1800" baseline="-25000" dirty="0" smtClean="0"/>
              <a:t>Weekday 5 : Fri</a:t>
            </a:r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 (using positional parameters):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cat for3.sh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i</a:t>
            </a:r>
            <a:r>
              <a:rPr lang="en-US" sz="2800" dirty="0" smtClean="0"/>
              <a:t>=1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for day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echo "Weekday $((</a:t>
            </a:r>
            <a:r>
              <a:rPr lang="en-US" sz="2800" dirty="0" err="1" smtClean="0"/>
              <a:t>i</a:t>
            </a:r>
            <a:r>
              <a:rPr lang="en-US" sz="2800" dirty="0" smtClean="0"/>
              <a:t>++)) : $day"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./for3.sh Mon Tue Wed Thu Fri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Weekday 1 : Mon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Weekday 2 : Tue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Weekday 3 : Wed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Weekday 4 : Thu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Weekday 5 : Fri</a:t>
            </a:r>
            <a:endParaRPr lang="en-US" sz="1800" b="1" u="sng" dirty="0" smtClean="0"/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 (getting files and directories):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cat for5.sh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i</a:t>
            </a:r>
            <a:r>
              <a:rPr lang="en-US" sz="2800" dirty="0" smtClean="0"/>
              <a:t>=1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cd</a:t>
            </a:r>
            <a:r>
              <a:rPr lang="en-US" sz="2800" dirty="0" smtClean="0"/>
              <a:t> ~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for item in *                           ##(for all *.c, a*……)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echo "Item $((</a:t>
            </a:r>
            <a:r>
              <a:rPr lang="en-US" sz="2800" dirty="0" err="1" smtClean="0"/>
              <a:t>i</a:t>
            </a:r>
            <a:r>
              <a:rPr lang="en-US" sz="2800" dirty="0" smtClean="0"/>
              <a:t>++)) : $item"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$ ./for5.sh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Item 1 : positional-parameters.sh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Item 2 : backup.sh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Item 3 : emp-report.awk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Item 4 : item-list.sed ……………………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 (c style):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cat for8.sh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for (( </a:t>
            </a:r>
            <a:r>
              <a:rPr lang="en-US" sz="2800" dirty="0" err="1" smtClean="0"/>
              <a:t>i</a:t>
            </a:r>
            <a:r>
              <a:rPr lang="en-US" sz="2800" dirty="0" smtClean="0"/>
              <a:t>=1;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5; </a:t>
            </a:r>
            <a:r>
              <a:rPr lang="en-US" sz="2800" dirty="0" err="1" smtClean="0"/>
              <a:t>i</a:t>
            </a:r>
            <a:r>
              <a:rPr lang="en-US" sz="2800" dirty="0" smtClean="0"/>
              <a:t>++ ))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echo "Random number $</a:t>
            </a:r>
            <a:r>
              <a:rPr lang="en-US" sz="2800" dirty="0" err="1" smtClean="0"/>
              <a:t>i</a:t>
            </a:r>
            <a:r>
              <a:rPr lang="en-US" sz="2800" dirty="0" smtClean="0"/>
              <a:t>: $RANDOM"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./for8.sh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Random number 1: 23320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Random number 2: 5070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Random number 3: 15202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Random number 4: 23861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Random number 5: 23435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 (c style):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cat for9.sh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i</a:t>
            </a:r>
            <a:r>
              <a:rPr lang="en-US" sz="2800" dirty="0" smtClean="0"/>
              <a:t>=1;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for (( ; ; ))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echo "Number: $((</a:t>
            </a:r>
            <a:r>
              <a:rPr lang="en-US" sz="2800" dirty="0" err="1" smtClean="0"/>
              <a:t>i</a:t>
            </a:r>
            <a:r>
              <a:rPr lang="en-US" sz="2800" dirty="0" smtClean="0"/>
              <a:t>++))“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	&gt;&gt;Infinite loop</a:t>
            </a:r>
            <a:br>
              <a:rPr lang="en-US" sz="2800" dirty="0" smtClean="0"/>
            </a:br>
            <a:r>
              <a:rPr lang="en-US" sz="2800" dirty="0" smtClean="0"/>
              <a:t>&gt;&gt;use ctrl 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 (c style):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cat for10.sh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for ((</a:t>
            </a:r>
            <a:r>
              <a:rPr lang="en-US" sz="2800" dirty="0" err="1" smtClean="0"/>
              <a:t>i</a:t>
            </a:r>
            <a:r>
              <a:rPr lang="en-US" sz="2800" dirty="0" smtClean="0"/>
              <a:t>=1, j=10;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5 ; </a:t>
            </a:r>
            <a:r>
              <a:rPr lang="en-US" sz="2800" dirty="0" err="1" smtClean="0"/>
              <a:t>i</a:t>
            </a:r>
            <a:r>
              <a:rPr lang="en-US" sz="2800" dirty="0" smtClean="0"/>
              <a:t>++, j=j+5))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echo "Number $</a:t>
            </a:r>
            <a:r>
              <a:rPr lang="en-US" sz="2800" dirty="0" err="1" smtClean="0"/>
              <a:t>i</a:t>
            </a:r>
            <a:r>
              <a:rPr lang="en-US" sz="2800" dirty="0" smtClean="0"/>
              <a:t>: $j"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./for10.sh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 1: 10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 2: 15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 3: 20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 4: 25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 5: 30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 (c style):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cat for11.sh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for num in {1..10}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echo "Number: $num"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./for11.sh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1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2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3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4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5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...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 (c style):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cat for12.sh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for num in {1..10..</a:t>
            </a:r>
            <a:r>
              <a:rPr lang="en-US" sz="2800" smtClean="0"/>
              <a:t>2}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echo "Number: $num"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$ ./for12.sh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1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3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5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7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Number: 9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[ expression ]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Statement(s) to be executed if expression is true</a:t>
            </a:r>
          </a:p>
          <a:p>
            <a:pPr>
              <a:buNone/>
            </a:pPr>
            <a:r>
              <a:rPr lang="en-US" dirty="0" err="1" smtClean="0"/>
              <a:t>fi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While loop: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while command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Statement(s) to be executed if command is true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While loop: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#!/bin/</a:t>
            </a:r>
            <a:r>
              <a:rPr lang="en-US" sz="2400" dirty="0" err="1" smtClean="0"/>
              <a:t>sh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a=0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while [ $a -</a:t>
            </a:r>
            <a:r>
              <a:rPr lang="en-US" sz="2400" dirty="0" err="1" smtClean="0"/>
              <a:t>lt</a:t>
            </a:r>
            <a:r>
              <a:rPr lang="en-US" sz="2400" dirty="0" smtClean="0"/>
              <a:t> 10 ]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echo $a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a=`</a:t>
            </a:r>
            <a:r>
              <a:rPr lang="en-US" sz="2400" dirty="0" err="1" smtClean="0"/>
              <a:t>expr</a:t>
            </a:r>
            <a:r>
              <a:rPr lang="en-US" sz="2400" dirty="0" smtClean="0"/>
              <a:t> $a + 1`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This will produce following result: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0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Until loop: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until command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Statement(s) to be executed until command is true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Until loop: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#!/bin/</a:t>
            </a:r>
            <a:r>
              <a:rPr lang="en-US" sz="2400" dirty="0" err="1" smtClean="0"/>
              <a:t>sh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a=0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until [ ! $a -</a:t>
            </a:r>
            <a:r>
              <a:rPr lang="en-US" sz="2400" dirty="0" err="1" smtClean="0"/>
              <a:t>lt</a:t>
            </a:r>
            <a:r>
              <a:rPr lang="en-US" sz="2400" dirty="0" smtClean="0"/>
              <a:t> 10 ] # as long as this fails the loop continues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echo $a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a=`</a:t>
            </a:r>
            <a:r>
              <a:rPr lang="en-US" sz="2400" dirty="0" err="1" smtClean="0"/>
              <a:t>expr</a:t>
            </a:r>
            <a:r>
              <a:rPr lang="en-US" sz="2400" dirty="0" smtClean="0"/>
              <a:t> $a + 1`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Output?????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b="1" u="sng" dirty="0" smtClean="0"/>
              <a:t>Shell Loop Controls</a:t>
            </a:r>
          </a:p>
          <a:p>
            <a:pPr>
              <a:buNone/>
            </a:pPr>
            <a:r>
              <a:rPr lang="en-US" sz="3800" b="1" dirty="0" smtClean="0"/>
              <a:t>		continue</a:t>
            </a:r>
          </a:p>
          <a:p>
            <a:pPr>
              <a:buNone/>
            </a:pPr>
            <a:r>
              <a:rPr lang="en-US" sz="3800" b="1" dirty="0" smtClean="0"/>
              <a:t>		continue n</a:t>
            </a:r>
          </a:p>
          <a:p>
            <a:pPr>
              <a:buNone/>
            </a:pPr>
            <a:endParaRPr lang="en-US" sz="3800" b="1" dirty="0" smtClean="0"/>
          </a:p>
          <a:p>
            <a:pPr>
              <a:buNone/>
            </a:pPr>
            <a:r>
              <a:rPr lang="en-US" sz="3800" b="1" dirty="0" smtClean="0"/>
              <a:t>		break</a:t>
            </a:r>
          </a:p>
          <a:p>
            <a:pPr>
              <a:buNone/>
            </a:pPr>
            <a:r>
              <a:rPr lang="en-US" sz="3800" b="1" dirty="0" smtClean="0"/>
              <a:t>		break 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select loop: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The </a:t>
            </a:r>
            <a:r>
              <a:rPr lang="en-US" sz="2800" i="1" dirty="0" smtClean="0"/>
              <a:t>select</a:t>
            </a:r>
            <a:r>
              <a:rPr lang="en-US" sz="2800" dirty="0" smtClean="0"/>
              <a:t> loop provides an easy way to create a numbered menu from which users can select options. It is useful when you need to ask the user to choose one or more items from a list of choices.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This loop was introduced in </a:t>
            </a:r>
            <a:r>
              <a:rPr lang="en-US" sz="2800" dirty="0" err="1" smtClean="0"/>
              <a:t>ksh</a:t>
            </a:r>
            <a:r>
              <a:rPr lang="en-US" sz="2800" dirty="0" smtClean="0"/>
              <a:t> and has been adapted into bash. It is not available in sh.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select loop: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Syntax: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var</a:t>
            </a:r>
            <a:r>
              <a:rPr lang="en-US" sz="2800" dirty="0" smtClean="0"/>
              <a:t> in word1 word2 ... </a:t>
            </a:r>
            <a:r>
              <a:rPr lang="en-US" sz="2800" dirty="0" err="1" smtClean="0"/>
              <a:t>wordN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Statement(s) to be executed for every word.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select loop: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select DRINK in tea </a:t>
            </a:r>
            <a:r>
              <a:rPr lang="en-US" sz="2000" dirty="0" err="1" smtClean="0"/>
              <a:t>cofee</a:t>
            </a:r>
            <a:r>
              <a:rPr lang="en-US" sz="2000" dirty="0" smtClean="0"/>
              <a:t> water juice </a:t>
            </a:r>
            <a:r>
              <a:rPr lang="en-US" sz="2000" dirty="0" err="1" smtClean="0"/>
              <a:t>appe</a:t>
            </a:r>
            <a:r>
              <a:rPr lang="en-US" sz="2000" dirty="0" smtClean="0"/>
              <a:t> all none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case $DRINK in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tea|cofee|water|all</a:t>
            </a:r>
            <a:r>
              <a:rPr lang="en-US" sz="2000" dirty="0" smtClean="0"/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echo "Go to canteen"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;;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juice|appe</a:t>
            </a:r>
            <a:r>
              <a:rPr lang="en-US" sz="20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echo "Available at home"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;;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none)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break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;;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*) echo "ERROR: Invalid selection"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;;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esac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800" b="1" u="sng" dirty="0" smtClean="0"/>
              <a:t>select loop: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$./test.sh</a:t>
            </a:r>
          </a:p>
          <a:p>
            <a:pPr>
              <a:buNone/>
            </a:pPr>
            <a:r>
              <a:rPr lang="en-US" dirty="0" smtClean="0"/>
              <a:t>1) tea</a:t>
            </a:r>
          </a:p>
          <a:p>
            <a:pPr>
              <a:buNone/>
            </a:pPr>
            <a:r>
              <a:rPr lang="en-US" dirty="0" smtClean="0"/>
              <a:t>2) </a:t>
            </a:r>
            <a:r>
              <a:rPr lang="en-US" dirty="0" err="1" smtClean="0"/>
              <a:t>cofee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3) water</a:t>
            </a:r>
          </a:p>
          <a:p>
            <a:pPr>
              <a:buNone/>
            </a:pPr>
            <a:r>
              <a:rPr lang="en-US" dirty="0" smtClean="0"/>
              <a:t>4) juice</a:t>
            </a:r>
          </a:p>
          <a:p>
            <a:pPr>
              <a:buNone/>
            </a:pPr>
            <a:r>
              <a:rPr lang="en-US" dirty="0" smtClean="0"/>
              <a:t>5) </a:t>
            </a:r>
            <a:r>
              <a:rPr lang="en-US" dirty="0" err="1" smtClean="0"/>
              <a:t>appe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6) all</a:t>
            </a:r>
          </a:p>
          <a:p>
            <a:pPr>
              <a:buNone/>
            </a:pPr>
            <a:r>
              <a:rPr lang="en-US" dirty="0" smtClean="0"/>
              <a:t>7) none</a:t>
            </a:r>
          </a:p>
          <a:p>
            <a:pPr>
              <a:buNone/>
            </a:pPr>
            <a:r>
              <a:rPr lang="en-US" dirty="0" smtClean="0"/>
              <a:t>#? juice</a:t>
            </a:r>
          </a:p>
          <a:p>
            <a:pPr>
              <a:buNone/>
            </a:pPr>
            <a:r>
              <a:rPr lang="en-US" dirty="0" smtClean="0"/>
              <a:t>Available at home</a:t>
            </a:r>
          </a:p>
          <a:p>
            <a:pPr>
              <a:buNone/>
            </a:pPr>
            <a:r>
              <a:rPr lang="en-US" dirty="0" smtClean="0"/>
              <a:t>#? None</a:t>
            </a:r>
          </a:p>
          <a:p>
            <a:pPr>
              <a:buNone/>
            </a:pPr>
            <a:r>
              <a:rPr lang="en-US" dirty="0" smtClean="0"/>
              <a:t>$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 more examples (break outs and continue):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1) Even numbers from 2 to 20.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2) Even numbers from a file num.txt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&gt;cat num.txt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44 67 95 32 89 2 98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Using: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break;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continue;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[ expression ]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   Statement(s) to be executed if expression is true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Statement(s) to be executed if expression is not true</a:t>
            </a:r>
          </a:p>
          <a:p>
            <a:pPr>
              <a:buNone/>
            </a:pPr>
            <a:r>
              <a:rPr lang="en-US" dirty="0" err="1" smtClean="0"/>
              <a:t>fi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Selection Sort:</a:t>
            </a:r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echo "Enter Numbers to be Sorted : 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read -a ARRAY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count=${#ARRAY[@]}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echo "------------------------------"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echo "Numbers Before Sort:"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printnumbers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sortnumbers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echo "Numbers After Sort: "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printnumbers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echo "-------------------------------"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Selection Sort:</a:t>
            </a:r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printnumbers</a:t>
            </a:r>
            <a:r>
              <a:rPr lang="en-US" sz="2400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echo ${ARRAY[*]}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swap()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temp=${ARRAY[$1]}</a:t>
            </a:r>
            <a:br>
              <a:rPr lang="en-US" sz="2400" dirty="0" smtClean="0"/>
            </a:br>
            <a:r>
              <a:rPr lang="en-US" sz="2400" dirty="0" smtClean="0"/>
              <a:t>ARRAY[$1]=${ARRAY[$2]}</a:t>
            </a:r>
            <a:br>
              <a:rPr lang="en-US" sz="2400" dirty="0" smtClean="0"/>
            </a:br>
            <a:r>
              <a:rPr lang="en-US" sz="2400" dirty="0" smtClean="0"/>
              <a:t>ARRAY[$2]=$temp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u="sng" dirty="0" smtClean="0"/>
              <a:t>Selection Sort: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sortnumbers</a:t>
            </a:r>
            <a:r>
              <a:rPr lang="en-US" sz="2400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for ((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</a:t>
            </a:r>
            <a:r>
              <a:rPr lang="en-US" sz="2400" dirty="0" err="1" smtClean="0"/>
              <a:t>count;i</a:t>
            </a:r>
            <a:r>
              <a:rPr lang="en-US" sz="2400" dirty="0" smtClean="0"/>
              <a:t>++))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min=$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		for ((j=i+1;j&lt;</a:t>
            </a:r>
            <a:r>
              <a:rPr lang="en-US" sz="2400" dirty="0" err="1" smtClean="0"/>
              <a:t>count;j</a:t>
            </a:r>
            <a:r>
              <a:rPr lang="en-US" sz="2400" dirty="0" smtClean="0"/>
              <a:t>++))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		</a:t>
            </a:r>
            <a:r>
              <a:rPr lang="en-US" sz="1800" dirty="0" smtClean="0"/>
              <a:t>do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			if [ ${ARRAY[j]} -</a:t>
            </a:r>
            <a:r>
              <a:rPr lang="en-US" sz="2400" dirty="0" err="1" smtClean="0"/>
              <a:t>lt</a:t>
            </a:r>
            <a:r>
              <a:rPr lang="en-US" sz="2400" dirty="0" smtClean="0"/>
              <a:t> ${ARRAY[min]} ]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			then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				min=$j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			</a:t>
            </a:r>
            <a:r>
              <a:rPr lang="en-US" sz="2400" dirty="0" err="1" smtClean="0"/>
              <a:t>fi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		</a:t>
            </a:r>
            <a:r>
              <a:rPr lang="en-US" sz="1800" dirty="0" smtClean="0"/>
              <a:t>done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swap $</a:t>
            </a:r>
            <a:r>
              <a:rPr lang="en-US" sz="2400" dirty="0" err="1" smtClean="0"/>
              <a:t>i</a:t>
            </a:r>
            <a:r>
              <a:rPr lang="en-US" sz="2400" dirty="0" smtClean="0"/>
              <a:t> $min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Selection Sort:</a:t>
            </a:r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]# </a:t>
            </a:r>
            <a:r>
              <a:rPr lang="en-US" sz="2800" dirty="0" err="1" smtClean="0"/>
              <a:t>sh</a:t>
            </a:r>
            <a:r>
              <a:rPr lang="en-US" sz="2800" dirty="0" smtClean="0"/>
              <a:t> selectionsort.sh</a:t>
            </a:r>
            <a:br>
              <a:rPr lang="en-US" sz="2800" dirty="0" smtClean="0"/>
            </a:br>
            <a:r>
              <a:rPr lang="en-US" sz="2800" dirty="0" smtClean="0"/>
              <a:t>Enter Numbers to be Sorted :</a:t>
            </a:r>
            <a:br>
              <a:rPr lang="en-US" sz="2800" dirty="0" smtClean="0"/>
            </a:br>
            <a:r>
              <a:rPr lang="en-US" sz="2800" dirty="0" smtClean="0"/>
              <a:t>34 76 -8 12 23 5 9 -2 88 41 62</a:t>
            </a:r>
            <a:br>
              <a:rPr lang="en-US" sz="2800" dirty="0" smtClean="0"/>
            </a:br>
            <a:r>
              <a:rPr lang="en-US" sz="2800" dirty="0" smtClean="0"/>
              <a:t>----------------------------</a:t>
            </a:r>
            <a:br>
              <a:rPr lang="en-US" sz="2800" dirty="0" smtClean="0"/>
            </a:br>
            <a:r>
              <a:rPr lang="en-US" sz="2800" dirty="0" smtClean="0"/>
              <a:t>Numbers Before Sort:</a:t>
            </a:r>
            <a:br>
              <a:rPr lang="en-US" sz="2800" dirty="0" smtClean="0"/>
            </a:br>
            <a:r>
              <a:rPr lang="en-US" sz="2800" dirty="0" smtClean="0"/>
              <a:t>34 76 -8 12 23 5 9 -2 88 41 62</a:t>
            </a:r>
            <a:br>
              <a:rPr lang="en-US" sz="2800" dirty="0" smtClean="0"/>
            </a:br>
            <a:r>
              <a:rPr lang="en-US" sz="2800" dirty="0" smtClean="0"/>
              <a:t>Numbers After Sort:</a:t>
            </a:r>
            <a:br>
              <a:rPr lang="en-US" sz="2800" dirty="0" smtClean="0"/>
            </a:br>
            <a:r>
              <a:rPr lang="en-US" sz="2800" dirty="0" smtClean="0"/>
              <a:t>-8 -2 5 9 12 23 34 41 62 76 88</a:t>
            </a:r>
            <a:br>
              <a:rPr lang="en-US" sz="2800" dirty="0" smtClean="0"/>
            </a:br>
            <a:r>
              <a:rPr lang="en-US" sz="2800" dirty="0" smtClean="0"/>
              <a:t>------------------------------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Wildcards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524000"/>
          <a:ext cx="8458200" cy="413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553200"/>
              </a:tblGrid>
              <a:tr h="485140">
                <a:tc>
                  <a:txBody>
                    <a:bodyPr/>
                    <a:lstStyle/>
                    <a:p>
                      <a:r>
                        <a:rPr lang="en-US" i="1"/>
                        <a:t>Wildcard</a:t>
                      </a:r>
                      <a:endParaRPr lang="en-US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Matches</a:t>
                      </a:r>
                      <a:endParaRPr lang="en-US"/>
                    </a:p>
                  </a:txBody>
                  <a:tcPr marL="47625" marR="47625" marT="47625" marB="47625" anchor="ctr"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zero or more characters</a:t>
                      </a:r>
                    </a:p>
                  </a:txBody>
                  <a:tcPr marL="47625" marR="47625" marT="47625" marB="47625" anchor="ctr"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exactly one character</a:t>
                      </a:r>
                    </a:p>
                  </a:txBody>
                  <a:tcPr marL="47625" marR="47625" marT="47625" marB="47625" anchor="ctr"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abcde</a:t>
                      </a:r>
                      <a:r>
                        <a:rPr lang="en-US" sz="2400" dirty="0"/>
                        <a:t>]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exactly one character listed</a:t>
                      </a:r>
                    </a:p>
                  </a:txBody>
                  <a:tcPr marL="47625" marR="47625" marT="47625" marB="47625" anchor="ctr"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 dirty="0"/>
                        <a:t>[a-e]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exactly one character in the given range</a:t>
                      </a:r>
                    </a:p>
                  </a:txBody>
                  <a:tcPr marL="47625" marR="47625" marT="47625" marB="47625" anchor="ctr"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/>
                        <a:t>[!abcde]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character that is not listed</a:t>
                      </a:r>
                    </a:p>
                  </a:txBody>
                  <a:tcPr marL="47625" marR="47625" marT="47625" marB="47625" anchor="ctr"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/>
                        <a:t>[!a-e]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character that is not in the given range</a:t>
                      </a:r>
                    </a:p>
                  </a:txBody>
                  <a:tcPr marL="47625" marR="47625" marT="47625" marB="47625" anchor="ctr"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/>
                        <a:t>{debian,linux}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exactly one entire word in the options given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Wildcards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/>
              <a:t>$ </a:t>
            </a:r>
            <a:r>
              <a:rPr lang="en-US" sz="3600" b="1" dirty="0" err="1" smtClean="0"/>
              <a:t>rm</a:t>
            </a:r>
            <a:r>
              <a:rPr lang="en-US" sz="3600" b="1" dirty="0" smtClean="0"/>
              <a:t> * </a:t>
            </a:r>
            <a:r>
              <a:rPr lang="en-US" sz="3600" dirty="0" smtClean="0"/>
              <a:t>	</a:t>
            </a:r>
          </a:p>
          <a:p>
            <a:pPr>
              <a:buNone/>
            </a:pPr>
            <a:r>
              <a:rPr lang="en-US" sz="3600" dirty="0" smtClean="0"/>
              <a:t>	Removes every file from the current directory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$ </a:t>
            </a:r>
            <a:r>
              <a:rPr lang="en-US" sz="3600" b="1" dirty="0" err="1" smtClean="0"/>
              <a:t>mv</a:t>
            </a:r>
            <a:r>
              <a:rPr lang="en-US" sz="3600" b="1" dirty="0" smtClean="0"/>
              <a:t> *</a:t>
            </a:r>
            <a:r>
              <a:rPr lang="en-US" sz="3600" b="1" dirty="0" err="1" smtClean="0"/>
              <a:t>linux</a:t>
            </a:r>
            <a:r>
              <a:rPr lang="en-US" sz="3600" b="1" dirty="0" smtClean="0"/>
              <a:t>*.html dir1 </a:t>
            </a:r>
          </a:p>
          <a:p>
            <a:pPr>
              <a:buNone/>
            </a:pPr>
            <a:r>
              <a:rPr lang="en-US" sz="3600" dirty="0" smtClean="0"/>
              <a:t>	Moves all the HTML files, that have the word "</a:t>
            </a:r>
            <a:r>
              <a:rPr lang="en-US" sz="3600" dirty="0" err="1" smtClean="0"/>
              <a:t>linux</a:t>
            </a:r>
            <a:r>
              <a:rPr lang="en-US" sz="3600" dirty="0" smtClean="0"/>
              <a:t>" in their names, from the working directory into a directory named dir1 </a:t>
            </a:r>
            <a:br>
              <a:rPr lang="en-US" sz="3600" dirty="0" smtClean="0"/>
            </a:br>
            <a:endParaRPr lang="en-US" sz="3600" b="1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Wildcards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dirty="0" smtClean="0"/>
              <a:t>$ </a:t>
            </a:r>
            <a:r>
              <a:rPr lang="en-US" sz="3600" b="1" dirty="0" err="1" smtClean="0"/>
              <a:t>rm</a:t>
            </a:r>
            <a:r>
              <a:rPr lang="en-US" sz="3600" b="1" dirty="0" smtClean="0"/>
              <a:t> junk.??? </a:t>
            </a:r>
            <a:r>
              <a:rPr lang="en-US" sz="3600" dirty="0" smtClean="0"/>
              <a:t>	</a:t>
            </a:r>
          </a:p>
          <a:p>
            <a:pPr>
              <a:buNone/>
            </a:pPr>
            <a:r>
              <a:rPr lang="en-US" sz="3600" dirty="0" smtClean="0"/>
              <a:t>	Removes all files whose names begin with junk., followed by exactly three characters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$ </a:t>
            </a:r>
            <a:r>
              <a:rPr lang="en-US" sz="3600" b="1" dirty="0" err="1" smtClean="0"/>
              <a:t>ls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hda</a:t>
            </a:r>
            <a:r>
              <a:rPr lang="en-US" sz="3600" b="1" dirty="0" smtClean="0"/>
              <a:t>[0-9] </a:t>
            </a:r>
          </a:p>
          <a:p>
            <a:pPr>
              <a:buNone/>
            </a:pPr>
            <a:r>
              <a:rPr lang="en-US" sz="3600" dirty="0" smtClean="0"/>
              <a:t>	List all files or directories whose names begin with </a:t>
            </a:r>
            <a:r>
              <a:rPr lang="en-US" sz="3600" dirty="0" err="1" smtClean="0"/>
              <a:t>hda</a:t>
            </a:r>
            <a:r>
              <a:rPr lang="en-US" sz="3600" dirty="0" smtClean="0"/>
              <a:t>, followed by exactly one numeral </a:t>
            </a:r>
            <a:br>
              <a:rPr lang="en-US" sz="3600" dirty="0" smtClean="0"/>
            </a:br>
            <a:endParaRPr lang="en-US" sz="3600" b="1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Wildcards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smtClean="0"/>
              <a:t>$ </a:t>
            </a:r>
            <a:r>
              <a:rPr lang="en-US" sz="3300" b="1" dirty="0" err="1" smtClean="0"/>
              <a:t>ls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hda</a:t>
            </a:r>
            <a:r>
              <a:rPr lang="en-US" sz="3300" b="1" dirty="0" smtClean="0"/>
              <a:t>[0-9][0-9] </a:t>
            </a:r>
            <a:r>
              <a:rPr lang="en-US" sz="3300" dirty="0" smtClean="0"/>
              <a:t>	</a:t>
            </a:r>
          </a:p>
          <a:p>
            <a:pPr>
              <a:buNone/>
            </a:pPr>
            <a:r>
              <a:rPr lang="en-US" sz="3300" dirty="0" smtClean="0"/>
              <a:t>	Lists all files or directories beginning with </a:t>
            </a:r>
            <a:r>
              <a:rPr lang="en-US" sz="3300" dirty="0" err="1" smtClean="0"/>
              <a:t>hda</a:t>
            </a:r>
            <a:r>
              <a:rPr lang="en-US" sz="3300" dirty="0" smtClean="0"/>
              <a:t>, followed by exactly two numerals</a:t>
            </a:r>
          </a:p>
          <a:p>
            <a:pPr>
              <a:buNone/>
            </a:pPr>
            <a:endParaRPr lang="en-US" sz="3300" dirty="0" smtClean="0"/>
          </a:p>
          <a:p>
            <a:pPr>
              <a:buNone/>
            </a:pPr>
            <a:r>
              <a:rPr lang="en-US" sz="3300" dirty="0" smtClean="0"/>
              <a:t>$ </a:t>
            </a:r>
            <a:r>
              <a:rPr lang="en-US" sz="3300" b="1" dirty="0" err="1" smtClean="0"/>
              <a:t>ls</a:t>
            </a:r>
            <a:r>
              <a:rPr lang="en-US" sz="3300" b="1" dirty="0" smtClean="0"/>
              <a:t> {</a:t>
            </a:r>
            <a:r>
              <a:rPr lang="en-US" sz="3300" b="1" dirty="0" err="1" smtClean="0"/>
              <a:t>hd,sd</a:t>
            </a:r>
            <a:r>
              <a:rPr lang="en-US" sz="3300" b="1" dirty="0" smtClean="0"/>
              <a:t>}[a-c] </a:t>
            </a:r>
          </a:p>
          <a:p>
            <a:pPr>
              <a:buNone/>
            </a:pPr>
            <a:r>
              <a:rPr lang="en-US" sz="3300" dirty="0" smtClean="0"/>
              <a:t>	Lists all files or directories whose name starts with either </a:t>
            </a:r>
            <a:r>
              <a:rPr lang="en-US" sz="3300" dirty="0" err="1" smtClean="0"/>
              <a:t>hd</a:t>
            </a:r>
            <a:r>
              <a:rPr lang="en-US" sz="3300" dirty="0" smtClean="0"/>
              <a:t> or </a:t>
            </a:r>
            <a:r>
              <a:rPr lang="en-US" sz="3300" dirty="0" err="1" smtClean="0"/>
              <a:t>sd</a:t>
            </a:r>
            <a:r>
              <a:rPr lang="en-US" sz="3300" dirty="0" smtClean="0"/>
              <a:t>, followed by any single character between a and c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b="1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Wildcards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smtClean="0"/>
              <a:t>$ </a:t>
            </a:r>
            <a:r>
              <a:rPr lang="en-US" sz="3600" b="1" dirty="0" smtClean="0"/>
              <a:t>cp [A-Z]* dir2 </a:t>
            </a:r>
            <a:r>
              <a:rPr lang="en-US" sz="3600" dirty="0" smtClean="0"/>
              <a:t>	</a:t>
            </a:r>
          </a:p>
          <a:p>
            <a:pPr>
              <a:buNone/>
            </a:pPr>
            <a:r>
              <a:rPr lang="en-US" sz="3600" dirty="0" smtClean="0"/>
              <a:t>	Copies all files, that begin with an uppercase letter, to directory dir2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$ </a:t>
            </a:r>
            <a:r>
              <a:rPr lang="en-US" sz="3600" b="1" dirty="0" err="1" smtClean="0"/>
              <a:t>rm</a:t>
            </a:r>
            <a:r>
              <a:rPr lang="en-US" sz="3600" b="1" dirty="0" smtClean="0"/>
              <a:t> *[!</a:t>
            </a:r>
            <a:r>
              <a:rPr lang="en-US" sz="3600" b="1" dirty="0" err="1" smtClean="0"/>
              <a:t>cehg</a:t>
            </a:r>
            <a:r>
              <a:rPr lang="en-US" sz="3600" b="1" dirty="0" smtClean="0"/>
              <a:t>] </a:t>
            </a:r>
            <a:r>
              <a:rPr lang="en-US" sz="3600" dirty="0" smtClean="0"/>
              <a:t>	</a:t>
            </a:r>
            <a:br>
              <a:rPr lang="en-US" sz="3600" dirty="0" smtClean="0"/>
            </a:br>
            <a:r>
              <a:rPr lang="en-US" sz="3600" dirty="0" smtClean="0"/>
              <a:t>Deletes all files that don't end with c, e, h or g.</a:t>
            </a:r>
            <a:br>
              <a:rPr lang="en-US" sz="3600" dirty="0" smtClean="0"/>
            </a:br>
            <a:endParaRPr lang="en-US" sz="3600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 smtClean="0"/>
              <a:t>if [ expression 1 ]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Statement(s) to be executed if expression 1 is true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elif</a:t>
            </a:r>
            <a:r>
              <a:rPr lang="en-US" sz="2800" dirty="0" smtClean="0"/>
              <a:t> [ expression 2 ]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Statement(s) to be executed if expression 2 is true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Statement(s) to be executed if no expression is true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err="1" smtClean="0"/>
              <a:t>fi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u="sng" dirty="0" smtClean="0"/>
              <a:t>Try it!!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#!/bin/</a:t>
            </a:r>
            <a:r>
              <a:rPr lang="en-US" sz="2200" dirty="0" err="1" smtClean="0"/>
              <a:t>sh</a:t>
            </a:r>
            <a:endParaRPr lang="en-US" sz="2200" dirty="0" smtClean="0"/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a=10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b=20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if [ $a == $b ]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echo "a is equal to b"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err="1" smtClean="0"/>
              <a:t>elif</a:t>
            </a:r>
            <a:r>
              <a:rPr lang="en-US" sz="2200" dirty="0" smtClean="0"/>
              <a:t> [ $a -</a:t>
            </a:r>
            <a:r>
              <a:rPr lang="en-US" sz="2200" dirty="0" err="1" smtClean="0"/>
              <a:t>gt</a:t>
            </a:r>
            <a:r>
              <a:rPr lang="en-US" sz="2200" dirty="0" smtClean="0"/>
              <a:t> $b ]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echo "a is greater than b"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err="1" smtClean="0"/>
              <a:t>elif</a:t>
            </a:r>
            <a:r>
              <a:rPr lang="en-US" sz="2200" dirty="0" smtClean="0"/>
              <a:t> [ $a -</a:t>
            </a:r>
            <a:r>
              <a:rPr lang="en-US" sz="2200" dirty="0" err="1" smtClean="0"/>
              <a:t>lt</a:t>
            </a:r>
            <a:r>
              <a:rPr lang="en-US" sz="2200" dirty="0" smtClean="0"/>
              <a:t> $b ]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echo "a is less than b"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smtClean="0"/>
              <a:t>   echo "None of the condition met"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 err="1" smtClean="0"/>
              <a:t>fi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Switch Case Statements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case word in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pattern1)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Statement(s) to be executed if pattern1 matches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;;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pattern2)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Statement(s) to be executed if pattern2 matches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;;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pattern3)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Statement(s) to be executed if pattern3 matches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;;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esac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Switch Case Statements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#!/bin/</a:t>
            </a:r>
            <a:r>
              <a:rPr lang="en-US" sz="2400" dirty="0" err="1" smtClean="0"/>
              <a:t>sh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FRUIT="kiwi"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case "$FRUIT" in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"apple") echo "Apple pie is quite tasty."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;;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"banana") echo "I like banana nut bread."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;;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"kiwi") echo "New Zealand is famous for kiwi."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;;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esac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in Shell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Switch Case Statements most usage!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#!/bin/</a:t>
            </a:r>
            <a:r>
              <a:rPr lang="en-US" sz="2000" dirty="0" err="1" smtClean="0"/>
              <a:t>sh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option="${1}"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case ${option} in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-f) FILE="${2}"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echo "File name is $FILE"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;;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-d) DIR="${2}"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echo "Dir name is $DIR"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;;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*)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echo "`</a:t>
            </a:r>
            <a:r>
              <a:rPr lang="en-US" sz="2000" dirty="0" err="1" smtClean="0"/>
              <a:t>basename</a:t>
            </a:r>
            <a:r>
              <a:rPr lang="en-US" sz="2000" dirty="0" smtClean="0"/>
              <a:t> ${0}`:usage: [-f file] | [-d directory]"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exit 1 # Command to come out of the program with status 1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;;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/>
              <a:t>esac</a:t>
            </a:r>
            <a:r>
              <a:rPr lang="en-US" sz="2000" dirty="0" smtClean="0"/>
              <a:t> 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Shell(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u="sng" dirty="0" smtClean="0"/>
              <a:t>For loops</a:t>
            </a:r>
          </a:p>
          <a:p>
            <a:pPr>
              <a:spcBef>
                <a:spcPts val="0"/>
              </a:spcBef>
              <a:buNone/>
            </a:pPr>
            <a:endParaRPr lang="en-US" sz="2400" b="1" u="sng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var</a:t>
            </a:r>
            <a:r>
              <a:rPr lang="en-US" sz="2400" dirty="0" smtClean="0"/>
              <a:t> in word1 word2 ... </a:t>
            </a:r>
            <a:r>
              <a:rPr lang="en-US" sz="2400" dirty="0" err="1" smtClean="0"/>
              <a:t>wordN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Statement(s) to be executed for every word.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done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#!/bin/</a:t>
            </a:r>
            <a:r>
              <a:rPr lang="en-US" sz="2400" dirty="0" err="1" smtClean="0"/>
              <a:t>sh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var</a:t>
            </a:r>
            <a:r>
              <a:rPr lang="en-US" sz="2400" dirty="0" smtClean="0"/>
              <a:t> in 0 1 2 3 4 5 6 7 8 9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echo $</a:t>
            </a:r>
            <a:r>
              <a:rPr lang="en-US" sz="2400" dirty="0" err="1" smtClean="0"/>
              <a:t>var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1599</Words>
  <Application>Microsoft Office PowerPoint</Application>
  <PresentationFormat>On-screen Show (4:3)</PresentationFormat>
  <Paragraphs>449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Shell Deci$ion Making and Loops</vt:lpstr>
      <vt:lpstr>Decision Making in Shell</vt:lpstr>
      <vt:lpstr>Decision Making in Shell (cntd…)</vt:lpstr>
      <vt:lpstr>Decision Making in Shell (cntd…)</vt:lpstr>
      <vt:lpstr>Decision Making in Shell (cntd…)</vt:lpstr>
      <vt:lpstr>Decision Making in Shell (cntd…)</vt:lpstr>
      <vt:lpstr>Decision Making in Shell (cntd…)</vt:lpstr>
      <vt:lpstr>Decision Making in Shell 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Loops in Shell(cntd…)</vt:lpstr>
      <vt:lpstr>Shell Wildcards (cntd…)</vt:lpstr>
      <vt:lpstr>Shell Wildcards (cntd…)</vt:lpstr>
      <vt:lpstr>Shell Wildcards (cntd…)</vt:lpstr>
      <vt:lpstr>Shell Wildcards (cntd…)</vt:lpstr>
      <vt:lpstr>Shell Wildcards (cntd…)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decision making and loops</dc:title>
  <dc:creator>divya</dc:creator>
  <cp:lastModifiedBy>divya</cp:lastModifiedBy>
  <cp:revision>4</cp:revision>
  <dcterms:created xsi:type="dcterms:W3CDTF">2006-08-16T00:00:00Z</dcterms:created>
  <dcterms:modified xsi:type="dcterms:W3CDTF">2016-08-25T17:55:30Z</dcterms:modified>
</cp:coreProperties>
</file>