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07659BD-378E-4B26-801E-C4CBF41DA17D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542224D-E0FF-4FD1-BA68-439E72EB7339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-e option is only required if more than one executable 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BEACEF3-9F4F-4AE1-8E1A-578A86B93749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-e option is only required if more than one executable 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07/11/17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C93642D-9DAC-45CD-B2D2-8FFDE4A4D09F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07/11/17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6DB91C-823A-4A40-A757-F7E1413DDAAD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07/11/17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D5A781D-CB47-40D3-8873-D1E4A8B95164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Shell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sed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alibri"/>
              </a:rPr>
              <a:t>Divya Kumar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alibri"/>
              </a:rPr>
              <a:t>CSED, MNNIT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Regular Expressions (cntd…)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52280" y="1600200"/>
            <a:ext cx="86864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300">
                <a:solidFill>
                  <a:srgbClr val="000000"/>
                </a:solidFill>
                <a:latin typeface="Arial Unicode MS"/>
              </a:rPr>
              <a:t>(char)\{m,n\}</a:t>
            </a:r>
            <a:r>
              <a:rPr lang="en-US" sz="33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3300">
                <a:solidFill>
                  <a:srgbClr val="000000"/>
                </a:solidFill>
                <a:latin typeface="Arial Unicode MS"/>
              </a:rPr>
              <a:t>  Match m-n repetitions of (char)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300">
                <a:solidFill>
                  <a:srgbClr val="000000"/>
                </a:solidFill>
                <a:latin typeface="Arial Unicode MS"/>
              </a:rPr>
              <a:t>(char)\{m,\}</a:t>
            </a:r>
            <a:r>
              <a:rPr lang="en-US" sz="33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3300">
                <a:solidFill>
                  <a:srgbClr val="000000"/>
                </a:solidFill>
                <a:latin typeface="Arial Unicode MS"/>
              </a:rPr>
              <a:t>  Match m or more repetitions of (char)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100">
                <a:solidFill>
                  <a:srgbClr val="000000"/>
                </a:solidFill>
                <a:latin typeface="Arial Unicode MS"/>
              </a:rPr>
              <a:t>(char)\{,n\}</a:t>
            </a:r>
            <a:r>
              <a:rPr lang="en-US" sz="31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3100">
                <a:solidFill>
                  <a:srgbClr val="000000"/>
                </a:solidFill>
                <a:latin typeface="Arial Unicode MS"/>
              </a:rPr>
              <a:t>Match n or less (possibly 0) repetitions of (char)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400">
                <a:solidFill>
                  <a:srgbClr val="000000"/>
                </a:solidFill>
                <a:latin typeface="Arial Unicode MS"/>
              </a:rPr>
              <a:t>(char)\{n\}</a:t>
            </a:r>
            <a:r>
              <a:rPr lang="en-US" sz="34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3400">
                <a:solidFill>
                  <a:srgbClr val="000000"/>
                </a:solidFill>
                <a:latin typeface="Arial Unicode MS"/>
              </a:rPr>
              <a:t>Match exactly n repetitions of (character)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Regular Expressions (cntd…)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152280" y="1600200"/>
            <a:ext cx="86864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 Unicode MS"/>
              </a:rPr>
              <a:t>The following </a:t>
            </a:r>
            <a:r>
              <a:rPr b="1" lang="en-US" sz="4000">
                <a:solidFill>
                  <a:srgbClr val="000000"/>
                </a:solidFill>
                <a:latin typeface="Arial Unicode MS"/>
              </a:rPr>
              <a:t>character classes </a:t>
            </a:r>
            <a:r>
              <a:rPr lang="en-US" sz="4000">
                <a:solidFill>
                  <a:srgbClr val="000000"/>
                </a:solidFill>
                <a:latin typeface="Arial Unicode MS"/>
              </a:rPr>
              <a:t>are short-hand for matching special characters.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[:alnum:]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3600">
                <a:solidFill>
                  <a:srgbClr val="000000"/>
                </a:solidFill>
                <a:latin typeface="Arial Unicode MS"/>
              </a:rPr>
              <a:t>Printable characters 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(includes white space)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[:alpha:]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Alphabetic characters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[:blank:]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3600">
                <a:solidFill>
                  <a:srgbClr val="000000"/>
                </a:solidFill>
                <a:latin typeface="Arial Unicode MS"/>
              </a:rPr>
              <a:t>Space and tab characters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[:cntrl:]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Control characters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[:digit:]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3600">
                <a:solidFill>
                  <a:srgbClr val="000000"/>
                </a:solidFill>
                <a:latin typeface="Arial Unicode MS"/>
              </a:rPr>
              <a:t>Numeric characters</a:t>
            </a:r>
            <a:r>
              <a:rPr b="1" lang="en-US" sz="3600">
                <a:solidFill>
                  <a:srgbClr val="000000"/>
                </a:solidFill>
                <a:latin typeface="Arial Unicode M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[:graph:]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3600">
                <a:solidFill>
                  <a:srgbClr val="000000"/>
                </a:solidFill>
                <a:latin typeface="Arial Unicode MS"/>
              </a:rPr>
              <a:t>Printable and visible (non-space) characters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Regular Expressions (cntd…)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152280" y="1600200"/>
            <a:ext cx="86864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[:lower:]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Lowercase characters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[:print:]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Alphanumeric characters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[:punct:]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2800">
                <a:solidFill>
                  <a:srgbClr val="000000"/>
                </a:solidFill>
                <a:latin typeface="Arial Unicode MS"/>
              </a:rPr>
              <a:t>Punctuation characters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[:space:]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Whitespace characters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[:upper:]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Uppercase characters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[:xdigit:]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Hexadecimal digits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Regular Expressions (cntd…)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152280" y="1600200"/>
            <a:ext cx="8686440" cy="4525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0000"/>
                </a:solidFill>
                <a:latin typeface="Arial Unicode MS"/>
              </a:rPr>
              <a:t>/^M.*/ </a:t>
            </a:r>
            <a:r>
              <a:rPr b="1" lang="en-US" sz="2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Arial Unicode MS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 Unicode MS"/>
              </a:rPr>
              <a:t>Line begins with capital M, 0 or more chars follow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0000"/>
                </a:solidFill>
                <a:latin typeface="Arial Unicode MS"/>
              </a:rPr>
              <a:t>	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0000"/>
                </a:solidFill>
                <a:latin typeface="Arial Unicode MS"/>
              </a:rPr>
              <a:t>/..*/ </a:t>
            </a:r>
            <a:r>
              <a:rPr b="1" lang="en-US" sz="2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Arial Unicode MS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 Unicode MS"/>
              </a:rPr>
              <a:t>At least 1 character long (/.+/  means the same thing)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0000"/>
                </a:solidFill>
                <a:latin typeface="Arial Unicode MS"/>
              </a:rPr>
              <a:t>/^$/</a:t>
            </a:r>
            <a:r>
              <a:rPr b="1" lang="en-US" sz="2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Arial Unicode MS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 Unicode MS"/>
              </a:rPr>
              <a:t>The empty line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0000"/>
                </a:solidFill>
                <a:latin typeface="Arial Unicode MS"/>
              </a:rPr>
              <a:t>ab|cd</a:t>
            </a:r>
            <a:r>
              <a:rPr b="1" lang="en-US" sz="2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Arial Unicode MS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 Unicode MS"/>
              </a:rPr>
              <a:t>Either ‘ab’ or ‘cd’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sed substitution (s)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s/day/night/ old &gt;new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echo day | sed s/day/night/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&gt;&gt;night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echo Sunday | sed 's/day/night/'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&gt;&gt;Sunnight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sed substitution (s)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&gt; cat file.txt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unix is great os. unix is opensource. unix is free os.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learn operating system.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unixlinux which one you choose.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sed substitution (s)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&gt;sed 's/unix/linux/2' file.txt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unix is great os. linux is opensource. unix is free os.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learn operating system.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unixlinux which one you choose.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&gt;&gt; ‘g’ or ‘I’ also.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sed substitution (s)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&gt;echo "123 abc" | sed 's/[0-9]*/&amp; &amp;/'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123 123 abc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&gt;echo "123 abc" | sed 's/[0-9][0-9]*/&amp; &amp;/'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123 123 abc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Is sed recursive?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's/loop/loop the loop/g' &lt;old &gt;new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??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will not cause an infinite loop.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sed print (p)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entury Schoolbook"/>
              </a:rPr>
              <a:t>Print Command (p)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copies the entire contents of the pattern space to output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will print same line twice unless the option “–n” is used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is sed?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: a “Stream EDitor”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entury Schoolbook"/>
              </a:rPr>
              <a:t>A non-interactive stream editor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entury Schoolbook"/>
              </a:rPr>
              <a:t>Interprets sed instructions and performs actions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entury Schoolbook"/>
              </a:rPr>
              <a:t>Use sed to: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Automatically perform edits on file(s)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sed print (p)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Here are ways to duplicate the function of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grep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with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sed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-n 's/pattern/&amp;/p' &lt;file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Or we can use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-n '/pattern/p' 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pattern is a RE…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Multiple commands with -e command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-e 's/a/A/' -e 's/b/B/' &lt;old &gt;new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Passing arguments into a sed script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"/>
              </a:rPr>
              <a:t>#!/bin/sh</a:t>
            </a:r>
            <a:endParaRPr/>
          </a:p>
          <a:p>
            <a:pPr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"/>
              </a:rPr>
              <a:t>sed -n 's/'$1'/&amp;/p'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Addresses and Ranges of Text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Restricting to a line number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simplest restriction is a line number. If you wanted to delete the first number on line 3, just add a "3" before the command: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sed '3 s/[0-9][0-9]*//' &lt;file &gt;new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Addresses and Ranges of Text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Patterns as restriction.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delete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first number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on all lines that start with a "#," use: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sed '/^#/ s/[0-9][0-9]*//'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Addresses and Ranges of Text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Ranges by line number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You can specify a range on line numbers by inserting a comma between the numbers.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To restrict a substitution to the first 100 lines, you can use: </a:t>
            </a:r>
            <a:endParaRPr/>
          </a:p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sed '1,100 s/A/a/'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Addresses and Ranges of Text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Ranges by line number (cntd…)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An easier way is to use the special character "$," which means the last line in the file.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sed '101,$ s/A/a/' 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Addresses and Ranges of Text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Ranges by patterns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libri"/>
              </a:rPr>
              <a:t>You can specify two regular expressions as the range.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libri"/>
              </a:rPr>
              <a:t>Assuming a "#" starts a comment, you can search for a keyword, </a:t>
            </a:r>
            <a:r>
              <a:rPr b="1" lang="en-US" sz="3500">
                <a:solidFill>
                  <a:srgbClr val="000000"/>
                </a:solidFill>
                <a:latin typeface="Calibri"/>
              </a:rPr>
              <a:t>remove all comments until you see the second keyword</a:t>
            </a:r>
            <a:r>
              <a:rPr lang="en-US" sz="3500">
                <a:solidFill>
                  <a:srgbClr val="000000"/>
                </a:solidFill>
                <a:latin typeface="Calibri"/>
              </a:rPr>
              <a:t>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libri"/>
              </a:rPr>
              <a:t>In this case the two keywords are "start" and "stop:“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sed '/start/,/stop/ s/#.*//'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Delete with d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You can delete the lines a file by specifying the line number or a range or numbers.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&gt;sed '2 d' file.txt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&gt;sed '5,$ d' file.txt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&gt;sed '/^#/ d' file.txt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Delete with d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You can delete the lines a file by specifying the line number or a range or numbers.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&gt;sed '2 d' file.txt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&gt;sed '5,$ d' file.txt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&gt;sed '/^#/ d‘ file.txt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sed command</a:t>
            </a:r>
            <a:endParaRPr/>
          </a:p>
        </p:txBody>
      </p:sp>
      <p:pic>
        <p:nvPicPr>
          <p:cNvPr id="12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600200"/>
            <a:ext cx="6548040" cy="4757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Reversing the restriction with !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"!" character, which often means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in UNIX utilities, inverts the address restriction.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-n '/pattern/ !p' &lt;/tmp/b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--prints all lines that don't contain the pattern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Relationships between d, p, and !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Range   Command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Printed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Results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-n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1,10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first 10 lines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-n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11,$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!p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first 10 lines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1,10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!d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first 10 lines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11,$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d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first 10 lines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q or quit command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This command is most useful when you wish to abort the editing after some condition is reached.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sed '11 q'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which quits when the eleventh line is reached.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q or quit command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Display the first 50 lines and quit</a:t>
            </a:r>
            <a:endParaRPr/>
          </a:p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$ sed -e ’50q’ datafile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&gt;&gt;&gt;&gt; ??  sed '1,10 q' 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Append a line with 'a'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"a" command appends a line after the range or pattern.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#!/bin/sh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'/WORD/ a\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Add this line after every line with WORD'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 rot="7990800">
            <a:off x="3062160" y="3426120"/>
            <a:ext cx="1038600" cy="487440"/>
          </a:xfrm>
          <a:prstGeom prst="rightArrow">
            <a:avLst>
              <a:gd name="adj1" fmla="val 2499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Append a line with 'a'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Adding more than one line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#!/bin/sh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'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/WORD/ a\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Add this line\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line\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And this line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'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Insert a line with 'i'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insert a new line before the pattern with the "i" command: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#!/bin/sh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' /WORD/ i\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Add this line before every line with WORD'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Change a line with 'c'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change the current line with a new line.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#!/bin/sh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' /WORD/ c\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Replace the current line with the line'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Print line number with =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"=" command prints the current line number to standard output.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One way to find out the line numbers that contain a pattern is to use: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-n '/PATTERN/ =' file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Transform with y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sed command can be used to convert the lower case letters to upper case letters by using the transform "y" option.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For instance, to change the letters "a" through "f" into their upper case form, use: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sed 'y/abcdef/ABCDEF/' file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sed Operation</a:t>
            </a:r>
            <a:r>
              <a:rPr b="1"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pic>
        <p:nvPicPr>
          <p:cNvPr id="13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7760" y="1895400"/>
            <a:ext cx="7652880" cy="3422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Combined examples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&gt; cat file.txt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unix is great os. unix is opensource. unix is free os.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learn operating system.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unixlinux which one you choose.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Combined examples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&gt;  sed 's/unix/{&amp;&amp;}/' file.txt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{unixunix} is great os. unix is opensource. unix is free os.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learn operating system.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{unixunix}linux which one you choose.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Combined examples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&gt;sed 's/unix/linux/p' file.txt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linux is great os. unix is opensource. unix is free os.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linux is great os. unix is opensource. unix is free os. learn operating system.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linuxlinux which one you choose.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linuxlinux which one you choose.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Combined examples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&gt;sed -n 's/unix/linux/p' file.txt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linux is great os. unix is opensource. unix is free os.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linuxlinux which one you choose.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Combined examples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&gt;sed '/linux/ s/unix/centos/' file.txt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unix is great os. unix is opensource. unix is free os.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learn operating system.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centoslinux which one you choose.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Combined examples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&gt;sed '/unix/ a "Add a new line"' file.txt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unix is great os. unix is opensource. unix is free os.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"Add a new line"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learn operating system. unixlinux which one you choose.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"Add a new line"</a:t>
            </a: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Combined examples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&gt;sed '/unix/ i "Add a new line"' file.txt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"Add a new line"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unix is great os. unix is opensource. unix is free os.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learn operating system.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"Add a new line"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unixlinux which one you choose.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Combined examples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&gt;sed '/unix/ c "Change line"' file.txt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"Change line"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learn operating system.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"Change line"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Combined examples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&gt;sed 'y/ul/UL/' file.txt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Unix is great os. Unix is opensoUrce. Unix is free os.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Learn operating system.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UnixLinUx which one yoU choose.</a:t>
            </a:r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slash as a delimiter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 you want to change a pathname that contains a slash –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say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/usr/local/bin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to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/common/bin 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could use the backslash to quote the slash: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sed 's/\/usr\/local\/bin/\/common\/bin/' &lt;old &gt;new 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sed Operation</a:t>
            </a:r>
            <a:r>
              <a:rPr b="1"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380880" y="15238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While (read line){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1 )  Sed reads an input line from STDIN or a given file, one line at a time, into the  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pattern space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.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r>
              <a:rPr i="1"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b="1" i="1" lang="en-US" sz="2800">
                <a:solidFill>
                  <a:srgbClr val="000000"/>
                </a:solidFill>
                <a:latin typeface="Calibri"/>
              </a:rPr>
              <a:t>Pattern Space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 =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 data buffer - the “current text” as it’s being edited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2)  For each line, sed executes a series of editing commands (written by the user, you) on the pattern space.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3) Writes the pattern space to STDOUT. 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slash as a delimiter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is easier to read if you use some another delimiter: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's_/usr/local/bin_/common/bin_' &lt;old &gt;new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's:/usr/local/bin:/common/bin:' &lt;old &gt;new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's|/usr/local/bin|/common/bin|' &lt;old &gt;new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&gt;&gt;&gt;&gt;Count 3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Writing a file with the 'w' command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Syntax:  w filename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Write the pattern space to filename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filename will be created (or truncated) before the first input line is read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w commands which refer to the same filename are output through the same FILE stream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Writing a file with the 'w' command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 that will only write lines that start with an even number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sed -n '/^[0-9]*[02468]/ w even' &lt;file</a:t>
            </a: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85800" y="304920"/>
            <a:ext cx="8000640" cy="914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Invoking Sed Commands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371600"/>
            <a:ext cx="8305560" cy="48002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$ sed [-e script] [-f script-file] [-n] [files...]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-e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an "in-line" script, i.e. a script to sed execute given on the command line. Multiple command line scripts can be given, each with an -e option.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-f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read scripts from specified file, several -f options can appear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files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are the files to read, if a "-" appears, read from stdin,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if no files are given, read also from stdin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85800" y="304920"/>
            <a:ext cx="8000640" cy="914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Invoking Sed Commands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228600" y="1523880"/>
            <a:ext cx="8305560" cy="48002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-n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by default, sed writes each line to stdout when it reaches the end of the script (being whatever on the line) this option prevents that. i.e. no output unless there is a command to order SED specifically to do it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sed instruction format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address determines which lines in the input file are to be processed by the command(s)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if no address is specified, then the command is applied to each input line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address types: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Single-Line address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Set-of-Lines address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Range address</a:t>
            </a:r>
            <a:endParaRPr/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33920" y="1523880"/>
            <a:ext cx="4809600" cy="609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Regular Expressions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^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matches the beginning of the line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$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matches the end of the line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.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Matches any single character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\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Escapes any metacharacter that follows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(char)*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Match arbitrarily many occurences (character)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(char)?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Match 0 or 1 instance of (character)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(char)+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Match 1 or more instances of (character)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