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457200"/>
            <a:ext cx="6548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Attendance Manager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1792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 arora</dc:creator>
  <cp:lastModifiedBy>shubhang arora</cp:lastModifiedBy>
  <cp:revision>1</cp:revision>
  <dcterms:created xsi:type="dcterms:W3CDTF">2006-08-16T00:00:00Z</dcterms:created>
  <dcterms:modified xsi:type="dcterms:W3CDTF">2016-04-18T08:06:38Z</dcterms:modified>
</cp:coreProperties>
</file>