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57200"/>
            <a:ext cx="6548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Attendance Manager</a:t>
            </a:r>
            <a:endParaRPr lang="en-IN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2743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 to database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92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INTRODUCTION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174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ER REPRESENTATION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2320880" y="3210058"/>
            <a:ext cx="1219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STUDENT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3203619"/>
            <a:ext cx="1219200" cy="463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FACULTY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4019" y="5464935"/>
            <a:ext cx="1323304" cy="463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COURSES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8123" y="1150992"/>
            <a:ext cx="1219200" cy="463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2"/>
          </p:cNvCxnSpPr>
          <p:nvPr/>
        </p:nvCxnSpPr>
        <p:spPr>
          <a:xfrm>
            <a:off x="4047723" y="1614631"/>
            <a:ext cx="0" cy="4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3423902" y="2063838"/>
            <a:ext cx="1247641" cy="82049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Is 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2374542" y="4171143"/>
            <a:ext cx="1111876" cy="71585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4473262" y="4116945"/>
            <a:ext cx="1111876" cy="71585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4" idx="2"/>
            <a:endCxn id="15" idx="0"/>
          </p:cNvCxnSpPr>
          <p:nvPr/>
        </p:nvCxnSpPr>
        <p:spPr>
          <a:xfrm>
            <a:off x="2930480" y="3667258"/>
            <a:ext cx="0" cy="50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</p:cNvCxnSpPr>
          <p:nvPr/>
        </p:nvCxnSpPr>
        <p:spPr>
          <a:xfrm>
            <a:off x="2930480" y="4886994"/>
            <a:ext cx="0" cy="80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1"/>
          </p:cNvCxnSpPr>
          <p:nvPr/>
        </p:nvCxnSpPr>
        <p:spPr>
          <a:xfrm>
            <a:off x="2930480" y="5696754"/>
            <a:ext cx="4035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5029200" y="4832796"/>
            <a:ext cx="0" cy="88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3"/>
          </p:cNvCxnSpPr>
          <p:nvPr/>
        </p:nvCxnSpPr>
        <p:spPr>
          <a:xfrm flipV="1">
            <a:off x="4657323" y="5694069"/>
            <a:ext cx="371877" cy="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16" idx="0"/>
          </p:cNvCxnSpPr>
          <p:nvPr/>
        </p:nvCxnSpPr>
        <p:spPr>
          <a:xfrm>
            <a:off x="5029200" y="3667258"/>
            <a:ext cx="0" cy="44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4"/>
            <a:endCxn id="5" idx="0"/>
          </p:cNvCxnSpPr>
          <p:nvPr/>
        </p:nvCxnSpPr>
        <p:spPr>
          <a:xfrm>
            <a:off x="4671543" y="2884330"/>
            <a:ext cx="357657" cy="31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2"/>
            <a:endCxn id="4" idx="0"/>
          </p:cNvCxnSpPr>
          <p:nvPr/>
        </p:nvCxnSpPr>
        <p:spPr>
          <a:xfrm flipH="1">
            <a:off x="2930480" y="2884330"/>
            <a:ext cx="493422" cy="325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0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520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TABLES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400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334</TotalTime>
  <Words>16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shubhang arora</dc:creator>
  <cp:lastModifiedBy>shubhang arora</cp:lastModifiedBy>
  <cp:revision>4</cp:revision>
  <dcterms:created xsi:type="dcterms:W3CDTF">2006-08-16T00:00:00Z</dcterms:created>
  <dcterms:modified xsi:type="dcterms:W3CDTF">2016-04-18T13:44:01Z</dcterms:modified>
</cp:coreProperties>
</file>