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media/image12.jpeg" ContentType="image/jpeg"/>
  <Override PartName="/ppt/media/image17.png" ContentType="image/png"/>
  <Override PartName="/ppt/media/image9.png" ContentType="image/png"/>
  <Override PartName="/ppt/media/image10.png" ContentType="image/png"/>
  <Override PartName="/ppt/media/image13.png" ContentType="image/png"/>
  <Override PartName="/ppt/media/image8.png" ContentType="image/png"/>
  <Override PartName="/ppt/media/image7.png" ContentType="image/png"/>
  <Override PartName="/ppt/media/image20.png" ContentType="image/png"/>
  <Override PartName="/ppt/media/image15.png" ContentType="image/png"/>
  <Override PartName="/ppt/media/image19.png" ContentType="image/png"/>
  <Override PartName="/ppt/media/image1.png" ContentType="image/png"/>
  <Override PartName="/ppt/media/image18.png" ContentType="image/png"/>
  <Override PartName="/ppt/media/image16.png" ContentType="image/png"/>
  <Override PartName="/ppt/media/image14.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4610100" cy="3460750"/>
  <p:notesSz cx="4610100" cy="34607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A3CF4420-3EA4-4169-B604-7BCACA05D8CE}"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4" name="PlaceHolder 2"/>
          <p:cNvSpPr>
            <a:spLocks noGrp="1"/>
          </p:cNvSpPr>
          <p:nvPr>
            <p:ph/>
          </p:nvPr>
        </p:nvSpPr>
        <p:spPr>
          <a:xfrm>
            <a:off x="230400" y="80964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5" name="PlaceHolder 3"/>
          <p:cNvSpPr>
            <a:spLocks noGrp="1"/>
          </p:cNvSpPr>
          <p:nvPr>
            <p:ph/>
          </p:nvPr>
        </p:nvSpPr>
        <p:spPr>
          <a:xfrm>
            <a:off x="230400" y="185796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2D126B48-0DBF-40DB-B195-78D1A70FB67E}"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7"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8"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9" name="PlaceHolder 4"/>
          <p:cNvSpPr>
            <a:spLocks noGrp="1"/>
          </p:cNvSpPr>
          <p:nvPr>
            <p:ph/>
          </p:nvPr>
        </p:nvSpPr>
        <p:spPr>
          <a:xfrm>
            <a:off x="2304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0" name="PlaceHolder 5"/>
          <p:cNvSpPr>
            <a:spLocks noGrp="1"/>
          </p:cNvSpPr>
          <p:nvPr>
            <p:ph/>
          </p:nvPr>
        </p:nvSpPr>
        <p:spPr>
          <a:xfrm>
            <a:off x="23562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3E6F3E6D-C721-4773-A1B3-79F81159B4AD}"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2" name="PlaceHolder 2"/>
          <p:cNvSpPr>
            <a:spLocks noGrp="1"/>
          </p:cNvSpPr>
          <p:nvPr>
            <p:ph/>
          </p:nvPr>
        </p:nvSpPr>
        <p:spPr>
          <a:xfrm>
            <a:off x="23040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3" name="PlaceHolder 3"/>
          <p:cNvSpPr>
            <a:spLocks noGrp="1"/>
          </p:cNvSpPr>
          <p:nvPr>
            <p:ph/>
          </p:nvPr>
        </p:nvSpPr>
        <p:spPr>
          <a:xfrm>
            <a:off x="163332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4" name="PlaceHolder 4"/>
          <p:cNvSpPr>
            <a:spLocks noGrp="1"/>
          </p:cNvSpPr>
          <p:nvPr>
            <p:ph/>
          </p:nvPr>
        </p:nvSpPr>
        <p:spPr>
          <a:xfrm>
            <a:off x="303588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5" name="PlaceHolder 5"/>
          <p:cNvSpPr>
            <a:spLocks noGrp="1"/>
          </p:cNvSpPr>
          <p:nvPr>
            <p:ph/>
          </p:nvPr>
        </p:nvSpPr>
        <p:spPr>
          <a:xfrm>
            <a:off x="23040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6" name="PlaceHolder 6"/>
          <p:cNvSpPr>
            <a:spLocks noGrp="1"/>
          </p:cNvSpPr>
          <p:nvPr>
            <p:ph/>
          </p:nvPr>
        </p:nvSpPr>
        <p:spPr>
          <a:xfrm>
            <a:off x="163332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7" name="PlaceHolder 7"/>
          <p:cNvSpPr>
            <a:spLocks noGrp="1"/>
          </p:cNvSpPr>
          <p:nvPr>
            <p:ph/>
          </p:nvPr>
        </p:nvSpPr>
        <p:spPr>
          <a:xfrm>
            <a:off x="303588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CE533EAB-7520-428D-9532-156A8B87A466}"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46E15F4A-D0DC-42EB-9995-FEA1E4248ECB}"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1" name="PlaceHolder 2"/>
          <p:cNvSpPr>
            <a:spLocks noGrp="1"/>
          </p:cNvSpPr>
          <p:nvPr>
            <p:ph type="subTitle"/>
          </p:nvPr>
        </p:nvSpPr>
        <p:spPr>
          <a:xfrm>
            <a:off x="230400" y="809640"/>
            <a:ext cx="4148640" cy="20066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B2F85D9B-49EE-4FBA-82D5-1EB63ADA4F2D}"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3" name="PlaceHolder 2"/>
          <p:cNvSpPr>
            <a:spLocks noGrp="1"/>
          </p:cNvSpPr>
          <p:nvPr>
            <p:ph/>
          </p:nvPr>
        </p:nvSpPr>
        <p:spPr>
          <a:xfrm>
            <a:off x="230400" y="809640"/>
            <a:ext cx="414864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8B12C34D-5865-472D-8B40-3A209629E078}"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5" name="PlaceHolder 2"/>
          <p:cNvSpPr>
            <a:spLocks noGrp="1"/>
          </p:cNvSpPr>
          <p:nvPr>
            <p:ph/>
          </p:nvPr>
        </p:nvSpPr>
        <p:spPr>
          <a:xfrm>
            <a:off x="2304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6" name="PlaceHolder 3"/>
          <p:cNvSpPr>
            <a:spLocks noGrp="1"/>
          </p:cNvSpPr>
          <p:nvPr>
            <p:ph/>
          </p:nvPr>
        </p:nvSpPr>
        <p:spPr>
          <a:xfrm>
            <a:off x="23562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B3E76886-1440-4E3F-AF1E-BC67D75B8E25}"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24D65C3F-0F8C-4AA5-BC8B-3077CFBC6409}"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1609560" y="1244520"/>
            <a:ext cx="1390320" cy="6918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97C5C9A8-9DD5-4A7C-B5F8-4C644ED6965E}"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90"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1" name="PlaceHolder 3"/>
          <p:cNvSpPr>
            <a:spLocks noGrp="1"/>
          </p:cNvSpPr>
          <p:nvPr>
            <p:ph/>
          </p:nvPr>
        </p:nvSpPr>
        <p:spPr>
          <a:xfrm>
            <a:off x="23562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2" name="PlaceHolder 4"/>
          <p:cNvSpPr>
            <a:spLocks noGrp="1"/>
          </p:cNvSpPr>
          <p:nvPr>
            <p:ph/>
          </p:nvPr>
        </p:nvSpPr>
        <p:spPr>
          <a:xfrm>
            <a:off x="2304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C118B6A9-D086-4FA8-89D5-8DCEF6F1E8A7}"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3" name="PlaceHolder 2"/>
          <p:cNvSpPr>
            <a:spLocks noGrp="1"/>
          </p:cNvSpPr>
          <p:nvPr>
            <p:ph type="subTitle"/>
          </p:nvPr>
        </p:nvSpPr>
        <p:spPr>
          <a:xfrm>
            <a:off x="230400" y="809640"/>
            <a:ext cx="4148640" cy="20066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21A717A4-EA6F-493F-8A4A-97489E123464}"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94" name="PlaceHolder 2"/>
          <p:cNvSpPr>
            <a:spLocks noGrp="1"/>
          </p:cNvSpPr>
          <p:nvPr>
            <p:ph/>
          </p:nvPr>
        </p:nvSpPr>
        <p:spPr>
          <a:xfrm>
            <a:off x="2304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5"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6" name="PlaceHolder 4"/>
          <p:cNvSpPr>
            <a:spLocks noGrp="1"/>
          </p:cNvSpPr>
          <p:nvPr>
            <p:ph/>
          </p:nvPr>
        </p:nvSpPr>
        <p:spPr>
          <a:xfrm>
            <a:off x="23562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BFAE1F5E-2543-4DC1-B463-DA2D9E24DFF0}"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98"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9"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0" name="PlaceHolder 4"/>
          <p:cNvSpPr>
            <a:spLocks noGrp="1"/>
          </p:cNvSpPr>
          <p:nvPr>
            <p:ph/>
          </p:nvPr>
        </p:nvSpPr>
        <p:spPr>
          <a:xfrm>
            <a:off x="230400" y="185796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81B3694D-B896-4974-8B09-CD94ABA6A322}"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2" name="PlaceHolder 2"/>
          <p:cNvSpPr>
            <a:spLocks noGrp="1"/>
          </p:cNvSpPr>
          <p:nvPr>
            <p:ph/>
          </p:nvPr>
        </p:nvSpPr>
        <p:spPr>
          <a:xfrm>
            <a:off x="230400" y="80964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3" name="PlaceHolder 3"/>
          <p:cNvSpPr>
            <a:spLocks noGrp="1"/>
          </p:cNvSpPr>
          <p:nvPr>
            <p:ph/>
          </p:nvPr>
        </p:nvSpPr>
        <p:spPr>
          <a:xfrm>
            <a:off x="230400" y="185796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1C34A50D-8636-4F16-8F32-729179DB690A}"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5"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6"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7" name="PlaceHolder 4"/>
          <p:cNvSpPr>
            <a:spLocks noGrp="1"/>
          </p:cNvSpPr>
          <p:nvPr>
            <p:ph/>
          </p:nvPr>
        </p:nvSpPr>
        <p:spPr>
          <a:xfrm>
            <a:off x="2304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8" name="PlaceHolder 5"/>
          <p:cNvSpPr>
            <a:spLocks noGrp="1"/>
          </p:cNvSpPr>
          <p:nvPr>
            <p:ph/>
          </p:nvPr>
        </p:nvSpPr>
        <p:spPr>
          <a:xfrm>
            <a:off x="23562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AD773CC4-497E-4FED-9491-C26DFD3FD44F}"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0" name="PlaceHolder 2"/>
          <p:cNvSpPr>
            <a:spLocks noGrp="1"/>
          </p:cNvSpPr>
          <p:nvPr>
            <p:ph/>
          </p:nvPr>
        </p:nvSpPr>
        <p:spPr>
          <a:xfrm>
            <a:off x="23040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1" name="PlaceHolder 3"/>
          <p:cNvSpPr>
            <a:spLocks noGrp="1"/>
          </p:cNvSpPr>
          <p:nvPr>
            <p:ph/>
          </p:nvPr>
        </p:nvSpPr>
        <p:spPr>
          <a:xfrm>
            <a:off x="163332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2" name="PlaceHolder 4"/>
          <p:cNvSpPr>
            <a:spLocks noGrp="1"/>
          </p:cNvSpPr>
          <p:nvPr>
            <p:ph/>
          </p:nvPr>
        </p:nvSpPr>
        <p:spPr>
          <a:xfrm>
            <a:off x="303588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3" name="PlaceHolder 5"/>
          <p:cNvSpPr>
            <a:spLocks noGrp="1"/>
          </p:cNvSpPr>
          <p:nvPr>
            <p:ph/>
          </p:nvPr>
        </p:nvSpPr>
        <p:spPr>
          <a:xfrm>
            <a:off x="23040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4" name="PlaceHolder 6"/>
          <p:cNvSpPr>
            <a:spLocks noGrp="1"/>
          </p:cNvSpPr>
          <p:nvPr>
            <p:ph/>
          </p:nvPr>
        </p:nvSpPr>
        <p:spPr>
          <a:xfrm>
            <a:off x="163332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5" name="PlaceHolder 7"/>
          <p:cNvSpPr>
            <a:spLocks noGrp="1"/>
          </p:cNvSpPr>
          <p:nvPr>
            <p:ph/>
          </p:nvPr>
        </p:nvSpPr>
        <p:spPr>
          <a:xfrm>
            <a:off x="303588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CBF69FF4-BA1E-47FC-A76B-F27438B3D161}"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9"/>
          </p:nvPr>
        </p:nvSpPr>
        <p:spPr/>
        <p:txBody>
          <a:bodyPr/>
          <a:p>
            <a:fld id="{49B8A746-DA60-4A95-A1EC-019600CD47DF}" type="slidenum">
              <a:t>&lt;#&gt;</a:t>
            </a:fld>
          </a:p>
        </p:txBody>
      </p:sp>
      <p:sp>
        <p:nvSpPr>
          <p:cNvPr id="4" name="PlaceHolder 3"/>
          <p:cNvSpPr>
            <a:spLocks noGrp="1"/>
          </p:cNvSpPr>
          <p:nvPr>
            <p:ph type="dt" idx="8"/>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9" name="PlaceHolder 2"/>
          <p:cNvSpPr>
            <a:spLocks noGrp="1"/>
          </p:cNvSpPr>
          <p:nvPr>
            <p:ph type="subTitle"/>
          </p:nvPr>
        </p:nvSpPr>
        <p:spPr>
          <a:xfrm>
            <a:off x="230400" y="809640"/>
            <a:ext cx="4148640" cy="20066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CAB8F8C1-A911-43B0-B113-6F00D93E03EC}"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1" name="PlaceHolder 2"/>
          <p:cNvSpPr>
            <a:spLocks noGrp="1"/>
          </p:cNvSpPr>
          <p:nvPr>
            <p:ph/>
          </p:nvPr>
        </p:nvSpPr>
        <p:spPr>
          <a:xfrm>
            <a:off x="230400" y="809640"/>
            <a:ext cx="414864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4EC6E47E-593E-4F9A-B5D9-CC80736D3D65}"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3" name="PlaceHolder 2"/>
          <p:cNvSpPr>
            <a:spLocks noGrp="1"/>
          </p:cNvSpPr>
          <p:nvPr>
            <p:ph/>
          </p:nvPr>
        </p:nvSpPr>
        <p:spPr>
          <a:xfrm>
            <a:off x="2304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44" name="PlaceHolder 3"/>
          <p:cNvSpPr>
            <a:spLocks noGrp="1"/>
          </p:cNvSpPr>
          <p:nvPr>
            <p:ph/>
          </p:nvPr>
        </p:nvSpPr>
        <p:spPr>
          <a:xfrm>
            <a:off x="23562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4BFA9B4A-DAEE-41FE-A676-764A6FF7C70D}"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9CC31DEE-9004-463A-8789-E0F9CE03D1C8}"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5" name="PlaceHolder 2"/>
          <p:cNvSpPr>
            <a:spLocks noGrp="1"/>
          </p:cNvSpPr>
          <p:nvPr>
            <p:ph/>
          </p:nvPr>
        </p:nvSpPr>
        <p:spPr>
          <a:xfrm>
            <a:off x="230400" y="809640"/>
            <a:ext cx="414864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ABF3292A-FAE8-4084-96FD-C9F2387C48C2}"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609560" y="1244520"/>
            <a:ext cx="1390320" cy="6918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A26ABADC-DF6E-4665-B934-F7C803DB226E}"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8"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49" name="PlaceHolder 3"/>
          <p:cNvSpPr>
            <a:spLocks noGrp="1"/>
          </p:cNvSpPr>
          <p:nvPr>
            <p:ph/>
          </p:nvPr>
        </p:nvSpPr>
        <p:spPr>
          <a:xfrm>
            <a:off x="23562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0" name="PlaceHolder 4"/>
          <p:cNvSpPr>
            <a:spLocks noGrp="1"/>
          </p:cNvSpPr>
          <p:nvPr>
            <p:ph/>
          </p:nvPr>
        </p:nvSpPr>
        <p:spPr>
          <a:xfrm>
            <a:off x="2304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F6394CA3-30F1-47D6-9331-6640A15FA2CA}"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2" name="PlaceHolder 2"/>
          <p:cNvSpPr>
            <a:spLocks noGrp="1"/>
          </p:cNvSpPr>
          <p:nvPr>
            <p:ph/>
          </p:nvPr>
        </p:nvSpPr>
        <p:spPr>
          <a:xfrm>
            <a:off x="2304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3"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4" name="PlaceHolder 4"/>
          <p:cNvSpPr>
            <a:spLocks noGrp="1"/>
          </p:cNvSpPr>
          <p:nvPr>
            <p:ph/>
          </p:nvPr>
        </p:nvSpPr>
        <p:spPr>
          <a:xfrm>
            <a:off x="23562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B0418CF9-2FD9-4E53-BBD8-36CFBD21D5E1}"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6"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7"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8" name="PlaceHolder 4"/>
          <p:cNvSpPr>
            <a:spLocks noGrp="1"/>
          </p:cNvSpPr>
          <p:nvPr>
            <p:ph/>
          </p:nvPr>
        </p:nvSpPr>
        <p:spPr>
          <a:xfrm>
            <a:off x="230400" y="185796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D078D49A-7A52-4118-A233-E6527CE16D70}"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0" name="PlaceHolder 2"/>
          <p:cNvSpPr>
            <a:spLocks noGrp="1"/>
          </p:cNvSpPr>
          <p:nvPr>
            <p:ph/>
          </p:nvPr>
        </p:nvSpPr>
        <p:spPr>
          <a:xfrm>
            <a:off x="230400" y="80964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1" name="PlaceHolder 3"/>
          <p:cNvSpPr>
            <a:spLocks noGrp="1"/>
          </p:cNvSpPr>
          <p:nvPr>
            <p:ph/>
          </p:nvPr>
        </p:nvSpPr>
        <p:spPr>
          <a:xfrm>
            <a:off x="230400" y="185796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4DF79B54-5FD5-43EF-915D-7AD1215FE190}"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3"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4"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5" name="PlaceHolder 4"/>
          <p:cNvSpPr>
            <a:spLocks noGrp="1"/>
          </p:cNvSpPr>
          <p:nvPr>
            <p:ph/>
          </p:nvPr>
        </p:nvSpPr>
        <p:spPr>
          <a:xfrm>
            <a:off x="2304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6" name="PlaceHolder 5"/>
          <p:cNvSpPr>
            <a:spLocks noGrp="1"/>
          </p:cNvSpPr>
          <p:nvPr>
            <p:ph/>
          </p:nvPr>
        </p:nvSpPr>
        <p:spPr>
          <a:xfrm>
            <a:off x="23562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9"/>
          </p:nvPr>
        </p:nvSpPr>
        <p:spPr/>
        <p:txBody>
          <a:bodyPr/>
          <a:p>
            <a:fld id="{8CC22644-11DE-45E6-B414-15A5E5E3585D}" type="slidenum">
              <a:t>&lt;#&gt;</a:t>
            </a:fld>
          </a:p>
        </p:txBody>
      </p:sp>
      <p:sp>
        <p:nvSpPr>
          <p:cNvPr id="9" name="PlaceHolder 8"/>
          <p:cNvSpPr>
            <a:spLocks noGrp="1"/>
          </p:cNvSpPr>
          <p:nvPr>
            <p:ph type="dt" idx="8"/>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8" name="PlaceHolder 2"/>
          <p:cNvSpPr>
            <a:spLocks noGrp="1"/>
          </p:cNvSpPr>
          <p:nvPr>
            <p:ph/>
          </p:nvPr>
        </p:nvSpPr>
        <p:spPr>
          <a:xfrm>
            <a:off x="23040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9" name="PlaceHolder 3"/>
          <p:cNvSpPr>
            <a:spLocks noGrp="1"/>
          </p:cNvSpPr>
          <p:nvPr>
            <p:ph/>
          </p:nvPr>
        </p:nvSpPr>
        <p:spPr>
          <a:xfrm>
            <a:off x="163332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0" name="PlaceHolder 4"/>
          <p:cNvSpPr>
            <a:spLocks noGrp="1"/>
          </p:cNvSpPr>
          <p:nvPr>
            <p:ph/>
          </p:nvPr>
        </p:nvSpPr>
        <p:spPr>
          <a:xfrm>
            <a:off x="303588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1" name="PlaceHolder 5"/>
          <p:cNvSpPr>
            <a:spLocks noGrp="1"/>
          </p:cNvSpPr>
          <p:nvPr>
            <p:ph/>
          </p:nvPr>
        </p:nvSpPr>
        <p:spPr>
          <a:xfrm>
            <a:off x="23040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2" name="PlaceHolder 6"/>
          <p:cNvSpPr>
            <a:spLocks noGrp="1"/>
          </p:cNvSpPr>
          <p:nvPr>
            <p:ph/>
          </p:nvPr>
        </p:nvSpPr>
        <p:spPr>
          <a:xfrm>
            <a:off x="163332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3" name="PlaceHolder 7"/>
          <p:cNvSpPr>
            <a:spLocks noGrp="1"/>
          </p:cNvSpPr>
          <p:nvPr>
            <p:ph/>
          </p:nvPr>
        </p:nvSpPr>
        <p:spPr>
          <a:xfrm>
            <a:off x="303588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9"/>
          </p:nvPr>
        </p:nvSpPr>
        <p:spPr/>
        <p:txBody>
          <a:bodyPr/>
          <a:p>
            <a:fld id="{CEFF5E9F-8FDF-4A26-BEE4-AAF9A3B35EF7}" type="slidenum">
              <a:t>&lt;#&gt;</a:t>
            </a:fld>
          </a:p>
        </p:txBody>
      </p:sp>
      <p:sp>
        <p:nvSpPr>
          <p:cNvPr id="11" name="PlaceHolder 10"/>
          <p:cNvSpPr>
            <a:spLocks noGrp="1"/>
          </p:cNvSpPr>
          <p:nvPr>
            <p:ph type="dt" idx="8"/>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2"/>
          </p:nvPr>
        </p:nvSpPr>
        <p:spPr/>
        <p:txBody>
          <a:bodyPr/>
          <a:p>
            <a:fld id="{A3BEE726-0B93-41DC-BC02-C16E481E4372}" type="slidenum">
              <a:t>&lt;#&gt;</a:t>
            </a:fld>
          </a:p>
        </p:txBody>
      </p:sp>
      <p:sp>
        <p:nvSpPr>
          <p:cNvPr id="4" name="PlaceHolder 3"/>
          <p:cNvSpPr>
            <a:spLocks noGrp="1"/>
          </p:cNvSpPr>
          <p:nvPr>
            <p:ph type="dt" idx="11"/>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3" name="PlaceHolder 2"/>
          <p:cNvSpPr>
            <a:spLocks noGrp="1"/>
          </p:cNvSpPr>
          <p:nvPr>
            <p:ph type="subTitle"/>
          </p:nvPr>
        </p:nvSpPr>
        <p:spPr>
          <a:xfrm>
            <a:off x="230400" y="809640"/>
            <a:ext cx="4148640" cy="20066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0AA5365F-57E8-448C-BDDE-0C24F2FC09D1}"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5" name="PlaceHolder 2"/>
          <p:cNvSpPr>
            <a:spLocks noGrp="1"/>
          </p:cNvSpPr>
          <p:nvPr>
            <p:ph/>
          </p:nvPr>
        </p:nvSpPr>
        <p:spPr>
          <a:xfrm>
            <a:off x="230400" y="809640"/>
            <a:ext cx="414864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21D844C5-B645-4855-B37F-C77DBC303CAF}"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7" name="PlaceHolder 2"/>
          <p:cNvSpPr>
            <a:spLocks noGrp="1"/>
          </p:cNvSpPr>
          <p:nvPr>
            <p:ph/>
          </p:nvPr>
        </p:nvSpPr>
        <p:spPr>
          <a:xfrm>
            <a:off x="2304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8" name="PlaceHolder 3"/>
          <p:cNvSpPr>
            <a:spLocks noGrp="1"/>
          </p:cNvSpPr>
          <p:nvPr>
            <p:ph/>
          </p:nvPr>
        </p:nvSpPr>
        <p:spPr>
          <a:xfrm>
            <a:off x="23562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75570630-675B-44BD-966F-B8074EB5EAC6}"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7" name="PlaceHolder 2"/>
          <p:cNvSpPr>
            <a:spLocks noGrp="1"/>
          </p:cNvSpPr>
          <p:nvPr>
            <p:ph/>
          </p:nvPr>
        </p:nvSpPr>
        <p:spPr>
          <a:xfrm>
            <a:off x="2304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8" name="PlaceHolder 3"/>
          <p:cNvSpPr>
            <a:spLocks noGrp="1"/>
          </p:cNvSpPr>
          <p:nvPr>
            <p:ph/>
          </p:nvPr>
        </p:nvSpPr>
        <p:spPr>
          <a:xfrm>
            <a:off x="23562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F5CB5977-F511-48E1-B716-FD925B2A56B1}" type="slidenum">
              <a:t>&lt;#&gt;</a:t>
            </a:fld>
          </a:p>
        </p:txBody>
      </p:sp>
      <p:sp>
        <p:nvSpPr>
          <p:cNvPr id="7" name="PlaceHolder 6"/>
          <p:cNvSpPr>
            <a:spLocks noGrp="1"/>
          </p:cNvSpPr>
          <p:nvPr>
            <p:ph type="dt" idx="11"/>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9CB2F776-11D4-4279-8EF1-4A113C141353}" type="slidenum">
              <a:t>&lt;#&gt;</a:t>
            </a:fld>
          </a:p>
        </p:txBody>
      </p:sp>
      <p:sp>
        <p:nvSpPr>
          <p:cNvPr id="5" name="PlaceHolder 4"/>
          <p:cNvSpPr>
            <a:spLocks noGrp="1"/>
          </p:cNvSpPr>
          <p:nvPr>
            <p:ph type="dt" idx="11"/>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1609560" y="1244520"/>
            <a:ext cx="1390320" cy="6918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442B7DD6-F913-46C7-BBAF-B90782B2C045}" type="slidenum">
              <a:t>&lt;#&gt;</a:t>
            </a:fld>
          </a:p>
        </p:txBody>
      </p:sp>
      <p:sp>
        <p:nvSpPr>
          <p:cNvPr id="5" name="PlaceHolder 4"/>
          <p:cNvSpPr>
            <a:spLocks noGrp="1"/>
          </p:cNvSpPr>
          <p:nvPr>
            <p:ph type="dt" idx="11"/>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2"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3" name="PlaceHolder 3"/>
          <p:cNvSpPr>
            <a:spLocks noGrp="1"/>
          </p:cNvSpPr>
          <p:nvPr>
            <p:ph/>
          </p:nvPr>
        </p:nvSpPr>
        <p:spPr>
          <a:xfrm>
            <a:off x="23562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4" name="PlaceHolder 4"/>
          <p:cNvSpPr>
            <a:spLocks noGrp="1"/>
          </p:cNvSpPr>
          <p:nvPr>
            <p:ph/>
          </p:nvPr>
        </p:nvSpPr>
        <p:spPr>
          <a:xfrm>
            <a:off x="2304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04D0980E-6C71-468F-BD77-07C18805B429}" type="slidenum">
              <a:t>&lt;#&gt;</a:t>
            </a:fld>
          </a:p>
        </p:txBody>
      </p:sp>
      <p:sp>
        <p:nvSpPr>
          <p:cNvPr id="8" name="PlaceHolder 7"/>
          <p:cNvSpPr>
            <a:spLocks noGrp="1"/>
          </p:cNvSpPr>
          <p:nvPr>
            <p:ph type="dt" idx="11"/>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6" name="PlaceHolder 2"/>
          <p:cNvSpPr>
            <a:spLocks noGrp="1"/>
          </p:cNvSpPr>
          <p:nvPr>
            <p:ph/>
          </p:nvPr>
        </p:nvSpPr>
        <p:spPr>
          <a:xfrm>
            <a:off x="2304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7"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8" name="PlaceHolder 4"/>
          <p:cNvSpPr>
            <a:spLocks noGrp="1"/>
          </p:cNvSpPr>
          <p:nvPr>
            <p:ph/>
          </p:nvPr>
        </p:nvSpPr>
        <p:spPr>
          <a:xfrm>
            <a:off x="23562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2F8C40F2-A89E-4B97-B82C-23EC8466F71C}" type="slidenum">
              <a:t>&lt;#&gt;</a:t>
            </a:fld>
          </a:p>
        </p:txBody>
      </p:sp>
      <p:sp>
        <p:nvSpPr>
          <p:cNvPr id="8" name="PlaceHolder 7"/>
          <p:cNvSpPr>
            <a:spLocks noGrp="1"/>
          </p:cNvSpPr>
          <p:nvPr>
            <p:ph type="dt" idx="11"/>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30"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1"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2" name="PlaceHolder 4"/>
          <p:cNvSpPr>
            <a:spLocks noGrp="1"/>
          </p:cNvSpPr>
          <p:nvPr>
            <p:ph/>
          </p:nvPr>
        </p:nvSpPr>
        <p:spPr>
          <a:xfrm>
            <a:off x="230400" y="185796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C63CA02D-9E37-4803-909F-3D8096D1A1B3}" type="slidenum">
              <a:t>&lt;#&gt;</a:t>
            </a:fld>
          </a:p>
        </p:txBody>
      </p:sp>
      <p:sp>
        <p:nvSpPr>
          <p:cNvPr id="8" name="PlaceHolder 7"/>
          <p:cNvSpPr>
            <a:spLocks noGrp="1"/>
          </p:cNvSpPr>
          <p:nvPr>
            <p:ph type="dt" idx="11"/>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34" name="PlaceHolder 2"/>
          <p:cNvSpPr>
            <a:spLocks noGrp="1"/>
          </p:cNvSpPr>
          <p:nvPr>
            <p:ph/>
          </p:nvPr>
        </p:nvSpPr>
        <p:spPr>
          <a:xfrm>
            <a:off x="230400" y="80964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5" name="PlaceHolder 3"/>
          <p:cNvSpPr>
            <a:spLocks noGrp="1"/>
          </p:cNvSpPr>
          <p:nvPr>
            <p:ph/>
          </p:nvPr>
        </p:nvSpPr>
        <p:spPr>
          <a:xfrm>
            <a:off x="230400" y="185796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CAC6C504-4990-4C7C-926C-CB9FD983D158}" type="slidenum">
              <a:t>&lt;#&gt;</a:t>
            </a:fld>
          </a:p>
        </p:txBody>
      </p:sp>
      <p:sp>
        <p:nvSpPr>
          <p:cNvPr id="7" name="PlaceHolder 6"/>
          <p:cNvSpPr>
            <a:spLocks noGrp="1"/>
          </p:cNvSpPr>
          <p:nvPr>
            <p:ph type="dt" idx="11"/>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37"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8"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9" name="PlaceHolder 4"/>
          <p:cNvSpPr>
            <a:spLocks noGrp="1"/>
          </p:cNvSpPr>
          <p:nvPr>
            <p:ph/>
          </p:nvPr>
        </p:nvSpPr>
        <p:spPr>
          <a:xfrm>
            <a:off x="2304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0" name="PlaceHolder 5"/>
          <p:cNvSpPr>
            <a:spLocks noGrp="1"/>
          </p:cNvSpPr>
          <p:nvPr>
            <p:ph/>
          </p:nvPr>
        </p:nvSpPr>
        <p:spPr>
          <a:xfrm>
            <a:off x="23562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2"/>
          </p:nvPr>
        </p:nvSpPr>
        <p:spPr/>
        <p:txBody>
          <a:bodyPr/>
          <a:p>
            <a:fld id="{85E17D46-A924-4533-AE06-F7E83B7FCEFD}" type="slidenum">
              <a:t>&lt;#&gt;</a:t>
            </a:fld>
          </a:p>
        </p:txBody>
      </p:sp>
      <p:sp>
        <p:nvSpPr>
          <p:cNvPr id="9" name="PlaceHolder 8"/>
          <p:cNvSpPr>
            <a:spLocks noGrp="1"/>
          </p:cNvSpPr>
          <p:nvPr>
            <p:ph type="dt" idx="11"/>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42" name="PlaceHolder 2"/>
          <p:cNvSpPr>
            <a:spLocks noGrp="1"/>
          </p:cNvSpPr>
          <p:nvPr>
            <p:ph/>
          </p:nvPr>
        </p:nvSpPr>
        <p:spPr>
          <a:xfrm>
            <a:off x="23040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3" name="PlaceHolder 3"/>
          <p:cNvSpPr>
            <a:spLocks noGrp="1"/>
          </p:cNvSpPr>
          <p:nvPr>
            <p:ph/>
          </p:nvPr>
        </p:nvSpPr>
        <p:spPr>
          <a:xfrm>
            <a:off x="163332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4" name="PlaceHolder 4"/>
          <p:cNvSpPr>
            <a:spLocks noGrp="1"/>
          </p:cNvSpPr>
          <p:nvPr>
            <p:ph/>
          </p:nvPr>
        </p:nvSpPr>
        <p:spPr>
          <a:xfrm>
            <a:off x="3035880" y="80964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5" name="PlaceHolder 5"/>
          <p:cNvSpPr>
            <a:spLocks noGrp="1"/>
          </p:cNvSpPr>
          <p:nvPr>
            <p:ph/>
          </p:nvPr>
        </p:nvSpPr>
        <p:spPr>
          <a:xfrm>
            <a:off x="23040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6" name="PlaceHolder 6"/>
          <p:cNvSpPr>
            <a:spLocks noGrp="1"/>
          </p:cNvSpPr>
          <p:nvPr>
            <p:ph/>
          </p:nvPr>
        </p:nvSpPr>
        <p:spPr>
          <a:xfrm>
            <a:off x="163332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7" name="PlaceHolder 7"/>
          <p:cNvSpPr>
            <a:spLocks noGrp="1"/>
          </p:cNvSpPr>
          <p:nvPr>
            <p:ph/>
          </p:nvPr>
        </p:nvSpPr>
        <p:spPr>
          <a:xfrm>
            <a:off x="3035880" y="1857960"/>
            <a:ext cx="133560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2"/>
          </p:nvPr>
        </p:nvSpPr>
        <p:spPr/>
        <p:txBody>
          <a:bodyPr/>
          <a:p>
            <a:fld id="{9E8A1701-1278-431A-885E-C02A5462EEDA}" type="slidenum">
              <a:t>&lt;#&gt;</a:t>
            </a:fld>
          </a:p>
        </p:txBody>
      </p:sp>
      <p:sp>
        <p:nvSpPr>
          <p:cNvPr id="11" name="PlaceHolder 10"/>
          <p:cNvSpPr>
            <a:spLocks noGrp="1"/>
          </p:cNvSpPr>
          <p:nvPr>
            <p:ph type="dt" idx="1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E8B0C508-8841-4C5B-B8A5-FF21E9D51F4F}"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1609560" y="1244520"/>
            <a:ext cx="1390320" cy="6918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B3E81A3D-45B0-4229-A56D-48D3AFEA8A5F}"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2"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3" name="PlaceHolder 3"/>
          <p:cNvSpPr>
            <a:spLocks noGrp="1"/>
          </p:cNvSpPr>
          <p:nvPr>
            <p:ph/>
          </p:nvPr>
        </p:nvSpPr>
        <p:spPr>
          <a:xfrm>
            <a:off x="23562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4" name="PlaceHolder 4"/>
          <p:cNvSpPr>
            <a:spLocks noGrp="1"/>
          </p:cNvSpPr>
          <p:nvPr>
            <p:ph/>
          </p:nvPr>
        </p:nvSpPr>
        <p:spPr>
          <a:xfrm>
            <a:off x="2304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75907358-FE50-40C9-AEA1-E0CB2AE64A93}"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6" name="PlaceHolder 2"/>
          <p:cNvSpPr>
            <a:spLocks noGrp="1"/>
          </p:cNvSpPr>
          <p:nvPr>
            <p:ph/>
          </p:nvPr>
        </p:nvSpPr>
        <p:spPr>
          <a:xfrm>
            <a:off x="230400" y="809640"/>
            <a:ext cx="2024280" cy="2006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7"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8" name="PlaceHolder 4"/>
          <p:cNvSpPr>
            <a:spLocks noGrp="1"/>
          </p:cNvSpPr>
          <p:nvPr>
            <p:ph/>
          </p:nvPr>
        </p:nvSpPr>
        <p:spPr>
          <a:xfrm>
            <a:off x="2356200" y="185796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8E47977D-7C5F-406B-9F0F-C395485D3DBD}"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609560" y="1244520"/>
            <a:ext cx="1390320" cy="14922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0" name="PlaceHolder 2"/>
          <p:cNvSpPr>
            <a:spLocks noGrp="1"/>
          </p:cNvSpPr>
          <p:nvPr>
            <p:ph/>
          </p:nvPr>
        </p:nvSpPr>
        <p:spPr>
          <a:xfrm>
            <a:off x="2304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1" name="PlaceHolder 3"/>
          <p:cNvSpPr>
            <a:spLocks noGrp="1"/>
          </p:cNvSpPr>
          <p:nvPr>
            <p:ph/>
          </p:nvPr>
        </p:nvSpPr>
        <p:spPr>
          <a:xfrm>
            <a:off x="2356200" y="809640"/>
            <a:ext cx="202428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2" name="PlaceHolder 4"/>
          <p:cNvSpPr>
            <a:spLocks noGrp="1"/>
          </p:cNvSpPr>
          <p:nvPr>
            <p:ph/>
          </p:nvPr>
        </p:nvSpPr>
        <p:spPr>
          <a:xfrm>
            <a:off x="230400" y="1857960"/>
            <a:ext cx="4148640" cy="95688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A0085DA8-BA28-45F8-A9B3-26A0ADC6804F}"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6;p17"/>
          <p:cNvSpPr/>
          <p:nvPr/>
        </p:nvSpPr>
        <p:spPr>
          <a:xfrm>
            <a:off x="0" y="350280"/>
            <a:ext cx="4608000" cy="3106080"/>
          </a:xfrm>
          <a:custGeom>
            <a:avLst/>
            <a:gdLst>
              <a:gd name="textAreaLeft" fmla="*/ 0 w 4608000"/>
              <a:gd name="textAreaRight" fmla="*/ 4608360 w 4608000"/>
              <a:gd name="textAreaTop" fmla="*/ 0 h 3106080"/>
              <a:gd name="textAreaBottom" fmla="*/ 3106440 h 3106080"/>
            </a:gdLst>
            <a:ahLst/>
            <a:rect l="textAreaLeft" t="textAreaTop" r="textAreaRight" b="textAreaBottom"/>
            <a:pathLst>
              <a:path w="4608195" h="3106420">
                <a:moveTo>
                  <a:pt x="0" y="3105886"/>
                </a:moveTo>
                <a:lnTo>
                  <a:pt x="4608004" y="3105886"/>
                </a:lnTo>
                <a:lnTo>
                  <a:pt x="4608004" y="0"/>
                </a:lnTo>
                <a:lnTo>
                  <a:pt x="0" y="0"/>
                </a:lnTo>
                <a:lnTo>
                  <a:pt x="0" y="3105886"/>
                </a:lnTo>
                <a:close/>
              </a:path>
            </a:pathLst>
          </a:custGeom>
          <a:solidFill>
            <a:srgbClr val="feedc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 name="Google Shape;7;p17"/>
          <p:cNvSpPr/>
          <p:nvPr/>
        </p:nvSpPr>
        <p:spPr>
          <a:xfrm>
            <a:off x="3069000" y="3269880"/>
            <a:ext cx="42840" cy="30240"/>
          </a:xfrm>
          <a:custGeom>
            <a:avLst/>
            <a:gdLst>
              <a:gd name="textAreaLeft" fmla="*/ 0 w 42840"/>
              <a:gd name="textAreaRight" fmla="*/ 43200 w 42840"/>
              <a:gd name="textAreaTop" fmla="*/ 0 h 30240"/>
              <a:gd name="textAreaBottom" fmla="*/ 30600 h 30240"/>
            </a:gdLst>
            <a:ahLst/>
            <a:rect l="textAreaLeft" t="textAreaTop" r="textAreaRight" b="textAreaBottom"/>
            <a:pathLst>
              <a:path w="43180" h="30479">
                <a:moveTo>
                  <a:pt x="0" y="30366"/>
                </a:moveTo>
                <a:lnTo>
                  <a:pt x="43019" y="30366"/>
                </a:lnTo>
                <a:lnTo>
                  <a:pt x="43019" y="0"/>
                </a:lnTo>
                <a:lnTo>
                  <a:pt x="0" y="0"/>
                </a:lnTo>
                <a:lnTo>
                  <a:pt x="0" y="30366"/>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 name="Google Shape;8;p17"/>
          <p:cNvSpPr/>
          <p:nvPr/>
        </p:nvSpPr>
        <p:spPr>
          <a:xfrm>
            <a:off x="298944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25400" y="0"/>
                </a:moveTo>
                <a:lnTo>
                  <a:pt x="0" y="19050"/>
                </a:lnTo>
                <a:lnTo>
                  <a:pt x="25400" y="38100"/>
                </a:lnTo>
                <a:lnTo>
                  <a:pt x="2540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3" name="Google Shape;9;p17"/>
          <p:cNvSpPr/>
          <p:nvPr/>
        </p:nvSpPr>
        <p:spPr>
          <a:xfrm>
            <a:off x="316728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0" y="0"/>
                </a:moveTo>
                <a:lnTo>
                  <a:pt x="0" y="38100"/>
                </a:lnTo>
                <a:lnTo>
                  <a:pt x="25399" y="19050"/>
                </a:lnTo>
                <a:lnTo>
                  <a:pt x="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4" name="Google Shape;10;p17"/>
          <p:cNvSpPr/>
          <p:nvPr/>
        </p:nvSpPr>
        <p:spPr>
          <a:xfrm>
            <a:off x="3323520" y="3259800"/>
            <a:ext cx="63720" cy="50400"/>
          </a:xfrm>
          <a:custGeom>
            <a:avLst/>
            <a:gdLst>
              <a:gd name="textAreaLeft" fmla="*/ 0 w 63720"/>
              <a:gd name="textAreaRight" fmla="*/ 64080 w 63720"/>
              <a:gd name="textAreaTop" fmla="*/ 0 h 50400"/>
              <a:gd name="textAreaBottom" fmla="*/ 50760 h 50400"/>
            </a:gdLst>
            <a:ahLst/>
            <a:rect l="textAreaLeft" t="textAreaTop" r="textAreaRight" b="textAreaBottom"/>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5" name="Google Shape;11;p17"/>
          <p:cNvSpPr/>
          <p:nvPr/>
        </p:nvSpPr>
        <p:spPr>
          <a:xfrm>
            <a:off x="32605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 name="Google Shape;12;p17"/>
          <p:cNvSpPr/>
          <p:nvPr/>
        </p:nvSpPr>
        <p:spPr>
          <a:xfrm>
            <a:off x="3620160" y="3272400"/>
            <a:ext cx="37800" cy="360"/>
          </a:xfrm>
          <a:custGeom>
            <a:avLst/>
            <a:gdLst>
              <a:gd name="textAreaLeft" fmla="*/ 0 w 37800"/>
              <a:gd name="textAreaRight" fmla="*/ 38160 w 37800"/>
              <a:gd name="textAreaTop" fmla="*/ 0 h 360"/>
              <a:gd name="textAreaBottom" fmla="*/ 720 h 360"/>
            </a:gdLst>
            <a:ahLst/>
            <a:rect l="textAreaLeft" t="textAreaTop" r="textAreaRight" b="textAreaBottom"/>
            <a:pathLst>
              <a:path w="38100" h="120000">
                <a:moveTo>
                  <a:pt x="0" y="0"/>
                </a:moveTo>
                <a:lnTo>
                  <a:pt x="38101" y="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 name="Google Shape;13;p17"/>
          <p:cNvSpPr/>
          <p:nvPr/>
        </p:nvSpPr>
        <p:spPr>
          <a:xfrm>
            <a:off x="353160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8" name="Google Shape;14;p17"/>
          <p:cNvSpPr/>
          <p:nvPr/>
        </p:nvSpPr>
        <p:spPr>
          <a:xfrm>
            <a:off x="360756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9" name="Google Shape;15;p17"/>
          <p:cNvSpPr/>
          <p:nvPr/>
        </p:nvSpPr>
        <p:spPr>
          <a:xfrm>
            <a:off x="3878640" y="3259800"/>
            <a:ext cx="50400" cy="25200"/>
          </a:xfrm>
          <a:custGeom>
            <a:avLst/>
            <a:gdLst>
              <a:gd name="textAreaLeft" fmla="*/ 0 w 50400"/>
              <a:gd name="textAreaRight" fmla="*/ 50760 w 50400"/>
              <a:gd name="textAreaTop" fmla="*/ 0 h 25200"/>
              <a:gd name="textAreaBottom" fmla="*/ 25560 h 25200"/>
            </a:gdLst>
            <a:ahLst/>
            <a:rect l="textAreaLeft" t="textAreaTop" r="textAreaRight" b="textAreaBottom"/>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0" name="Google Shape;16;p17"/>
          <p:cNvSpPr/>
          <p:nvPr/>
        </p:nvSpPr>
        <p:spPr>
          <a:xfrm>
            <a:off x="38023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1" name="Google Shape;17;p17"/>
          <p:cNvSpPr/>
          <p:nvPr/>
        </p:nvSpPr>
        <p:spPr>
          <a:xfrm>
            <a:off x="3878640" y="3297960"/>
            <a:ext cx="50400" cy="12240"/>
          </a:xfrm>
          <a:custGeom>
            <a:avLst/>
            <a:gdLst>
              <a:gd name="textAreaLeft" fmla="*/ 0 w 50400"/>
              <a:gd name="textAreaRight" fmla="*/ 50760 w 50400"/>
              <a:gd name="textAreaTop" fmla="*/ 0 h 12240"/>
              <a:gd name="textAreaBottom" fmla="*/ 12600 h 12240"/>
            </a:gdLst>
            <a:ahLst/>
            <a:rect l="textAreaLeft" t="textAreaTop" r="textAreaRight" b="textAreaBottom"/>
            <a:pathLst>
              <a:path w="50800" h="12700">
                <a:moveTo>
                  <a:pt x="0" y="0"/>
                </a:moveTo>
                <a:lnTo>
                  <a:pt x="38100" y="0"/>
                </a:lnTo>
              </a:path>
              <a:path w="50800" h="12700">
                <a:moveTo>
                  <a:pt x="12700" y="12699"/>
                </a:moveTo>
                <a:lnTo>
                  <a:pt x="50801" y="12699"/>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 name="Google Shape;18;p17"/>
          <p:cNvSpPr/>
          <p:nvPr/>
        </p:nvSpPr>
        <p:spPr>
          <a:xfrm>
            <a:off x="414972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 name="Google Shape;19;p17"/>
          <p:cNvSpPr/>
          <p:nvPr/>
        </p:nvSpPr>
        <p:spPr>
          <a:xfrm>
            <a:off x="4451040" y="3290040"/>
            <a:ext cx="19800" cy="19800"/>
          </a:xfrm>
          <a:custGeom>
            <a:avLst/>
            <a:gdLst>
              <a:gd name="textAreaLeft" fmla="*/ 0 w 19800"/>
              <a:gd name="textAreaRight" fmla="*/ 20160 w 19800"/>
              <a:gd name="textAreaTop" fmla="*/ 0 h 19800"/>
              <a:gd name="textAreaBottom" fmla="*/ 20160 h 19800"/>
            </a:gdLst>
            <a:ahLst/>
            <a:rect l="textAreaLeft" t="textAreaTop" r="textAreaRight" b="textAreaBottom"/>
            <a:pathLst>
              <a:path w="20320" h="20320">
                <a:moveTo>
                  <a:pt x="0" y="0"/>
                </a:moveTo>
                <a:lnTo>
                  <a:pt x="20321" y="2032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4" name="Google Shape;20;p17"/>
          <p:cNvSpPr/>
          <p:nvPr/>
        </p:nvSpPr>
        <p:spPr>
          <a:xfrm>
            <a:off x="4424040" y="3263760"/>
            <a:ext cx="30240" cy="30240"/>
          </a:xfrm>
          <a:custGeom>
            <a:avLst/>
            <a:gdLst>
              <a:gd name="textAreaLeft" fmla="*/ 0 w 30240"/>
              <a:gd name="textAreaRight" fmla="*/ 30600 w 30240"/>
              <a:gd name="textAreaTop" fmla="*/ 0 h 30240"/>
              <a:gd name="textAreaBottom" fmla="*/ 30600 h 30240"/>
            </a:gdLst>
            <a:ahLst/>
            <a:rect l="textAreaLeft" t="textAreaTop" r="textAreaRight" b="textAreaBottom"/>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5" name="Google Shape;21;p17"/>
          <p:cNvSpPr/>
          <p:nvPr/>
        </p:nvSpPr>
        <p:spPr>
          <a:xfrm>
            <a:off x="4329000" y="3259800"/>
            <a:ext cx="233280" cy="50400"/>
          </a:xfrm>
          <a:custGeom>
            <a:avLst/>
            <a:gdLst>
              <a:gd name="textAreaLeft" fmla="*/ 0 w 233280"/>
              <a:gd name="textAreaRight" fmla="*/ 233640 w 233280"/>
              <a:gd name="textAreaTop" fmla="*/ 0 h 50400"/>
              <a:gd name="textAreaBottom" fmla="*/ 50760 h 50400"/>
            </a:gdLst>
            <a:ahLst/>
            <a:rect l="textAreaLeft" t="textAreaTop" r="textAreaRight" b="textAreaBottom"/>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6" name="Google Shape;22;p17"/>
          <p:cNvSpPr/>
          <p:nvPr/>
        </p:nvSpPr>
        <p:spPr>
          <a:xfrm>
            <a:off x="0" y="0"/>
            <a:ext cx="4608000" cy="350280"/>
          </a:xfrm>
          <a:custGeom>
            <a:avLst/>
            <a:gdLst>
              <a:gd name="textAreaLeft" fmla="*/ 0 w 4608000"/>
              <a:gd name="textAreaRight" fmla="*/ 4608360 w 4608000"/>
              <a:gd name="textAreaTop" fmla="*/ 0 h 350280"/>
              <a:gd name="textAreaBottom" fmla="*/ 350640 h 350280"/>
            </a:gdLst>
            <a:ahLst/>
            <a:rect l="textAreaLeft" t="textAreaTop" r="textAreaRight" b="textAreaBottom"/>
            <a:pathLst>
              <a:path w="4608195" h="350520">
                <a:moveTo>
                  <a:pt x="4608004" y="0"/>
                </a:moveTo>
                <a:lnTo>
                  <a:pt x="0" y="0"/>
                </a:lnTo>
                <a:lnTo>
                  <a:pt x="0" y="350126"/>
                </a:lnTo>
                <a:lnTo>
                  <a:pt x="4608004" y="350126"/>
                </a:lnTo>
                <a:lnTo>
                  <a:pt x="4608004" y="0"/>
                </a:lnTo>
                <a:close/>
              </a:path>
            </a:pathLst>
          </a:custGeom>
          <a:solidFill>
            <a:srgbClr val="fcbb06"/>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7" name="PlaceHolder 1"/>
          <p:cNvSpPr>
            <a:spLocks noGrp="1"/>
          </p:cNvSpPr>
          <p:nvPr>
            <p:ph type="title"/>
          </p:nvPr>
        </p:nvSpPr>
        <p:spPr>
          <a:xfrm>
            <a:off x="1609560" y="1244520"/>
            <a:ext cx="1390320" cy="1492200"/>
          </a:xfrm>
          <a:prstGeom prst="rect">
            <a:avLst/>
          </a:prstGeom>
          <a:noFill/>
          <a:ln w="0">
            <a:noFill/>
          </a:ln>
        </p:spPr>
        <p:txBody>
          <a:bodyPr lIns="0" rIns="0" tIns="0" bIns="0" anchor="t">
            <a:noAutofit/>
          </a:bodyPr>
          <a:p>
            <a:pPr indent="0">
              <a:buNone/>
            </a:pPr>
            <a:r>
              <a:rPr b="0" lang="en-IN" sz="2450" spc="-1" strike="noStrike">
                <a:solidFill>
                  <a:srgbClr val="000000"/>
                </a:solidFill>
                <a:latin typeface="Arial"/>
              </a:rPr>
              <a:t>Click to </a:t>
            </a:r>
            <a:r>
              <a:rPr b="0" lang="en-IN" sz="2450" spc="-1" strike="noStrike">
                <a:solidFill>
                  <a:srgbClr val="000000"/>
                </a:solidFill>
                <a:latin typeface="Arial"/>
              </a:rPr>
              <a:t>edit the </a:t>
            </a:r>
            <a:r>
              <a:rPr b="0" lang="en-IN" sz="2450" spc="-1" strike="noStrike">
                <a:solidFill>
                  <a:srgbClr val="000000"/>
                </a:solidFill>
                <a:latin typeface="Arial"/>
              </a:rPr>
              <a:t>title text </a:t>
            </a:r>
            <a:r>
              <a:rPr b="0" lang="en-IN" sz="2450" spc="-1" strike="noStrike">
                <a:solidFill>
                  <a:srgbClr val="000000"/>
                </a:solidFill>
                <a:latin typeface="Arial"/>
              </a:rPr>
              <a:t>format</a:t>
            </a:r>
            <a:endParaRPr b="0" lang="en-IN" sz="2450" spc="-1" strike="noStrike">
              <a:solidFill>
                <a:srgbClr val="000000"/>
              </a:solidFill>
              <a:latin typeface="Arial"/>
            </a:endParaRPr>
          </a:p>
        </p:txBody>
      </p:sp>
      <p:sp>
        <p:nvSpPr>
          <p:cNvPr id="18" name="PlaceHolder 2"/>
          <p:cNvSpPr>
            <a:spLocks noGrp="1"/>
          </p:cNvSpPr>
          <p:nvPr>
            <p:ph type="body"/>
          </p:nvPr>
        </p:nvSpPr>
        <p:spPr>
          <a:xfrm>
            <a:off x="322920" y="862200"/>
            <a:ext cx="3963960" cy="20070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100" spc="-1" strike="noStrike">
                <a:solidFill>
                  <a:srgbClr val="000000"/>
                </a:solidFill>
                <a:latin typeface="Arial"/>
              </a:rPr>
              <a:t>Click to edit the outline text format</a:t>
            </a:r>
            <a:endParaRPr b="0" lang="en-IN"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100" spc="-1" strike="noStrike">
                <a:solidFill>
                  <a:srgbClr val="000000"/>
                </a:solidFill>
                <a:latin typeface="Arial"/>
              </a:rPr>
              <a:t>Second Outline Level</a:t>
            </a:r>
            <a:endParaRPr b="0" lang="en-IN"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100" spc="-1" strike="noStrike">
                <a:solidFill>
                  <a:srgbClr val="000000"/>
                </a:solidFill>
                <a:latin typeface="Arial"/>
              </a:rPr>
              <a:t>Third Outline Level</a:t>
            </a:r>
            <a:endParaRPr b="0" lang="en-IN"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100" spc="-1" strike="noStrike">
                <a:solidFill>
                  <a:srgbClr val="000000"/>
                </a:solidFill>
                <a:latin typeface="Arial"/>
              </a:rPr>
              <a:t>Fourth Outline Level</a:t>
            </a:r>
            <a:endParaRPr b="0" lang="en-IN"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100" spc="-1" strike="noStrike">
                <a:solidFill>
                  <a:srgbClr val="000000"/>
                </a:solidFill>
                <a:latin typeface="Arial"/>
              </a:rPr>
              <a:t>Fifth Outline Level</a:t>
            </a:r>
            <a:endParaRPr b="0" lang="en-IN"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100" spc="-1" strike="noStrike">
                <a:solidFill>
                  <a:srgbClr val="000000"/>
                </a:solidFill>
                <a:latin typeface="Arial"/>
              </a:rPr>
              <a:t>Sixth Outline Level</a:t>
            </a:r>
            <a:endParaRPr b="0" lang="en-IN"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100" spc="-1" strike="noStrike">
                <a:solidFill>
                  <a:srgbClr val="000000"/>
                </a:solidFill>
                <a:latin typeface="Arial"/>
              </a:rPr>
              <a:t>Seventh Outline Level</a:t>
            </a:r>
            <a:endParaRPr b="0" lang="en-IN" sz="1100" spc="-1" strike="noStrike">
              <a:solidFill>
                <a:srgbClr val="000000"/>
              </a:solidFill>
              <a:latin typeface="Arial"/>
            </a:endParaRPr>
          </a:p>
        </p:txBody>
      </p:sp>
      <p:sp>
        <p:nvSpPr>
          <p:cNvPr id="19" name="PlaceHolder 3"/>
          <p:cNvSpPr>
            <a:spLocks noGrp="1"/>
          </p:cNvSpPr>
          <p:nvPr>
            <p:ph type="ftr" idx="1"/>
          </p:nvPr>
        </p:nvSpPr>
        <p:spPr>
          <a:xfrm>
            <a:off x="1567440" y="3218400"/>
            <a:ext cx="1474920" cy="20070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 name="PlaceHolder 4"/>
          <p:cNvSpPr>
            <a:spLocks noGrp="1"/>
          </p:cNvSpPr>
          <p:nvPr>
            <p:ph type="dt" idx="2"/>
          </p:nvPr>
        </p:nvSpPr>
        <p:spPr>
          <a:xfrm>
            <a:off x="230400" y="3218400"/>
            <a:ext cx="1059840" cy="20070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1" name="PlaceHolder 5"/>
          <p:cNvSpPr>
            <a:spLocks noGrp="1"/>
          </p:cNvSpPr>
          <p:nvPr>
            <p:ph type="sldNum" idx="3"/>
          </p:nvPr>
        </p:nvSpPr>
        <p:spPr>
          <a:xfrm>
            <a:off x="4249800" y="3339720"/>
            <a:ext cx="287280" cy="2007000"/>
          </a:xfrm>
          <a:prstGeom prst="rect">
            <a:avLst/>
          </a:prstGeom>
          <a:noFill/>
          <a:ln w="0">
            <a:noFill/>
          </a:ln>
        </p:spPr>
        <p:txBody>
          <a:bodyPr lIns="0" rIns="0" tIns="0" bIns="0" anchor="t">
            <a:noAutofit/>
          </a:bodyPr>
          <a:lstStyle>
            <a:lvl1pPr marL="38160" indent="0">
              <a:lnSpc>
                <a:spcPct val="114000"/>
              </a:lnSpc>
              <a:buNone/>
              <a:tabLst>
                <a:tab algn="l" pos="0"/>
              </a:tabLst>
              <a:defRPr b="1" lang="en-GB" sz="600" spc="-1" strike="noStrike">
                <a:solidFill>
                  <a:schemeClr val="dk1"/>
                </a:solidFill>
                <a:latin typeface="Arial"/>
                <a:ea typeface="Arial"/>
              </a:defRPr>
            </a:lvl1pPr>
          </a:lstStyle>
          <a:p>
            <a:pPr marL="38160" indent="0">
              <a:lnSpc>
                <a:spcPct val="114000"/>
              </a:lnSpc>
              <a:buNone/>
              <a:tabLst>
                <a:tab algn="l" pos="0"/>
              </a:tabLst>
            </a:pPr>
            <a:fld id="{649C46F5-038B-4E38-9B9B-02E3FC93649F}" type="slidenum">
              <a:rPr b="1" lang="en-GB" sz="600" spc="-1" strike="noStrike">
                <a:solidFill>
                  <a:schemeClr val="dk1"/>
                </a:solidFill>
                <a:latin typeface="Arial"/>
                <a:ea typeface="Arial"/>
              </a:rPr>
              <a:t>&lt;number&gt;</a:t>
            </a:fld>
            <a:r>
              <a:rPr b="1" lang="en-GB" sz="600" spc="-1" strike="noStrike">
                <a:solidFill>
                  <a:schemeClr val="dk1"/>
                </a:solidFill>
                <a:latin typeface="Arial"/>
                <a:ea typeface="Arial"/>
              </a:rPr>
              <a:t> / 18</a:t>
            </a:r>
            <a:endParaRPr b="0" lang="en-IN" sz="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Google Shape;73;g15e0f483f43_2_0"/>
          <p:cNvSpPr/>
          <p:nvPr/>
        </p:nvSpPr>
        <p:spPr>
          <a:xfrm>
            <a:off x="0" y="350280"/>
            <a:ext cx="4608000" cy="3106080"/>
          </a:xfrm>
          <a:custGeom>
            <a:avLst/>
            <a:gdLst>
              <a:gd name="textAreaLeft" fmla="*/ 0 w 4608000"/>
              <a:gd name="textAreaRight" fmla="*/ 4608360 w 4608000"/>
              <a:gd name="textAreaTop" fmla="*/ 0 h 3106080"/>
              <a:gd name="textAreaBottom" fmla="*/ 3106440 h 3106080"/>
            </a:gdLst>
            <a:ahLst/>
            <a:rect l="textAreaLeft" t="textAreaTop" r="textAreaRight" b="textAreaBottom"/>
            <a:pathLst>
              <a:path w="4608195" h="3106420">
                <a:moveTo>
                  <a:pt x="0" y="3105886"/>
                </a:moveTo>
                <a:lnTo>
                  <a:pt x="4608004" y="3105886"/>
                </a:lnTo>
                <a:lnTo>
                  <a:pt x="4608004" y="0"/>
                </a:lnTo>
                <a:lnTo>
                  <a:pt x="0" y="0"/>
                </a:lnTo>
                <a:lnTo>
                  <a:pt x="0" y="3105886"/>
                </a:lnTo>
                <a:close/>
              </a:path>
            </a:pathLst>
          </a:custGeom>
          <a:solidFill>
            <a:srgbClr val="feedc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59" name="Google Shape;74;g15e0f483f43_2_0"/>
          <p:cNvSpPr/>
          <p:nvPr/>
        </p:nvSpPr>
        <p:spPr>
          <a:xfrm>
            <a:off x="3069000" y="3269880"/>
            <a:ext cx="42840" cy="30240"/>
          </a:xfrm>
          <a:custGeom>
            <a:avLst/>
            <a:gdLst>
              <a:gd name="textAreaLeft" fmla="*/ 0 w 42840"/>
              <a:gd name="textAreaRight" fmla="*/ 43200 w 42840"/>
              <a:gd name="textAreaTop" fmla="*/ 0 h 30240"/>
              <a:gd name="textAreaBottom" fmla="*/ 30600 h 30240"/>
            </a:gdLst>
            <a:ahLst/>
            <a:rect l="textAreaLeft" t="textAreaTop" r="textAreaRight" b="textAreaBottom"/>
            <a:pathLst>
              <a:path w="43180" h="30479">
                <a:moveTo>
                  <a:pt x="0" y="30366"/>
                </a:moveTo>
                <a:lnTo>
                  <a:pt x="43019" y="30366"/>
                </a:lnTo>
                <a:lnTo>
                  <a:pt x="43019" y="0"/>
                </a:lnTo>
                <a:lnTo>
                  <a:pt x="0" y="0"/>
                </a:lnTo>
                <a:lnTo>
                  <a:pt x="0" y="30366"/>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0" name="Google Shape;75;g15e0f483f43_2_0"/>
          <p:cNvSpPr/>
          <p:nvPr/>
        </p:nvSpPr>
        <p:spPr>
          <a:xfrm>
            <a:off x="298944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25400" y="0"/>
                </a:moveTo>
                <a:lnTo>
                  <a:pt x="0" y="19050"/>
                </a:lnTo>
                <a:lnTo>
                  <a:pt x="25400" y="38100"/>
                </a:lnTo>
                <a:lnTo>
                  <a:pt x="2540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1" name="Google Shape;76;g15e0f483f43_2_0"/>
          <p:cNvSpPr/>
          <p:nvPr/>
        </p:nvSpPr>
        <p:spPr>
          <a:xfrm>
            <a:off x="316728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0" y="0"/>
                </a:moveTo>
                <a:lnTo>
                  <a:pt x="0" y="38100"/>
                </a:lnTo>
                <a:lnTo>
                  <a:pt x="25399" y="19050"/>
                </a:lnTo>
                <a:lnTo>
                  <a:pt x="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2" name="Google Shape;77;g15e0f483f43_2_0"/>
          <p:cNvSpPr/>
          <p:nvPr/>
        </p:nvSpPr>
        <p:spPr>
          <a:xfrm>
            <a:off x="3323520" y="3259800"/>
            <a:ext cx="63720" cy="50400"/>
          </a:xfrm>
          <a:custGeom>
            <a:avLst/>
            <a:gdLst>
              <a:gd name="textAreaLeft" fmla="*/ 0 w 63720"/>
              <a:gd name="textAreaRight" fmla="*/ 64080 w 63720"/>
              <a:gd name="textAreaTop" fmla="*/ 0 h 50400"/>
              <a:gd name="textAreaBottom" fmla="*/ 50760 h 50400"/>
            </a:gdLst>
            <a:ahLst/>
            <a:rect l="textAreaLeft" t="textAreaTop" r="textAreaRight" b="textAreaBottom"/>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3" name="Google Shape;78;g15e0f483f43_2_0"/>
          <p:cNvSpPr/>
          <p:nvPr/>
        </p:nvSpPr>
        <p:spPr>
          <a:xfrm>
            <a:off x="32605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4" name="Google Shape;79;g15e0f483f43_2_0"/>
          <p:cNvSpPr/>
          <p:nvPr/>
        </p:nvSpPr>
        <p:spPr>
          <a:xfrm>
            <a:off x="3620160" y="3272400"/>
            <a:ext cx="37800" cy="360"/>
          </a:xfrm>
          <a:custGeom>
            <a:avLst/>
            <a:gdLst>
              <a:gd name="textAreaLeft" fmla="*/ 0 w 37800"/>
              <a:gd name="textAreaRight" fmla="*/ 38160 w 37800"/>
              <a:gd name="textAreaTop" fmla="*/ 0 h 360"/>
              <a:gd name="textAreaBottom" fmla="*/ 720 h 360"/>
            </a:gdLst>
            <a:ahLst/>
            <a:rect l="textAreaLeft" t="textAreaTop" r="textAreaRight" b="textAreaBottom"/>
            <a:pathLst>
              <a:path w="38100" h="120000">
                <a:moveTo>
                  <a:pt x="0" y="0"/>
                </a:moveTo>
                <a:lnTo>
                  <a:pt x="38101" y="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5" name="Google Shape;80;g15e0f483f43_2_0"/>
          <p:cNvSpPr/>
          <p:nvPr/>
        </p:nvSpPr>
        <p:spPr>
          <a:xfrm>
            <a:off x="353160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6" name="Google Shape;81;g15e0f483f43_2_0"/>
          <p:cNvSpPr/>
          <p:nvPr/>
        </p:nvSpPr>
        <p:spPr>
          <a:xfrm>
            <a:off x="360756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7" name="Google Shape;82;g15e0f483f43_2_0"/>
          <p:cNvSpPr/>
          <p:nvPr/>
        </p:nvSpPr>
        <p:spPr>
          <a:xfrm>
            <a:off x="3878640" y="3259800"/>
            <a:ext cx="50400" cy="25200"/>
          </a:xfrm>
          <a:custGeom>
            <a:avLst/>
            <a:gdLst>
              <a:gd name="textAreaLeft" fmla="*/ 0 w 50400"/>
              <a:gd name="textAreaRight" fmla="*/ 50760 w 50400"/>
              <a:gd name="textAreaTop" fmla="*/ 0 h 25200"/>
              <a:gd name="textAreaBottom" fmla="*/ 25560 h 25200"/>
            </a:gdLst>
            <a:ahLst/>
            <a:rect l="textAreaLeft" t="textAreaTop" r="textAreaRight" b="textAreaBottom"/>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8" name="Google Shape;83;g15e0f483f43_2_0"/>
          <p:cNvSpPr/>
          <p:nvPr/>
        </p:nvSpPr>
        <p:spPr>
          <a:xfrm>
            <a:off x="38023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9" name="Google Shape;84;g15e0f483f43_2_0"/>
          <p:cNvSpPr/>
          <p:nvPr/>
        </p:nvSpPr>
        <p:spPr>
          <a:xfrm>
            <a:off x="3878640" y="3297960"/>
            <a:ext cx="50400" cy="12240"/>
          </a:xfrm>
          <a:custGeom>
            <a:avLst/>
            <a:gdLst>
              <a:gd name="textAreaLeft" fmla="*/ 0 w 50400"/>
              <a:gd name="textAreaRight" fmla="*/ 50760 w 50400"/>
              <a:gd name="textAreaTop" fmla="*/ 0 h 12240"/>
              <a:gd name="textAreaBottom" fmla="*/ 12600 h 12240"/>
            </a:gdLst>
            <a:ahLst/>
            <a:rect l="textAreaLeft" t="textAreaTop" r="textAreaRight" b="textAreaBottom"/>
            <a:pathLst>
              <a:path w="50800" h="12700">
                <a:moveTo>
                  <a:pt x="0" y="0"/>
                </a:moveTo>
                <a:lnTo>
                  <a:pt x="38100" y="0"/>
                </a:lnTo>
              </a:path>
              <a:path w="50800" h="12700">
                <a:moveTo>
                  <a:pt x="12700" y="12699"/>
                </a:moveTo>
                <a:lnTo>
                  <a:pt x="50801" y="12699"/>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0" name="Google Shape;85;g15e0f483f43_2_0"/>
          <p:cNvSpPr/>
          <p:nvPr/>
        </p:nvSpPr>
        <p:spPr>
          <a:xfrm>
            <a:off x="414972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1" name="Google Shape;86;g15e0f483f43_2_0"/>
          <p:cNvSpPr/>
          <p:nvPr/>
        </p:nvSpPr>
        <p:spPr>
          <a:xfrm>
            <a:off x="4451040" y="3290040"/>
            <a:ext cx="19800" cy="19800"/>
          </a:xfrm>
          <a:custGeom>
            <a:avLst/>
            <a:gdLst>
              <a:gd name="textAreaLeft" fmla="*/ 0 w 19800"/>
              <a:gd name="textAreaRight" fmla="*/ 20160 w 19800"/>
              <a:gd name="textAreaTop" fmla="*/ 0 h 19800"/>
              <a:gd name="textAreaBottom" fmla="*/ 20160 h 19800"/>
            </a:gdLst>
            <a:ahLst/>
            <a:rect l="textAreaLeft" t="textAreaTop" r="textAreaRight" b="textAreaBottom"/>
            <a:pathLst>
              <a:path w="20320" h="20320">
                <a:moveTo>
                  <a:pt x="0" y="0"/>
                </a:moveTo>
                <a:lnTo>
                  <a:pt x="20321" y="2032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2" name="Google Shape;87;g15e0f483f43_2_0"/>
          <p:cNvSpPr/>
          <p:nvPr/>
        </p:nvSpPr>
        <p:spPr>
          <a:xfrm>
            <a:off x="4424040" y="3263760"/>
            <a:ext cx="30240" cy="30240"/>
          </a:xfrm>
          <a:custGeom>
            <a:avLst/>
            <a:gdLst>
              <a:gd name="textAreaLeft" fmla="*/ 0 w 30240"/>
              <a:gd name="textAreaRight" fmla="*/ 30600 w 30240"/>
              <a:gd name="textAreaTop" fmla="*/ 0 h 30240"/>
              <a:gd name="textAreaBottom" fmla="*/ 30600 h 30240"/>
            </a:gdLst>
            <a:ahLst/>
            <a:rect l="textAreaLeft" t="textAreaTop" r="textAreaRight" b="textAreaBottom"/>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3" name="Google Shape;88;g15e0f483f43_2_0"/>
          <p:cNvSpPr/>
          <p:nvPr/>
        </p:nvSpPr>
        <p:spPr>
          <a:xfrm>
            <a:off x="4329000" y="3259800"/>
            <a:ext cx="233280" cy="50400"/>
          </a:xfrm>
          <a:custGeom>
            <a:avLst/>
            <a:gdLst>
              <a:gd name="textAreaLeft" fmla="*/ 0 w 233280"/>
              <a:gd name="textAreaRight" fmla="*/ 233640 w 233280"/>
              <a:gd name="textAreaTop" fmla="*/ 0 h 50400"/>
              <a:gd name="textAreaBottom" fmla="*/ 50760 h 50400"/>
            </a:gdLst>
            <a:ahLst/>
            <a:rect l="textAreaLeft" t="textAreaTop" r="textAreaRight" b="textAreaBottom"/>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4" name="Google Shape;89;g15e0f483f43_2_0"/>
          <p:cNvSpPr/>
          <p:nvPr/>
        </p:nvSpPr>
        <p:spPr>
          <a:xfrm>
            <a:off x="0" y="0"/>
            <a:ext cx="4608000" cy="350280"/>
          </a:xfrm>
          <a:custGeom>
            <a:avLst/>
            <a:gdLst>
              <a:gd name="textAreaLeft" fmla="*/ 0 w 4608000"/>
              <a:gd name="textAreaRight" fmla="*/ 4608360 w 4608000"/>
              <a:gd name="textAreaTop" fmla="*/ 0 h 350280"/>
              <a:gd name="textAreaBottom" fmla="*/ 350640 h 350280"/>
            </a:gdLst>
            <a:ahLst/>
            <a:rect l="textAreaLeft" t="textAreaTop" r="textAreaRight" b="textAreaBottom"/>
            <a:pathLst>
              <a:path w="4608195" h="350520">
                <a:moveTo>
                  <a:pt x="4608004" y="0"/>
                </a:moveTo>
                <a:lnTo>
                  <a:pt x="0" y="0"/>
                </a:lnTo>
                <a:lnTo>
                  <a:pt x="0" y="350126"/>
                </a:lnTo>
                <a:lnTo>
                  <a:pt x="4608004" y="350126"/>
                </a:lnTo>
                <a:lnTo>
                  <a:pt x="4608004" y="0"/>
                </a:lnTo>
                <a:close/>
              </a:path>
            </a:pathLst>
          </a:custGeom>
          <a:solidFill>
            <a:srgbClr val="fcbb06"/>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5" name="PlaceHolder 1"/>
          <p:cNvSpPr>
            <a:spLocks noGrp="1"/>
          </p:cNvSpPr>
          <p:nvPr>
            <p:ph type="title"/>
          </p:nvPr>
        </p:nvSpPr>
        <p:spPr>
          <a:xfrm>
            <a:off x="1609560" y="1244520"/>
            <a:ext cx="1390320" cy="1523880"/>
          </a:xfrm>
          <a:prstGeom prst="rect">
            <a:avLst/>
          </a:prstGeom>
          <a:noFill/>
          <a:ln w="0">
            <a:noFill/>
          </a:ln>
        </p:spPr>
        <p:txBody>
          <a:bodyPr lIns="0" rIns="0" tIns="0" bIns="0" anchor="t">
            <a:noAutofit/>
          </a:bodyPr>
          <a:p>
            <a:pPr indent="0">
              <a:buNone/>
            </a:pPr>
            <a:r>
              <a:rPr b="0" lang="en-IN" sz="2500" spc="-1" strike="noStrike">
                <a:solidFill>
                  <a:srgbClr val="000000"/>
                </a:solidFill>
                <a:latin typeface="Arial"/>
              </a:rPr>
              <a:t>Clic</a:t>
            </a:r>
            <a:r>
              <a:rPr b="0" lang="en-IN" sz="2500" spc="-1" strike="noStrike">
                <a:solidFill>
                  <a:srgbClr val="000000"/>
                </a:solidFill>
                <a:latin typeface="Arial"/>
              </a:rPr>
              <a:t>k to </a:t>
            </a:r>
            <a:r>
              <a:rPr b="0" lang="en-IN" sz="2500" spc="-1" strike="noStrike">
                <a:solidFill>
                  <a:srgbClr val="000000"/>
                </a:solidFill>
                <a:latin typeface="Arial"/>
              </a:rPr>
              <a:t>edit </a:t>
            </a:r>
            <a:r>
              <a:rPr b="0" lang="en-IN" sz="2500" spc="-1" strike="noStrike">
                <a:solidFill>
                  <a:srgbClr val="000000"/>
                </a:solidFill>
                <a:latin typeface="Arial"/>
              </a:rPr>
              <a:t>the </a:t>
            </a:r>
            <a:r>
              <a:rPr b="0" lang="en-IN" sz="2500" spc="-1" strike="noStrike">
                <a:solidFill>
                  <a:srgbClr val="000000"/>
                </a:solidFill>
                <a:latin typeface="Arial"/>
              </a:rPr>
              <a:t>title </a:t>
            </a:r>
            <a:r>
              <a:rPr b="0" lang="en-IN" sz="2500" spc="-1" strike="noStrike">
                <a:solidFill>
                  <a:srgbClr val="000000"/>
                </a:solidFill>
                <a:latin typeface="Arial"/>
              </a:rPr>
              <a:t>text </a:t>
            </a:r>
            <a:r>
              <a:rPr b="0" lang="en-IN" sz="2500" spc="-1" strike="noStrike">
                <a:solidFill>
                  <a:srgbClr val="000000"/>
                </a:solidFill>
                <a:latin typeface="Arial"/>
              </a:rPr>
              <a:t>form</a:t>
            </a:r>
            <a:r>
              <a:rPr b="0" lang="en-IN" sz="2500" spc="-1" strike="noStrike">
                <a:solidFill>
                  <a:srgbClr val="000000"/>
                </a:solidFill>
                <a:latin typeface="Arial"/>
              </a:rPr>
              <a:t>at</a:t>
            </a:r>
            <a:endParaRPr b="0" lang="en-IN" sz="2500" spc="-1" strike="noStrike">
              <a:solidFill>
                <a:srgbClr val="000000"/>
              </a:solidFill>
              <a:latin typeface="Arial"/>
            </a:endParaRPr>
          </a:p>
        </p:txBody>
      </p:sp>
      <p:sp>
        <p:nvSpPr>
          <p:cNvPr id="76" name="PlaceHolder 2"/>
          <p:cNvSpPr>
            <a:spLocks noGrp="1"/>
          </p:cNvSpPr>
          <p:nvPr>
            <p:ph type="body"/>
          </p:nvPr>
        </p:nvSpPr>
        <p:spPr>
          <a:xfrm>
            <a:off x="322920" y="862200"/>
            <a:ext cx="3963960" cy="20070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100" spc="-1" strike="noStrike">
                <a:solidFill>
                  <a:srgbClr val="000000"/>
                </a:solidFill>
                <a:latin typeface="Arial"/>
              </a:rPr>
              <a:t>Click to edit the outline text format</a:t>
            </a:r>
            <a:endParaRPr b="0" lang="en-IN"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100" spc="-1" strike="noStrike">
                <a:solidFill>
                  <a:srgbClr val="000000"/>
                </a:solidFill>
                <a:latin typeface="Arial"/>
              </a:rPr>
              <a:t>Second Outline Level</a:t>
            </a:r>
            <a:endParaRPr b="0" lang="en-IN"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100" spc="-1" strike="noStrike">
                <a:solidFill>
                  <a:srgbClr val="000000"/>
                </a:solidFill>
                <a:latin typeface="Arial"/>
              </a:rPr>
              <a:t>Third Outline Level</a:t>
            </a:r>
            <a:endParaRPr b="0" lang="en-IN"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100" spc="-1" strike="noStrike">
                <a:solidFill>
                  <a:srgbClr val="000000"/>
                </a:solidFill>
                <a:latin typeface="Arial"/>
              </a:rPr>
              <a:t>Fourth Outline Level</a:t>
            </a:r>
            <a:endParaRPr b="0" lang="en-IN"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100" spc="-1" strike="noStrike">
                <a:solidFill>
                  <a:srgbClr val="000000"/>
                </a:solidFill>
                <a:latin typeface="Arial"/>
              </a:rPr>
              <a:t>Fifth Outline Level</a:t>
            </a:r>
            <a:endParaRPr b="0" lang="en-IN"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100" spc="-1" strike="noStrike">
                <a:solidFill>
                  <a:srgbClr val="000000"/>
                </a:solidFill>
                <a:latin typeface="Arial"/>
              </a:rPr>
              <a:t>Sixth Outline Level</a:t>
            </a:r>
            <a:endParaRPr b="0" lang="en-IN"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100" spc="-1" strike="noStrike">
                <a:solidFill>
                  <a:srgbClr val="000000"/>
                </a:solidFill>
                <a:latin typeface="Arial"/>
              </a:rPr>
              <a:t>Seventh Outline Level</a:t>
            </a:r>
            <a:endParaRPr b="0" lang="en-IN" sz="1100" spc="-1" strike="noStrike">
              <a:solidFill>
                <a:srgbClr val="000000"/>
              </a:solidFill>
              <a:latin typeface="Arial"/>
            </a:endParaRPr>
          </a:p>
        </p:txBody>
      </p:sp>
      <p:sp>
        <p:nvSpPr>
          <p:cNvPr id="77" name="PlaceHolder 3"/>
          <p:cNvSpPr>
            <a:spLocks noGrp="1"/>
          </p:cNvSpPr>
          <p:nvPr>
            <p:ph type="ftr" idx="4"/>
          </p:nvPr>
        </p:nvSpPr>
        <p:spPr>
          <a:xfrm>
            <a:off x="1567440" y="3218400"/>
            <a:ext cx="1474920" cy="20070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8" name="PlaceHolder 4"/>
          <p:cNvSpPr>
            <a:spLocks noGrp="1"/>
          </p:cNvSpPr>
          <p:nvPr>
            <p:ph type="dt" idx="5"/>
          </p:nvPr>
        </p:nvSpPr>
        <p:spPr>
          <a:xfrm>
            <a:off x="230400" y="3218400"/>
            <a:ext cx="1059840" cy="20070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79" name="PlaceHolder 5"/>
          <p:cNvSpPr>
            <a:spLocks noGrp="1"/>
          </p:cNvSpPr>
          <p:nvPr>
            <p:ph type="sldNum" idx="6"/>
          </p:nvPr>
        </p:nvSpPr>
        <p:spPr>
          <a:xfrm>
            <a:off x="4249800" y="3339720"/>
            <a:ext cx="287280" cy="2007000"/>
          </a:xfrm>
          <a:prstGeom prst="rect">
            <a:avLst/>
          </a:prstGeom>
          <a:noFill/>
          <a:ln w="0">
            <a:noFill/>
          </a:ln>
        </p:spPr>
        <p:txBody>
          <a:bodyPr lIns="0" rIns="0" tIns="0" bIns="0" anchor="t">
            <a:noAutofit/>
          </a:bodyPr>
          <a:lstStyle>
            <a:lvl1pPr marL="38160" indent="0">
              <a:lnSpc>
                <a:spcPct val="114000"/>
              </a:lnSpc>
              <a:buNone/>
              <a:tabLst>
                <a:tab algn="l" pos="0"/>
              </a:tabLst>
              <a:defRPr b="1" lang="en-GB" sz="600" spc="-1" strike="noStrike">
                <a:solidFill>
                  <a:schemeClr val="dk1"/>
                </a:solidFill>
                <a:latin typeface="Arial"/>
                <a:ea typeface="Arial"/>
              </a:defRPr>
            </a:lvl1pPr>
          </a:lstStyle>
          <a:p>
            <a:pPr marL="38160" indent="0">
              <a:lnSpc>
                <a:spcPct val="114000"/>
              </a:lnSpc>
              <a:buNone/>
              <a:tabLst>
                <a:tab algn="l" pos="0"/>
              </a:tabLst>
            </a:pPr>
            <a:fld id="{5E9595A2-F073-4582-BC0D-4133E5253C90}" type="slidenum">
              <a:rPr b="1" lang="en-GB" sz="600" spc="-1" strike="noStrike">
                <a:solidFill>
                  <a:schemeClr val="dk1"/>
                </a:solidFill>
                <a:latin typeface="Arial"/>
                <a:ea typeface="Arial"/>
              </a:rPr>
              <a:t>&lt;number&gt;</a:t>
            </a:fld>
            <a:r>
              <a:rPr b="1" lang="en-GB" sz="600" spc="-1" strike="noStrike">
                <a:solidFill>
                  <a:schemeClr val="dk1"/>
                </a:solidFill>
                <a:latin typeface="Arial"/>
                <a:ea typeface="Arial"/>
              </a:rPr>
              <a:t> / 18</a:t>
            </a:r>
            <a:endParaRPr b="0" lang="en-IN" sz="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6" name="Google Shape;6;p17"/>
          <p:cNvSpPr/>
          <p:nvPr/>
        </p:nvSpPr>
        <p:spPr>
          <a:xfrm>
            <a:off x="0" y="350280"/>
            <a:ext cx="4608000" cy="3106080"/>
          </a:xfrm>
          <a:custGeom>
            <a:avLst/>
            <a:gdLst>
              <a:gd name="textAreaLeft" fmla="*/ 0 w 4608000"/>
              <a:gd name="textAreaRight" fmla="*/ 4608360 w 4608000"/>
              <a:gd name="textAreaTop" fmla="*/ 0 h 3106080"/>
              <a:gd name="textAreaBottom" fmla="*/ 3106440 h 3106080"/>
            </a:gdLst>
            <a:ahLst/>
            <a:rect l="textAreaLeft" t="textAreaTop" r="textAreaRight" b="textAreaBottom"/>
            <a:pathLst>
              <a:path w="4608195" h="3106420">
                <a:moveTo>
                  <a:pt x="0" y="3105886"/>
                </a:moveTo>
                <a:lnTo>
                  <a:pt x="4608004" y="3105886"/>
                </a:lnTo>
                <a:lnTo>
                  <a:pt x="4608004" y="0"/>
                </a:lnTo>
                <a:lnTo>
                  <a:pt x="0" y="0"/>
                </a:lnTo>
                <a:lnTo>
                  <a:pt x="0" y="3105886"/>
                </a:lnTo>
                <a:close/>
              </a:path>
            </a:pathLst>
          </a:custGeom>
          <a:solidFill>
            <a:srgbClr val="feedc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17" name="Google Shape;7;p17"/>
          <p:cNvSpPr/>
          <p:nvPr/>
        </p:nvSpPr>
        <p:spPr>
          <a:xfrm>
            <a:off x="3069000" y="3269880"/>
            <a:ext cx="42840" cy="30240"/>
          </a:xfrm>
          <a:custGeom>
            <a:avLst/>
            <a:gdLst>
              <a:gd name="textAreaLeft" fmla="*/ 0 w 42840"/>
              <a:gd name="textAreaRight" fmla="*/ 43200 w 42840"/>
              <a:gd name="textAreaTop" fmla="*/ 0 h 30240"/>
              <a:gd name="textAreaBottom" fmla="*/ 30600 h 30240"/>
            </a:gdLst>
            <a:ahLst/>
            <a:rect l="textAreaLeft" t="textAreaTop" r="textAreaRight" b="textAreaBottom"/>
            <a:pathLst>
              <a:path w="43180" h="30479">
                <a:moveTo>
                  <a:pt x="0" y="30366"/>
                </a:moveTo>
                <a:lnTo>
                  <a:pt x="43019" y="30366"/>
                </a:lnTo>
                <a:lnTo>
                  <a:pt x="43019" y="0"/>
                </a:lnTo>
                <a:lnTo>
                  <a:pt x="0" y="0"/>
                </a:lnTo>
                <a:lnTo>
                  <a:pt x="0" y="30366"/>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18" name="Google Shape;8;p17"/>
          <p:cNvSpPr/>
          <p:nvPr/>
        </p:nvSpPr>
        <p:spPr>
          <a:xfrm>
            <a:off x="298944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25400" y="0"/>
                </a:moveTo>
                <a:lnTo>
                  <a:pt x="0" y="19050"/>
                </a:lnTo>
                <a:lnTo>
                  <a:pt x="25400" y="38100"/>
                </a:lnTo>
                <a:lnTo>
                  <a:pt x="2540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19" name="Google Shape;9;p17"/>
          <p:cNvSpPr/>
          <p:nvPr/>
        </p:nvSpPr>
        <p:spPr>
          <a:xfrm>
            <a:off x="316728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0" y="0"/>
                </a:moveTo>
                <a:lnTo>
                  <a:pt x="0" y="38100"/>
                </a:lnTo>
                <a:lnTo>
                  <a:pt x="25399" y="19050"/>
                </a:lnTo>
                <a:lnTo>
                  <a:pt x="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0" name="Google Shape;10;p17"/>
          <p:cNvSpPr/>
          <p:nvPr/>
        </p:nvSpPr>
        <p:spPr>
          <a:xfrm>
            <a:off x="3323520" y="3259800"/>
            <a:ext cx="63720" cy="50400"/>
          </a:xfrm>
          <a:custGeom>
            <a:avLst/>
            <a:gdLst>
              <a:gd name="textAreaLeft" fmla="*/ 0 w 63720"/>
              <a:gd name="textAreaRight" fmla="*/ 64080 w 63720"/>
              <a:gd name="textAreaTop" fmla="*/ 0 h 50400"/>
              <a:gd name="textAreaBottom" fmla="*/ 50760 h 50400"/>
            </a:gdLst>
            <a:ahLst/>
            <a:rect l="textAreaLeft" t="textAreaTop" r="textAreaRight" b="textAreaBottom"/>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1" name="Google Shape;11;p17"/>
          <p:cNvSpPr/>
          <p:nvPr/>
        </p:nvSpPr>
        <p:spPr>
          <a:xfrm>
            <a:off x="32605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2" name="Google Shape;12;p17"/>
          <p:cNvSpPr/>
          <p:nvPr/>
        </p:nvSpPr>
        <p:spPr>
          <a:xfrm>
            <a:off x="3620160" y="3272400"/>
            <a:ext cx="37800" cy="360"/>
          </a:xfrm>
          <a:custGeom>
            <a:avLst/>
            <a:gdLst>
              <a:gd name="textAreaLeft" fmla="*/ 0 w 37800"/>
              <a:gd name="textAreaRight" fmla="*/ 38160 w 37800"/>
              <a:gd name="textAreaTop" fmla="*/ 0 h 360"/>
              <a:gd name="textAreaBottom" fmla="*/ 720 h 360"/>
            </a:gdLst>
            <a:ahLst/>
            <a:rect l="textAreaLeft" t="textAreaTop" r="textAreaRight" b="textAreaBottom"/>
            <a:pathLst>
              <a:path w="38100" h="120000">
                <a:moveTo>
                  <a:pt x="0" y="0"/>
                </a:moveTo>
                <a:lnTo>
                  <a:pt x="38101" y="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3" name="Google Shape;13;p17"/>
          <p:cNvSpPr/>
          <p:nvPr/>
        </p:nvSpPr>
        <p:spPr>
          <a:xfrm>
            <a:off x="353160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4" name="Google Shape;14;p17"/>
          <p:cNvSpPr/>
          <p:nvPr/>
        </p:nvSpPr>
        <p:spPr>
          <a:xfrm>
            <a:off x="360756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5" name="Google Shape;15;p17"/>
          <p:cNvSpPr/>
          <p:nvPr/>
        </p:nvSpPr>
        <p:spPr>
          <a:xfrm>
            <a:off x="3878640" y="3259800"/>
            <a:ext cx="50400" cy="25200"/>
          </a:xfrm>
          <a:custGeom>
            <a:avLst/>
            <a:gdLst>
              <a:gd name="textAreaLeft" fmla="*/ 0 w 50400"/>
              <a:gd name="textAreaRight" fmla="*/ 50760 w 50400"/>
              <a:gd name="textAreaTop" fmla="*/ 0 h 25200"/>
              <a:gd name="textAreaBottom" fmla="*/ 25560 h 25200"/>
            </a:gdLst>
            <a:ahLst/>
            <a:rect l="textAreaLeft" t="textAreaTop" r="textAreaRight" b="textAreaBottom"/>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6" name="Google Shape;16;p17"/>
          <p:cNvSpPr/>
          <p:nvPr/>
        </p:nvSpPr>
        <p:spPr>
          <a:xfrm>
            <a:off x="38023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7" name="Google Shape;17;p17"/>
          <p:cNvSpPr/>
          <p:nvPr/>
        </p:nvSpPr>
        <p:spPr>
          <a:xfrm>
            <a:off x="3878640" y="3297960"/>
            <a:ext cx="50400" cy="12240"/>
          </a:xfrm>
          <a:custGeom>
            <a:avLst/>
            <a:gdLst>
              <a:gd name="textAreaLeft" fmla="*/ 0 w 50400"/>
              <a:gd name="textAreaRight" fmla="*/ 50760 w 50400"/>
              <a:gd name="textAreaTop" fmla="*/ 0 h 12240"/>
              <a:gd name="textAreaBottom" fmla="*/ 12600 h 12240"/>
            </a:gdLst>
            <a:ahLst/>
            <a:rect l="textAreaLeft" t="textAreaTop" r="textAreaRight" b="textAreaBottom"/>
            <a:pathLst>
              <a:path w="50800" h="12700">
                <a:moveTo>
                  <a:pt x="0" y="0"/>
                </a:moveTo>
                <a:lnTo>
                  <a:pt x="38100" y="0"/>
                </a:lnTo>
              </a:path>
              <a:path w="50800" h="12700">
                <a:moveTo>
                  <a:pt x="12700" y="12699"/>
                </a:moveTo>
                <a:lnTo>
                  <a:pt x="50801" y="12699"/>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8" name="Google Shape;18;p17"/>
          <p:cNvSpPr/>
          <p:nvPr/>
        </p:nvSpPr>
        <p:spPr>
          <a:xfrm>
            <a:off x="414972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9" name="Google Shape;19;p17"/>
          <p:cNvSpPr/>
          <p:nvPr/>
        </p:nvSpPr>
        <p:spPr>
          <a:xfrm>
            <a:off x="4451040" y="3290040"/>
            <a:ext cx="19800" cy="19800"/>
          </a:xfrm>
          <a:custGeom>
            <a:avLst/>
            <a:gdLst>
              <a:gd name="textAreaLeft" fmla="*/ 0 w 19800"/>
              <a:gd name="textAreaRight" fmla="*/ 20160 w 19800"/>
              <a:gd name="textAreaTop" fmla="*/ 0 h 19800"/>
              <a:gd name="textAreaBottom" fmla="*/ 20160 h 19800"/>
            </a:gdLst>
            <a:ahLst/>
            <a:rect l="textAreaLeft" t="textAreaTop" r="textAreaRight" b="textAreaBottom"/>
            <a:pathLst>
              <a:path w="20320" h="20320">
                <a:moveTo>
                  <a:pt x="0" y="0"/>
                </a:moveTo>
                <a:lnTo>
                  <a:pt x="20321" y="2032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0" name="Google Shape;20;p17"/>
          <p:cNvSpPr/>
          <p:nvPr/>
        </p:nvSpPr>
        <p:spPr>
          <a:xfrm>
            <a:off x="4424040" y="3263760"/>
            <a:ext cx="30240" cy="30240"/>
          </a:xfrm>
          <a:custGeom>
            <a:avLst/>
            <a:gdLst>
              <a:gd name="textAreaLeft" fmla="*/ 0 w 30240"/>
              <a:gd name="textAreaRight" fmla="*/ 30600 w 30240"/>
              <a:gd name="textAreaTop" fmla="*/ 0 h 30240"/>
              <a:gd name="textAreaBottom" fmla="*/ 30600 h 30240"/>
            </a:gdLst>
            <a:ahLst/>
            <a:rect l="textAreaLeft" t="textAreaTop" r="textAreaRight" b="textAreaBottom"/>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1" name="Google Shape;21;p17"/>
          <p:cNvSpPr/>
          <p:nvPr/>
        </p:nvSpPr>
        <p:spPr>
          <a:xfrm>
            <a:off x="4329000" y="3259800"/>
            <a:ext cx="233280" cy="50400"/>
          </a:xfrm>
          <a:custGeom>
            <a:avLst/>
            <a:gdLst>
              <a:gd name="textAreaLeft" fmla="*/ 0 w 233280"/>
              <a:gd name="textAreaRight" fmla="*/ 233640 w 233280"/>
              <a:gd name="textAreaTop" fmla="*/ 0 h 50400"/>
              <a:gd name="textAreaBottom" fmla="*/ 50760 h 50400"/>
            </a:gdLst>
            <a:ahLst/>
            <a:rect l="textAreaLeft" t="textAreaTop" r="textAreaRight" b="textAreaBottom"/>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2" name="Google Shape;22;p17"/>
          <p:cNvSpPr/>
          <p:nvPr/>
        </p:nvSpPr>
        <p:spPr>
          <a:xfrm>
            <a:off x="0" y="0"/>
            <a:ext cx="4608000" cy="350280"/>
          </a:xfrm>
          <a:custGeom>
            <a:avLst/>
            <a:gdLst>
              <a:gd name="textAreaLeft" fmla="*/ 0 w 4608000"/>
              <a:gd name="textAreaRight" fmla="*/ 4608360 w 4608000"/>
              <a:gd name="textAreaTop" fmla="*/ 0 h 350280"/>
              <a:gd name="textAreaBottom" fmla="*/ 350640 h 350280"/>
            </a:gdLst>
            <a:ahLst/>
            <a:rect l="textAreaLeft" t="textAreaTop" r="textAreaRight" b="textAreaBottom"/>
            <a:pathLst>
              <a:path w="4608195" h="350520">
                <a:moveTo>
                  <a:pt x="4608004" y="0"/>
                </a:moveTo>
                <a:lnTo>
                  <a:pt x="0" y="0"/>
                </a:lnTo>
                <a:lnTo>
                  <a:pt x="0" y="350126"/>
                </a:lnTo>
                <a:lnTo>
                  <a:pt x="4608004" y="350126"/>
                </a:lnTo>
                <a:lnTo>
                  <a:pt x="4608004" y="0"/>
                </a:lnTo>
                <a:close/>
              </a:path>
            </a:pathLst>
          </a:custGeom>
          <a:solidFill>
            <a:srgbClr val="fcbb06"/>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3" name="PlaceHolder 1"/>
          <p:cNvSpPr>
            <a:spLocks noGrp="1"/>
          </p:cNvSpPr>
          <p:nvPr>
            <p:ph type="ftr" idx="7"/>
          </p:nvPr>
        </p:nvSpPr>
        <p:spPr>
          <a:xfrm>
            <a:off x="1567440" y="3218400"/>
            <a:ext cx="1474920" cy="20070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4" name="PlaceHolder 2"/>
          <p:cNvSpPr>
            <a:spLocks noGrp="1"/>
          </p:cNvSpPr>
          <p:nvPr>
            <p:ph type="dt" idx="8"/>
          </p:nvPr>
        </p:nvSpPr>
        <p:spPr>
          <a:xfrm>
            <a:off x="230400" y="3218400"/>
            <a:ext cx="1059840" cy="20070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35" name="PlaceHolder 3"/>
          <p:cNvSpPr>
            <a:spLocks noGrp="1"/>
          </p:cNvSpPr>
          <p:nvPr>
            <p:ph type="sldNum" idx="9"/>
          </p:nvPr>
        </p:nvSpPr>
        <p:spPr>
          <a:xfrm>
            <a:off x="4249800" y="3339720"/>
            <a:ext cx="287280" cy="2007000"/>
          </a:xfrm>
          <a:prstGeom prst="rect">
            <a:avLst/>
          </a:prstGeom>
          <a:noFill/>
          <a:ln w="0">
            <a:noFill/>
          </a:ln>
        </p:spPr>
        <p:txBody>
          <a:bodyPr lIns="0" rIns="0" tIns="0" bIns="0" anchor="t">
            <a:noAutofit/>
          </a:bodyPr>
          <a:lstStyle>
            <a:lvl1pPr marL="38160" indent="0">
              <a:lnSpc>
                <a:spcPct val="114000"/>
              </a:lnSpc>
              <a:buNone/>
              <a:tabLst>
                <a:tab algn="l" pos="0"/>
              </a:tabLst>
              <a:defRPr b="1" lang="en-GB" sz="600" spc="-1" strike="noStrike">
                <a:solidFill>
                  <a:schemeClr val="dk1"/>
                </a:solidFill>
                <a:latin typeface="Arial"/>
                <a:ea typeface="Arial"/>
              </a:defRPr>
            </a:lvl1pPr>
          </a:lstStyle>
          <a:p>
            <a:pPr marL="38160" indent="0">
              <a:lnSpc>
                <a:spcPct val="114000"/>
              </a:lnSpc>
              <a:buNone/>
              <a:tabLst>
                <a:tab algn="l" pos="0"/>
              </a:tabLst>
            </a:pPr>
            <a:fld id="{D80F59B1-204A-49FE-BB8F-A767D52B70F1}" type="slidenum">
              <a:rPr b="1" lang="en-GB" sz="600" spc="-1" strike="noStrike">
                <a:solidFill>
                  <a:schemeClr val="dk1"/>
                </a:solidFill>
                <a:latin typeface="Arial"/>
                <a:ea typeface="Arial"/>
              </a:rPr>
              <a:t>&lt;number&gt;</a:t>
            </a:fld>
            <a:r>
              <a:rPr b="1" lang="en-GB" sz="600" spc="-1" strike="noStrike">
                <a:solidFill>
                  <a:schemeClr val="dk1"/>
                </a:solidFill>
                <a:latin typeface="Arial"/>
                <a:ea typeface="Arial"/>
              </a:rPr>
              <a:t> / 18</a:t>
            </a:r>
            <a:endParaRPr b="0" lang="en-IN" sz="600" spc="-1" strike="noStrike">
              <a:solidFill>
                <a:srgbClr val="000000"/>
              </a:solidFill>
              <a:latin typeface="Times New Roman"/>
            </a:endParaRPr>
          </a:p>
        </p:txBody>
      </p:sp>
      <p:sp>
        <p:nvSpPr>
          <p:cNvPr id="136" name="PlaceHolder 4"/>
          <p:cNvSpPr>
            <a:spLocks noGrp="1"/>
          </p:cNvSpPr>
          <p:nvPr>
            <p:ph type="title"/>
          </p:nvPr>
        </p:nvSpPr>
        <p:spPr>
          <a:xfrm>
            <a:off x="230400" y="137880"/>
            <a:ext cx="4148640" cy="57744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137" name="PlaceHolder 5"/>
          <p:cNvSpPr>
            <a:spLocks noGrp="1"/>
          </p:cNvSpPr>
          <p:nvPr>
            <p:ph type="body"/>
          </p:nvPr>
        </p:nvSpPr>
        <p:spPr>
          <a:xfrm>
            <a:off x="230400" y="809640"/>
            <a:ext cx="4148640" cy="2006640"/>
          </a:xfrm>
          <a:prstGeom prst="rect">
            <a:avLst/>
          </a:prstGeom>
          <a:noFill/>
          <a:ln w="0">
            <a:noFill/>
          </a:ln>
        </p:spPr>
        <p:txBody>
          <a:bodyPr lIns="0" rIns="0" tIns="0" bIns="0" anchor="t">
            <a:normAutofit fontScale="84000"/>
          </a:bodyPr>
          <a:p>
            <a:pPr marL="362880" indent="-27216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725760" indent="-27216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088640" indent="-24192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451520" indent="-18144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1814400" indent="-18144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177280" indent="-18144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2540160" indent="-18144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4" name="Google Shape;6;p17" hidden="1"/>
          <p:cNvSpPr/>
          <p:nvPr/>
        </p:nvSpPr>
        <p:spPr>
          <a:xfrm>
            <a:off x="0" y="350280"/>
            <a:ext cx="4608000" cy="3106080"/>
          </a:xfrm>
          <a:custGeom>
            <a:avLst/>
            <a:gdLst>
              <a:gd name="textAreaLeft" fmla="*/ 0 w 4608000"/>
              <a:gd name="textAreaRight" fmla="*/ 4608360 w 4608000"/>
              <a:gd name="textAreaTop" fmla="*/ 0 h 3106080"/>
              <a:gd name="textAreaBottom" fmla="*/ 3106440 h 3106080"/>
            </a:gdLst>
            <a:ahLst/>
            <a:rect l="textAreaLeft" t="textAreaTop" r="textAreaRight" b="textAreaBottom"/>
            <a:pathLst>
              <a:path w="4608195" h="3106420">
                <a:moveTo>
                  <a:pt x="0" y="3105886"/>
                </a:moveTo>
                <a:lnTo>
                  <a:pt x="4608004" y="3105886"/>
                </a:lnTo>
                <a:lnTo>
                  <a:pt x="4608004" y="0"/>
                </a:lnTo>
                <a:lnTo>
                  <a:pt x="0" y="0"/>
                </a:lnTo>
                <a:lnTo>
                  <a:pt x="0" y="3105886"/>
                </a:lnTo>
                <a:close/>
              </a:path>
            </a:pathLst>
          </a:custGeom>
          <a:solidFill>
            <a:srgbClr val="feedc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75" name="Google Shape;7;p17" hidden="1"/>
          <p:cNvSpPr/>
          <p:nvPr/>
        </p:nvSpPr>
        <p:spPr>
          <a:xfrm>
            <a:off x="3069000" y="3269880"/>
            <a:ext cx="42840" cy="30240"/>
          </a:xfrm>
          <a:custGeom>
            <a:avLst/>
            <a:gdLst>
              <a:gd name="textAreaLeft" fmla="*/ 0 w 42840"/>
              <a:gd name="textAreaRight" fmla="*/ 43200 w 42840"/>
              <a:gd name="textAreaTop" fmla="*/ 0 h 30240"/>
              <a:gd name="textAreaBottom" fmla="*/ 30600 h 30240"/>
            </a:gdLst>
            <a:ahLst/>
            <a:rect l="textAreaLeft" t="textAreaTop" r="textAreaRight" b="textAreaBottom"/>
            <a:pathLst>
              <a:path w="43180" h="30479">
                <a:moveTo>
                  <a:pt x="0" y="30366"/>
                </a:moveTo>
                <a:lnTo>
                  <a:pt x="43019" y="30366"/>
                </a:lnTo>
                <a:lnTo>
                  <a:pt x="43019" y="0"/>
                </a:lnTo>
                <a:lnTo>
                  <a:pt x="0" y="0"/>
                </a:lnTo>
                <a:lnTo>
                  <a:pt x="0" y="30366"/>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76" name="Google Shape;8;p17" hidden="1"/>
          <p:cNvSpPr/>
          <p:nvPr/>
        </p:nvSpPr>
        <p:spPr>
          <a:xfrm>
            <a:off x="298944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25400" y="0"/>
                </a:moveTo>
                <a:lnTo>
                  <a:pt x="0" y="19050"/>
                </a:lnTo>
                <a:lnTo>
                  <a:pt x="25400" y="38100"/>
                </a:lnTo>
                <a:lnTo>
                  <a:pt x="2540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77" name="Google Shape;9;p17" hidden="1"/>
          <p:cNvSpPr/>
          <p:nvPr/>
        </p:nvSpPr>
        <p:spPr>
          <a:xfrm>
            <a:off x="316728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0" y="0"/>
                </a:moveTo>
                <a:lnTo>
                  <a:pt x="0" y="38100"/>
                </a:lnTo>
                <a:lnTo>
                  <a:pt x="25399" y="19050"/>
                </a:lnTo>
                <a:lnTo>
                  <a:pt x="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78" name="Google Shape;10;p17" hidden="1"/>
          <p:cNvSpPr/>
          <p:nvPr/>
        </p:nvSpPr>
        <p:spPr>
          <a:xfrm>
            <a:off x="3323520" y="3259800"/>
            <a:ext cx="63720" cy="50400"/>
          </a:xfrm>
          <a:custGeom>
            <a:avLst/>
            <a:gdLst>
              <a:gd name="textAreaLeft" fmla="*/ 0 w 63720"/>
              <a:gd name="textAreaRight" fmla="*/ 64080 w 63720"/>
              <a:gd name="textAreaTop" fmla="*/ 0 h 50400"/>
              <a:gd name="textAreaBottom" fmla="*/ 50760 h 50400"/>
            </a:gdLst>
            <a:ahLst/>
            <a:rect l="textAreaLeft" t="textAreaTop" r="textAreaRight" b="textAreaBottom"/>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79" name="Google Shape;11;p17" hidden="1"/>
          <p:cNvSpPr/>
          <p:nvPr/>
        </p:nvSpPr>
        <p:spPr>
          <a:xfrm>
            <a:off x="32605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0" name="Google Shape;12;p17" hidden="1"/>
          <p:cNvSpPr/>
          <p:nvPr/>
        </p:nvSpPr>
        <p:spPr>
          <a:xfrm>
            <a:off x="3620160" y="3272400"/>
            <a:ext cx="37800" cy="360"/>
          </a:xfrm>
          <a:custGeom>
            <a:avLst/>
            <a:gdLst>
              <a:gd name="textAreaLeft" fmla="*/ 0 w 37800"/>
              <a:gd name="textAreaRight" fmla="*/ 38160 w 37800"/>
              <a:gd name="textAreaTop" fmla="*/ 0 h 360"/>
              <a:gd name="textAreaBottom" fmla="*/ 720 h 360"/>
            </a:gdLst>
            <a:ahLst/>
            <a:rect l="textAreaLeft" t="textAreaTop" r="textAreaRight" b="textAreaBottom"/>
            <a:pathLst>
              <a:path w="38100" h="120000">
                <a:moveTo>
                  <a:pt x="0" y="0"/>
                </a:moveTo>
                <a:lnTo>
                  <a:pt x="38101" y="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1" name="Google Shape;13;p17" hidden="1"/>
          <p:cNvSpPr/>
          <p:nvPr/>
        </p:nvSpPr>
        <p:spPr>
          <a:xfrm>
            <a:off x="353160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2" name="Google Shape;14;p17" hidden="1"/>
          <p:cNvSpPr/>
          <p:nvPr/>
        </p:nvSpPr>
        <p:spPr>
          <a:xfrm>
            <a:off x="360756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3" name="Google Shape;15;p17" hidden="1"/>
          <p:cNvSpPr/>
          <p:nvPr/>
        </p:nvSpPr>
        <p:spPr>
          <a:xfrm>
            <a:off x="3878640" y="3259800"/>
            <a:ext cx="50400" cy="25200"/>
          </a:xfrm>
          <a:custGeom>
            <a:avLst/>
            <a:gdLst>
              <a:gd name="textAreaLeft" fmla="*/ 0 w 50400"/>
              <a:gd name="textAreaRight" fmla="*/ 50760 w 50400"/>
              <a:gd name="textAreaTop" fmla="*/ 0 h 25200"/>
              <a:gd name="textAreaBottom" fmla="*/ 25560 h 25200"/>
            </a:gdLst>
            <a:ahLst/>
            <a:rect l="textAreaLeft" t="textAreaTop" r="textAreaRight" b="textAreaBottom"/>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4" name="Google Shape;16;p17" hidden="1"/>
          <p:cNvSpPr/>
          <p:nvPr/>
        </p:nvSpPr>
        <p:spPr>
          <a:xfrm>
            <a:off x="38023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5" name="Google Shape;17;p17" hidden="1"/>
          <p:cNvSpPr/>
          <p:nvPr/>
        </p:nvSpPr>
        <p:spPr>
          <a:xfrm>
            <a:off x="3878640" y="3297960"/>
            <a:ext cx="50400" cy="12240"/>
          </a:xfrm>
          <a:custGeom>
            <a:avLst/>
            <a:gdLst>
              <a:gd name="textAreaLeft" fmla="*/ 0 w 50400"/>
              <a:gd name="textAreaRight" fmla="*/ 50760 w 50400"/>
              <a:gd name="textAreaTop" fmla="*/ 0 h 12240"/>
              <a:gd name="textAreaBottom" fmla="*/ 12600 h 12240"/>
            </a:gdLst>
            <a:ahLst/>
            <a:rect l="textAreaLeft" t="textAreaTop" r="textAreaRight" b="textAreaBottom"/>
            <a:pathLst>
              <a:path w="50800" h="12700">
                <a:moveTo>
                  <a:pt x="0" y="0"/>
                </a:moveTo>
                <a:lnTo>
                  <a:pt x="38100" y="0"/>
                </a:lnTo>
              </a:path>
              <a:path w="50800" h="12700">
                <a:moveTo>
                  <a:pt x="12700" y="12699"/>
                </a:moveTo>
                <a:lnTo>
                  <a:pt x="50801" y="12699"/>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6" name="Google Shape;18;p17" hidden="1"/>
          <p:cNvSpPr/>
          <p:nvPr/>
        </p:nvSpPr>
        <p:spPr>
          <a:xfrm>
            <a:off x="414972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7" name="Google Shape;19;p17" hidden="1"/>
          <p:cNvSpPr/>
          <p:nvPr/>
        </p:nvSpPr>
        <p:spPr>
          <a:xfrm>
            <a:off x="4451040" y="3290040"/>
            <a:ext cx="19800" cy="19800"/>
          </a:xfrm>
          <a:custGeom>
            <a:avLst/>
            <a:gdLst>
              <a:gd name="textAreaLeft" fmla="*/ 0 w 19800"/>
              <a:gd name="textAreaRight" fmla="*/ 20160 w 19800"/>
              <a:gd name="textAreaTop" fmla="*/ 0 h 19800"/>
              <a:gd name="textAreaBottom" fmla="*/ 20160 h 19800"/>
            </a:gdLst>
            <a:ahLst/>
            <a:rect l="textAreaLeft" t="textAreaTop" r="textAreaRight" b="textAreaBottom"/>
            <a:pathLst>
              <a:path w="20320" h="20320">
                <a:moveTo>
                  <a:pt x="0" y="0"/>
                </a:moveTo>
                <a:lnTo>
                  <a:pt x="20321" y="2032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8" name="Google Shape;20;p17" hidden="1"/>
          <p:cNvSpPr/>
          <p:nvPr/>
        </p:nvSpPr>
        <p:spPr>
          <a:xfrm>
            <a:off x="4424040" y="3263760"/>
            <a:ext cx="30240" cy="30240"/>
          </a:xfrm>
          <a:custGeom>
            <a:avLst/>
            <a:gdLst>
              <a:gd name="textAreaLeft" fmla="*/ 0 w 30240"/>
              <a:gd name="textAreaRight" fmla="*/ 30600 w 30240"/>
              <a:gd name="textAreaTop" fmla="*/ 0 h 30240"/>
              <a:gd name="textAreaBottom" fmla="*/ 30600 h 30240"/>
            </a:gdLst>
            <a:ahLst/>
            <a:rect l="textAreaLeft" t="textAreaTop" r="textAreaRight" b="textAreaBottom"/>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9" name="Google Shape;21;p17" hidden="1"/>
          <p:cNvSpPr/>
          <p:nvPr/>
        </p:nvSpPr>
        <p:spPr>
          <a:xfrm>
            <a:off x="4329000" y="3259800"/>
            <a:ext cx="233280" cy="50400"/>
          </a:xfrm>
          <a:custGeom>
            <a:avLst/>
            <a:gdLst>
              <a:gd name="textAreaLeft" fmla="*/ 0 w 233280"/>
              <a:gd name="textAreaRight" fmla="*/ 233640 w 233280"/>
              <a:gd name="textAreaTop" fmla="*/ 0 h 50400"/>
              <a:gd name="textAreaBottom" fmla="*/ 50760 h 50400"/>
            </a:gdLst>
            <a:ahLst/>
            <a:rect l="textAreaLeft" t="textAreaTop" r="textAreaRight" b="textAreaBottom"/>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0" name="Google Shape;22;p17" hidden="1"/>
          <p:cNvSpPr/>
          <p:nvPr/>
        </p:nvSpPr>
        <p:spPr>
          <a:xfrm>
            <a:off x="0" y="0"/>
            <a:ext cx="4608000" cy="350280"/>
          </a:xfrm>
          <a:custGeom>
            <a:avLst/>
            <a:gdLst>
              <a:gd name="textAreaLeft" fmla="*/ 0 w 4608000"/>
              <a:gd name="textAreaRight" fmla="*/ 4608360 w 4608000"/>
              <a:gd name="textAreaTop" fmla="*/ 0 h 350280"/>
              <a:gd name="textAreaBottom" fmla="*/ 350640 h 350280"/>
            </a:gdLst>
            <a:ahLst/>
            <a:rect l="textAreaLeft" t="textAreaTop" r="textAreaRight" b="textAreaBottom"/>
            <a:pathLst>
              <a:path w="4608195" h="350520">
                <a:moveTo>
                  <a:pt x="4608004" y="0"/>
                </a:moveTo>
                <a:lnTo>
                  <a:pt x="0" y="0"/>
                </a:lnTo>
                <a:lnTo>
                  <a:pt x="0" y="350126"/>
                </a:lnTo>
                <a:lnTo>
                  <a:pt x="4608004" y="350126"/>
                </a:lnTo>
                <a:lnTo>
                  <a:pt x="4608004" y="0"/>
                </a:lnTo>
                <a:close/>
              </a:path>
            </a:pathLst>
          </a:custGeom>
          <a:solidFill>
            <a:srgbClr val="fcbb06"/>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1" name="Google Shape;39;p20"/>
          <p:cNvSpPr/>
          <p:nvPr/>
        </p:nvSpPr>
        <p:spPr>
          <a:xfrm>
            <a:off x="0" y="0"/>
            <a:ext cx="4608000" cy="3456000"/>
          </a:xfrm>
          <a:custGeom>
            <a:avLst/>
            <a:gdLst>
              <a:gd name="textAreaLeft" fmla="*/ 0 w 4608000"/>
              <a:gd name="textAreaRight" fmla="*/ 4608360 w 4608000"/>
              <a:gd name="textAreaTop" fmla="*/ 0 h 3456000"/>
              <a:gd name="textAreaBottom" fmla="*/ 3456360 h 3456000"/>
            </a:gdLst>
            <a:ahLst/>
            <a:rect l="textAreaLeft" t="textAreaTop" r="textAreaRight" b="textAreaBottom"/>
            <a:pathLst>
              <a:path w="4608195" h="3456304">
                <a:moveTo>
                  <a:pt x="4608004" y="0"/>
                </a:moveTo>
                <a:lnTo>
                  <a:pt x="0" y="0"/>
                </a:lnTo>
                <a:lnTo>
                  <a:pt x="0" y="3456000"/>
                </a:lnTo>
                <a:lnTo>
                  <a:pt x="4608004" y="3456000"/>
                </a:lnTo>
                <a:lnTo>
                  <a:pt x="4608004" y="0"/>
                </a:lnTo>
                <a:close/>
              </a:path>
            </a:pathLst>
          </a:custGeom>
          <a:solidFill>
            <a:srgbClr val="feedc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2" name="Google Shape;40;p20"/>
          <p:cNvSpPr/>
          <p:nvPr/>
        </p:nvSpPr>
        <p:spPr>
          <a:xfrm>
            <a:off x="3069000" y="3269880"/>
            <a:ext cx="42840" cy="30240"/>
          </a:xfrm>
          <a:custGeom>
            <a:avLst/>
            <a:gdLst>
              <a:gd name="textAreaLeft" fmla="*/ 0 w 42840"/>
              <a:gd name="textAreaRight" fmla="*/ 43200 w 42840"/>
              <a:gd name="textAreaTop" fmla="*/ 0 h 30240"/>
              <a:gd name="textAreaBottom" fmla="*/ 30600 h 30240"/>
            </a:gdLst>
            <a:ahLst/>
            <a:rect l="textAreaLeft" t="textAreaTop" r="textAreaRight" b="textAreaBottom"/>
            <a:pathLst>
              <a:path w="43180" h="30479">
                <a:moveTo>
                  <a:pt x="0" y="30366"/>
                </a:moveTo>
                <a:lnTo>
                  <a:pt x="43019" y="30366"/>
                </a:lnTo>
                <a:lnTo>
                  <a:pt x="43019" y="0"/>
                </a:lnTo>
                <a:lnTo>
                  <a:pt x="0" y="0"/>
                </a:lnTo>
                <a:lnTo>
                  <a:pt x="0" y="30366"/>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3" name="Google Shape;41;p20"/>
          <p:cNvSpPr/>
          <p:nvPr/>
        </p:nvSpPr>
        <p:spPr>
          <a:xfrm>
            <a:off x="298944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25400" y="0"/>
                </a:moveTo>
                <a:lnTo>
                  <a:pt x="0" y="19050"/>
                </a:lnTo>
                <a:lnTo>
                  <a:pt x="25400" y="38100"/>
                </a:lnTo>
                <a:lnTo>
                  <a:pt x="2540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4" name="Google Shape;42;p20"/>
          <p:cNvSpPr/>
          <p:nvPr/>
        </p:nvSpPr>
        <p:spPr>
          <a:xfrm>
            <a:off x="316728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0" y="0"/>
                </a:moveTo>
                <a:lnTo>
                  <a:pt x="0" y="38100"/>
                </a:lnTo>
                <a:lnTo>
                  <a:pt x="25399" y="19050"/>
                </a:lnTo>
                <a:lnTo>
                  <a:pt x="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5" name="Google Shape;43;p20"/>
          <p:cNvSpPr/>
          <p:nvPr/>
        </p:nvSpPr>
        <p:spPr>
          <a:xfrm>
            <a:off x="3323520" y="3259800"/>
            <a:ext cx="63720" cy="50400"/>
          </a:xfrm>
          <a:custGeom>
            <a:avLst/>
            <a:gdLst>
              <a:gd name="textAreaLeft" fmla="*/ 0 w 63720"/>
              <a:gd name="textAreaRight" fmla="*/ 64080 w 63720"/>
              <a:gd name="textAreaTop" fmla="*/ 0 h 50400"/>
              <a:gd name="textAreaBottom" fmla="*/ 50760 h 50400"/>
            </a:gdLst>
            <a:ahLst/>
            <a:rect l="textAreaLeft" t="textAreaTop" r="textAreaRight" b="textAreaBottom"/>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6" name="Google Shape;44;p20"/>
          <p:cNvSpPr/>
          <p:nvPr/>
        </p:nvSpPr>
        <p:spPr>
          <a:xfrm>
            <a:off x="32605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7" name="Google Shape;45;p20"/>
          <p:cNvSpPr/>
          <p:nvPr/>
        </p:nvSpPr>
        <p:spPr>
          <a:xfrm>
            <a:off x="3620160" y="3272400"/>
            <a:ext cx="37800" cy="360"/>
          </a:xfrm>
          <a:custGeom>
            <a:avLst/>
            <a:gdLst>
              <a:gd name="textAreaLeft" fmla="*/ 0 w 37800"/>
              <a:gd name="textAreaRight" fmla="*/ 38160 w 37800"/>
              <a:gd name="textAreaTop" fmla="*/ 0 h 360"/>
              <a:gd name="textAreaBottom" fmla="*/ 720 h 360"/>
            </a:gdLst>
            <a:ahLst/>
            <a:rect l="textAreaLeft" t="textAreaTop" r="textAreaRight" b="textAreaBottom"/>
            <a:pathLst>
              <a:path w="38100" h="120000">
                <a:moveTo>
                  <a:pt x="0" y="0"/>
                </a:moveTo>
                <a:lnTo>
                  <a:pt x="38101" y="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8" name="Google Shape;46;p20"/>
          <p:cNvSpPr/>
          <p:nvPr/>
        </p:nvSpPr>
        <p:spPr>
          <a:xfrm>
            <a:off x="353160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9" name="Google Shape;47;p20"/>
          <p:cNvSpPr/>
          <p:nvPr/>
        </p:nvSpPr>
        <p:spPr>
          <a:xfrm>
            <a:off x="360756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0" name="Google Shape;48;p20"/>
          <p:cNvSpPr/>
          <p:nvPr/>
        </p:nvSpPr>
        <p:spPr>
          <a:xfrm>
            <a:off x="3878640" y="3259800"/>
            <a:ext cx="50400" cy="25200"/>
          </a:xfrm>
          <a:custGeom>
            <a:avLst/>
            <a:gdLst>
              <a:gd name="textAreaLeft" fmla="*/ 0 w 50400"/>
              <a:gd name="textAreaRight" fmla="*/ 50760 w 50400"/>
              <a:gd name="textAreaTop" fmla="*/ 0 h 25200"/>
              <a:gd name="textAreaBottom" fmla="*/ 25560 h 25200"/>
            </a:gdLst>
            <a:ahLst/>
            <a:rect l="textAreaLeft" t="textAreaTop" r="textAreaRight" b="textAreaBottom"/>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1" name="Google Shape;49;p20"/>
          <p:cNvSpPr/>
          <p:nvPr/>
        </p:nvSpPr>
        <p:spPr>
          <a:xfrm>
            <a:off x="38023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2" name="Google Shape;50;p20"/>
          <p:cNvSpPr/>
          <p:nvPr/>
        </p:nvSpPr>
        <p:spPr>
          <a:xfrm>
            <a:off x="3878640" y="3297960"/>
            <a:ext cx="50400" cy="12240"/>
          </a:xfrm>
          <a:custGeom>
            <a:avLst/>
            <a:gdLst>
              <a:gd name="textAreaLeft" fmla="*/ 0 w 50400"/>
              <a:gd name="textAreaRight" fmla="*/ 50760 w 50400"/>
              <a:gd name="textAreaTop" fmla="*/ 0 h 12240"/>
              <a:gd name="textAreaBottom" fmla="*/ 12600 h 12240"/>
            </a:gdLst>
            <a:ahLst/>
            <a:rect l="textAreaLeft" t="textAreaTop" r="textAreaRight" b="textAreaBottom"/>
            <a:pathLst>
              <a:path w="50800" h="12700">
                <a:moveTo>
                  <a:pt x="0" y="0"/>
                </a:moveTo>
                <a:lnTo>
                  <a:pt x="38100" y="0"/>
                </a:lnTo>
              </a:path>
              <a:path w="50800" h="12700">
                <a:moveTo>
                  <a:pt x="12700" y="12699"/>
                </a:moveTo>
                <a:lnTo>
                  <a:pt x="50801" y="12699"/>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3" name="Google Shape;51;p20"/>
          <p:cNvSpPr/>
          <p:nvPr/>
        </p:nvSpPr>
        <p:spPr>
          <a:xfrm>
            <a:off x="414972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4" name="Google Shape;52;p20"/>
          <p:cNvSpPr/>
          <p:nvPr/>
        </p:nvSpPr>
        <p:spPr>
          <a:xfrm>
            <a:off x="4451040" y="3290040"/>
            <a:ext cx="19800" cy="19800"/>
          </a:xfrm>
          <a:custGeom>
            <a:avLst/>
            <a:gdLst>
              <a:gd name="textAreaLeft" fmla="*/ 0 w 19800"/>
              <a:gd name="textAreaRight" fmla="*/ 20160 w 19800"/>
              <a:gd name="textAreaTop" fmla="*/ 0 h 19800"/>
              <a:gd name="textAreaBottom" fmla="*/ 20160 h 19800"/>
            </a:gdLst>
            <a:ahLst/>
            <a:rect l="textAreaLeft" t="textAreaTop" r="textAreaRight" b="textAreaBottom"/>
            <a:pathLst>
              <a:path w="20320" h="20320">
                <a:moveTo>
                  <a:pt x="0" y="0"/>
                </a:moveTo>
                <a:lnTo>
                  <a:pt x="20321" y="2032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5" name="Google Shape;53;p20"/>
          <p:cNvSpPr/>
          <p:nvPr/>
        </p:nvSpPr>
        <p:spPr>
          <a:xfrm>
            <a:off x="4424040" y="3263760"/>
            <a:ext cx="30240" cy="30240"/>
          </a:xfrm>
          <a:custGeom>
            <a:avLst/>
            <a:gdLst>
              <a:gd name="textAreaLeft" fmla="*/ 0 w 30240"/>
              <a:gd name="textAreaRight" fmla="*/ 30600 w 30240"/>
              <a:gd name="textAreaTop" fmla="*/ 0 h 30240"/>
              <a:gd name="textAreaBottom" fmla="*/ 30600 h 30240"/>
            </a:gdLst>
            <a:ahLst/>
            <a:rect l="textAreaLeft" t="textAreaTop" r="textAreaRight" b="textAreaBottom"/>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6" name="Google Shape;54;p20"/>
          <p:cNvSpPr/>
          <p:nvPr/>
        </p:nvSpPr>
        <p:spPr>
          <a:xfrm>
            <a:off x="4329000" y="3259800"/>
            <a:ext cx="233280" cy="50400"/>
          </a:xfrm>
          <a:custGeom>
            <a:avLst/>
            <a:gdLst>
              <a:gd name="textAreaLeft" fmla="*/ 0 w 233280"/>
              <a:gd name="textAreaRight" fmla="*/ 233640 w 233280"/>
              <a:gd name="textAreaTop" fmla="*/ 0 h 50400"/>
              <a:gd name="textAreaBottom" fmla="*/ 50760 h 50400"/>
            </a:gdLst>
            <a:ahLst/>
            <a:rect l="textAreaLeft" t="textAreaTop" r="textAreaRight" b="textAreaBottom"/>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7" name="PlaceHolder 1"/>
          <p:cNvSpPr>
            <a:spLocks noGrp="1"/>
          </p:cNvSpPr>
          <p:nvPr>
            <p:ph type="title"/>
          </p:nvPr>
        </p:nvSpPr>
        <p:spPr>
          <a:xfrm>
            <a:off x="1609560" y="1244520"/>
            <a:ext cx="1390320" cy="1492200"/>
          </a:xfrm>
          <a:prstGeom prst="rect">
            <a:avLst/>
          </a:prstGeom>
          <a:noFill/>
          <a:ln w="0">
            <a:noFill/>
          </a:ln>
        </p:spPr>
        <p:txBody>
          <a:bodyPr lIns="0" rIns="0" tIns="0" bIns="0" anchor="t">
            <a:noAutofit/>
          </a:bodyPr>
          <a:p>
            <a:pPr indent="0">
              <a:buNone/>
            </a:pPr>
            <a:r>
              <a:rPr b="0" lang="en-IN" sz="2450" spc="-1" strike="noStrike">
                <a:solidFill>
                  <a:srgbClr val="000000"/>
                </a:solidFill>
                <a:latin typeface="Arial"/>
              </a:rPr>
              <a:t>Click to edit the title text format</a:t>
            </a:r>
            <a:endParaRPr b="0" lang="en-IN" sz="2450" spc="-1" strike="noStrike">
              <a:solidFill>
                <a:srgbClr val="000000"/>
              </a:solidFill>
              <a:latin typeface="Arial"/>
            </a:endParaRPr>
          </a:p>
        </p:txBody>
      </p:sp>
      <p:sp>
        <p:nvSpPr>
          <p:cNvPr id="208" name="PlaceHolder 2"/>
          <p:cNvSpPr>
            <a:spLocks noGrp="1"/>
          </p:cNvSpPr>
          <p:nvPr>
            <p:ph type="ftr" idx="10"/>
          </p:nvPr>
        </p:nvSpPr>
        <p:spPr>
          <a:xfrm>
            <a:off x="1567440" y="3218400"/>
            <a:ext cx="1474920" cy="20070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9" name="PlaceHolder 3"/>
          <p:cNvSpPr>
            <a:spLocks noGrp="1"/>
          </p:cNvSpPr>
          <p:nvPr>
            <p:ph type="dt" idx="11"/>
          </p:nvPr>
        </p:nvSpPr>
        <p:spPr>
          <a:xfrm>
            <a:off x="230400" y="3218400"/>
            <a:ext cx="1059840" cy="20070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10" name="PlaceHolder 4"/>
          <p:cNvSpPr>
            <a:spLocks noGrp="1"/>
          </p:cNvSpPr>
          <p:nvPr>
            <p:ph type="sldNum" idx="12"/>
          </p:nvPr>
        </p:nvSpPr>
        <p:spPr>
          <a:xfrm>
            <a:off x="4249800" y="3339720"/>
            <a:ext cx="287280" cy="2007000"/>
          </a:xfrm>
          <a:prstGeom prst="rect">
            <a:avLst/>
          </a:prstGeom>
          <a:noFill/>
          <a:ln w="0">
            <a:noFill/>
          </a:ln>
        </p:spPr>
        <p:txBody>
          <a:bodyPr lIns="0" rIns="0" tIns="0" bIns="0" anchor="t">
            <a:noAutofit/>
          </a:bodyPr>
          <a:lstStyle>
            <a:lvl1pPr marL="38160" indent="0">
              <a:lnSpc>
                <a:spcPct val="114000"/>
              </a:lnSpc>
              <a:buNone/>
              <a:tabLst>
                <a:tab algn="l" pos="0"/>
              </a:tabLst>
              <a:defRPr b="1" lang="en-GB" sz="600" spc="-1" strike="noStrike">
                <a:solidFill>
                  <a:schemeClr val="dk1"/>
                </a:solidFill>
                <a:latin typeface="Arial"/>
                <a:ea typeface="Arial"/>
              </a:defRPr>
            </a:lvl1pPr>
          </a:lstStyle>
          <a:p>
            <a:pPr marL="38160" indent="0">
              <a:lnSpc>
                <a:spcPct val="114000"/>
              </a:lnSpc>
              <a:buNone/>
              <a:tabLst>
                <a:tab algn="l" pos="0"/>
              </a:tabLst>
            </a:pPr>
            <a:fld id="{2D7E9D40-8E69-4725-961F-C2C566F8E03F}" type="slidenum">
              <a:rPr b="1" lang="en-GB" sz="600" spc="-1" strike="noStrike">
                <a:solidFill>
                  <a:schemeClr val="dk1"/>
                </a:solidFill>
                <a:latin typeface="Arial"/>
                <a:ea typeface="Arial"/>
              </a:rPr>
              <a:t>&lt;number&gt;</a:t>
            </a:fld>
            <a:r>
              <a:rPr b="1" lang="en-GB" sz="600" spc="-1" strike="noStrike">
                <a:solidFill>
                  <a:schemeClr val="dk1"/>
                </a:solidFill>
                <a:latin typeface="Arial"/>
                <a:ea typeface="Arial"/>
              </a:rPr>
              <a:t> / 18</a:t>
            </a:r>
            <a:endParaRPr b="0" lang="en-IN" sz="600" spc="-1" strike="noStrike">
              <a:solidFill>
                <a:srgbClr val="000000"/>
              </a:solidFill>
              <a:latin typeface="Times New Roman"/>
            </a:endParaRPr>
          </a:p>
        </p:txBody>
      </p:sp>
      <p:sp>
        <p:nvSpPr>
          <p:cNvPr id="211" name="PlaceHolder 5"/>
          <p:cNvSpPr>
            <a:spLocks noGrp="1"/>
          </p:cNvSpPr>
          <p:nvPr>
            <p:ph type="body"/>
          </p:nvPr>
        </p:nvSpPr>
        <p:spPr>
          <a:xfrm>
            <a:off x="230400" y="809640"/>
            <a:ext cx="4148640" cy="2006640"/>
          </a:xfrm>
          <a:prstGeom prst="rect">
            <a:avLst/>
          </a:prstGeom>
          <a:noFill/>
          <a:ln w="0">
            <a:noFill/>
          </a:ln>
        </p:spPr>
        <p:txBody>
          <a:bodyPr lIns="0" rIns="0" tIns="0" bIns="0" anchor="t">
            <a:normAutofit fontScale="84000"/>
          </a:bodyPr>
          <a:p>
            <a:pPr marL="362880" indent="-27216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725760" indent="-27216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088640" indent="-24192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451520" indent="-18144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1814400" indent="-18144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177280" indent="-18144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2540160" indent="-18144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8" name="Google Shape;143;p1"/>
          <p:cNvSpPr/>
          <p:nvPr/>
        </p:nvSpPr>
        <p:spPr>
          <a:xfrm>
            <a:off x="0" y="0"/>
            <a:ext cx="4608000" cy="3456000"/>
          </a:xfrm>
          <a:custGeom>
            <a:avLst/>
            <a:gdLst>
              <a:gd name="textAreaLeft" fmla="*/ 0 w 4608000"/>
              <a:gd name="textAreaRight" fmla="*/ 4608360 w 4608000"/>
              <a:gd name="textAreaTop" fmla="*/ 0 h 3456000"/>
              <a:gd name="textAreaBottom" fmla="*/ 3456360 h 3456000"/>
            </a:gdLst>
            <a:ahLst/>
            <a:rect l="textAreaLeft" t="textAreaTop" r="textAreaRight" b="textAreaBottom"/>
            <a:pathLst>
              <a:path w="4608195" h="3456304">
                <a:moveTo>
                  <a:pt x="4608004" y="0"/>
                </a:moveTo>
                <a:lnTo>
                  <a:pt x="0" y="0"/>
                </a:lnTo>
                <a:lnTo>
                  <a:pt x="0" y="3456000"/>
                </a:lnTo>
                <a:lnTo>
                  <a:pt x="4608004" y="3456000"/>
                </a:lnTo>
                <a:lnTo>
                  <a:pt x="4608004" y="0"/>
                </a:lnTo>
                <a:close/>
              </a:path>
            </a:pathLst>
          </a:custGeom>
          <a:solidFill>
            <a:srgbClr val="feedc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49" name="Google Shape;144;p1"/>
          <p:cNvSpPr/>
          <p:nvPr/>
        </p:nvSpPr>
        <p:spPr>
          <a:xfrm>
            <a:off x="3069000" y="3269880"/>
            <a:ext cx="42840" cy="30240"/>
          </a:xfrm>
          <a:custGeom>
            <a:avLst/>
            <a:gdLst>
              <a:gd name="textAreaLeft" fmla="*/ 0 w 42840"/>
              <a:gd name="textAreaRight" fmla="*/ 43200 w 42840"/>
              <a:gd name="textAreaTop" fmla="*/ 0 h 30240"/>
              <a:gd name="textAreaBottom" fmla="*/ 30600 h 30240"/>
            </a:gdLst>
            <a:ahLst/>
            <a:rect l="textAreaLeft" t="textAreaTop" r="textAreaRight" b="textAreaBottom"/>
            <a:pathLst>
              <a:path w="43180" h="30479">
                <a:moveTo>
                  <a:pt x="0" y="30366"/>
                </a:moveTo>
                <a:lnTo>
                  <a:pt x="43019" y="30366"/>
                </a:lnTo>
                <a:lnTo>
                  <a:pt x="43019" y="0"/>
                </a:lnTo>
                <a:lnTo>
                  <a:pt x="0" y="0"/>
                </a:lnTo>
                <a:lnTo>
                  <a:pt x="0" y="30366"/>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50" name="Google Shape;145;p1"/>
          <p:cNvSpPr/>
          <p:nvPr/>
        </p:nvSpPr>
        <p:spPr>
          <a:xfrm>
            <a:off x="298944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25400" y="0"/>
                </a:moveTo>
                <a:lnTo>
                  <a:pt x="0" y="19050"/>
                </a:lnTo>
                <a:lnTo>
                  <a:pt x="25400" y="38100"/>
                </a:lnTo>
                <a:lnTo>
                  <a:pt x="2540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51" name="Google Shape;146;p1"/>
          <p:cNvSpPr/>
          <p:nvPr/>
        </p:nvSpPr>
        <p:spPr>
          <a:xfrm>
            <a:off x="3167280" y="3265920"/>
            <a:ext cx="25200" cy="37800"/>
          </a:xfrm>
          <a:custGeom>
            <a:avLst/>
            <a:gdLst>
              <a:gd name="textAreaLeft" fmla="*/ 0 w 25200"/>
              <a:gd name="textAreaRight" fmla="*/ 25560 w 25200"/>
              <a:gd name="textAreaTop" fmla="*/ 0 h 37800"/>
              <a:gd name="textAreaBottom" fmla="*/ 38160 h 37800"/>
            </a:gdLst>
            <a:ahLst/>
            <a:rect l="textAreaLeft" t="textAreaTop" r="textAreaRight" b="textAreaBottom"/>
            <a:pathLst>
              <a:path w="25400" h="38100">
                <a:moveTo>
                  <a:pt x="0" y="0"/>
                </a:moveTo>
                <a:lnTo>
                  <a:pt x="0" y="38100"/>
                </a:lnTo>
                <a:lnTo>
                  <a:pt x="25399" y="19050"/>
                </a:lnTo>
                <a:lnTo>
                  <a:pt x="0"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grpSp>
        <p:nvGrpSpPr>
          <p:cNvPr id="252" name="Google Shape;147;p1"/>
          <p:cNvGrpSpPr/>
          <p:nvPr/>
        </p:nvGrpSpPr>
        <p:grpSpPr>
          <a:xfrm>
            <a:off x="3260520" y="3259800"/>
            <a:ext cx="202680" cy="50400"/>
            <a:chOff x="3260520" y="3259800"/>
            <a:chExt cx="202680" cy="50400"/>
          </a:xfrm>
        </p:grpSpPr>
        <p:sp>
          <p:nvSpPr>
            <p:cNvPr id="253" name="Google Shape;148;p1"/>
            <p:cNvSpPr/>
            <p:nvPr/>
          </p:nvSpPr>
          <p:spPr>
            <a:xfrm>
              <a:off x="3323520" y="3259800"/>
              <a:ext cx="63720" cy="50400"/>
            </a:xfrm>
            <a:custGeom>
              <a:avLst/>
              <a:gdLst>
                <a:gd name="textAreaLeft" fmla="*/ 0 w 63720"/>
                <a:gd name="textAreaRight" fmla="*/ 64080 w 63720"/>
                <a:gd name="textAreaTop" fmla="*/ 0 h 50400"/>
                <a:gd name="textAreaBottom" fmla="*/ 50760 h 50400"/>
              </a:gdLst>
              <a:ahLst/>
              <a:rect l="textAreaLeft" t="textAreaTop" r="textAreaRight" b="textAreaBottom"/>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54" name="Google Shape;149;p1"/>
            <p:cNvSpPr/>
            <p:nvPr/>
          </p:nvSpPr>
          <p:spPr>
            <a:xfrm>
              <a:off x="32605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grpSp>
      <p:grpSp>
        <p:nvGrpSpPr>
          <p:cNvPr id="255" name="Google Shape;150;p1"/>
          <p:cNvGrpSpPr/>
          <p:nvPr/>
        </p:nvGrpSpPr>
        <p:grpSpPr>
          <a:xfrm>
            <a:off x="3531600" y="3259800"/>
            <a:ext cx="202680" cy="50400"/>
            <a:chOff x="3531600" y="3259800"/>
            <a:chExt cx="202680" cy="50400"/>
          </a:xfrm>
        </p:grpSpPr>
        <p:sp>
          <p:nvSpPr>
            <p:cNvPr id="256" name="Google Shape;151;p1"/>
            <p:cNvSpPr/>
            <p:nvPr/>
          </p:nvSpPr>
          <p:spPr>
            <a:xfrm>
              <a:off x="3620160" y="3272400"/>
              <a:ext cx="37800" cy="360"/>
            </a:xfrm>
            <a:custGeom>
              <a:avLst/>
              <a:gdLst>
                <a:gd name="textAreaLeft" fmla="*/ 0 w 37800"/>
                <a:gd name="textAreaRight" fmla="*/ 38160 w 37800"/>
                <a:gd name="textAreaTop" fmla="*/ 0 h 360"/>
                <a:gd name="textAreaBottom" fmla="*/ 720 h 360"/>
              </a:gdLst>
              <a:ahLst/>
              <a:rect l="textAreaLeft" t="textAreaTop" r="textAreaRight" b="textAreaBottom"/>
              <a:pathLst>
                <a:path w="38100" h="120000">
                  <a:moveTo>
                    <a:pt x="0" y="0"/>
                  </a:moveTo>
                  <a:lnTo>
                    <a:pt x="38101" y="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57" name="Google Shape;152;p1"/>
            <p:cNvSpPr/>
            <p:nvPr/>
          </p:nvSpPr>
          <p:spPr>
            <a:xfrm>
              <a:off x="353160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58" name="Google Shape;153;p1"/>
            <p:cNvSpPr/>
            <p:nvPr/>
          </p:nvSpPr>
          <p:spPr>
            <a:xfrm>
              <a:off x="360756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grpSp>
      <p:grpSp>
        <p:nvGrpSpPr>
          <p:cNvPr id="259" name="Google Shape;154;p1"/>
          <p:cNvGrpSpPr/>
          <p:nvPr/>
        </p:nvGrpSpPr>
        <p:grpSpPr>
          <a:xfrm>
            <a:off x="3802320" y="3259800"/>
            <a:ext cx="202680" cy="50400"/>
            <a:chOff x="3802320" y="3259800"/>
            <a:chExt cx="202680" cy="50400"/>
          </a:xfrm>
        </p:grpSpPr>
        <p:sp>
          <p:nvSpPr>
            <p:cNvPr id="260" name="Google Shape;155;p1"/>
            <p:cNvSpPr/>
            <p:nvPr/>
          </p:nvSpPr>
          <p:spPr>
            <a:xfrm>
              <a:off x="3878640" y="3259800"/>
              <a:ext cx="50400" cy="25200"/>
            </a:xfrm>
            <a:custGeom>
              <a:avLst/>
              <a:gdLst>
                <a:gd name="textAreaLeft" fmla="*/ 0 w 50400"/>
                <a:gd name="textAreaRight" fmla="*/ 50760 w 50400"/>
                <a:gd name="textAreaTop" fmla="*/ 0 h 25200"/>
                <a:gd name="textAreaBottom" fmla="*/ 25560 h 25200"/>
              </a:gdLst>
              <a:ahLst/>
              <a:rect l="textAreaLeft" t="textAreaTop" r="textAreaRight" b="textAreaBottom"/>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61" name="Google Shape;156;p1"/>
            <p:cNvSpPr/>
            <p:nvPr/>
          </p:nvSpPr>
          <p:spPr>
            <a:xfrm>
              <a:off x="3802320" y="3265920"/>
              <a:ext cx="202680" cy="37800"/>
            </a:xfrm>
            <a:custGeom>
              <a:avLst/>
              <a:gdLst>
                <a:gd name="textAreaLeft" fmla="*/ 0 w 202680"/>
                <a:gd name="textAreaRight" fmla="*/ 203040 w 202680"/>
                <a:gd name="textAreaTop" fmla="*/ 0 h 37800"/>
                <a:gd name="textAreaBottom" fmla="*/ 38160 h 37800"/>
              </a:gdLst>
              <a:ahLst/>
              <a:rect l="textAreaLeft" t="textAreaTop" r="textAreaRight" b="textAreaBottom"/>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bfa9"/>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62" name="Google Shape;157;p1"/>
            <p:cNvSpPr/>
            <p:nvPr/>
          </p:nvSpPr>
          <p:spPr>
            <a:xfrm>
              <a:off x="3878640" y="3297960"/>
              <a:ext cx="50400" cy="12240"/>
            </a:xfrm>
            <a:custGeom>
              <a:avLst/>
              <a:gdLst>
                <a:gd name="textAreaLeft" fmla="*/ 0 w 50400"/>
                <a:gd name="textAreaRight" fmla="*/ 50760 w 50400"/>
                <a:gd name="textAreaTop" fmla="*/ 0 h 12240"/>
                <a:gd name="textAreaBottom" fmla="*/ 12600 h 12240"/>
              </a:gdLst>
              <a:ahLst/>
              <a:rect l="textAreaLeft" t="textAreaTop" r="textAreaRight" b="textAreaBottom"/>
              <a:pathLst>
                <a:path w="50800" h="12700">
                  <a:moveTo>
                    <a:pt x="0" y="0"/>
                  </a:moveTo>
                  <a:lnTo>
                    <a:pt x="38100" y="0"/>
                  </a:lnTo>
                </a:path>
                <a:path w="50800" h="12700">
                  <a:moveTo>
                    <a:pt x="12700" y="12699"/>
                  </a:moveTo>
                  <a:lnTo>
                    <a:pt x="50801" y="12699"/>
                  </a:lnTo>
                </a:path>
              </a:pathLst>
            </a:custGeom>
            <a:noFill/>
            <a:ln w="9525">
              <a:solidFill>
                <a:srgbClr val="ccbfa9"/>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grpSp>
      <p:sp>
        <p:nvSpPr>
          <p:cNvPr id="263" name="Google Shape;158;p1"/>
          <p:cNvSpPr/>
          <p:nvPr/>
        </p:nvSpPr>
        <p:spPr>
          <a:xfrm>
            <a:off x="4149720" y="3259800"/>
            <a:ext cx="50400" cy="50400"/>
          </a:xfrm>
          <a:custGeom>
            <a:avLst/>
            <a:gdLst>
              <a:gd name="textAreaLeft" fmla="*/ 0 w 50400"/>
              <a:gd name="textAreaRight" fmla="*/ 50760 w 50400"/>
              <a:gd name="textAreaTop" fmla="*/ 0 h 50400"/>
              <a:gd name="textAreaBottom" fmla="*/ 50760 h 50400"/>
            </a:gdLst>
            <a:ahLst/>
            <a:rect l="textAreaLeft" t="textAreaTop" r="textAreaRight" b="textAreaBottom"/>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grpSp>
        <p:nvGrpSpPr>
          <p:cNvPr id="264" name="Google Shape;159;p1"/>
          <p:cNvGrpSpPr/>
          <p:nvPr/>
        </p:nvGrpSpPr>
        <p:grpSpPr>
          <a:xfrm>
            <a:off x="4329000" y="3259800"/>
            <a:ext cx="233280" cy="50400"/>
            <a:chOff x="4329000" y="3259800"/>
            <a:chExt cx="233280" cy="50400"/>
          </a:xfrm>
        </p:grpSpPr>
        <p:sp>
          <p:nvSpPr>
            <p:cNvPr id="265" name="Google Shape;160;p1"/>
            <p:cNvSpPr/>
            <p:nvPr/>
          </p:nvSpPr>
          <p:spPr>
            <a:xfrm>
              <a:off x="4451040" y="3290040"/>
              <a:ext cx="19800" cy="19800"/>
            </a:xfrm>
            <a:custGeom>
              <a:avLst/>
              <a:gdLst>
                <a:gd name="textAreaLeft" fmla="*/ 0 w 19800"/>
                <a:gd name="textAreaRight" fmla="*/ 20160 w 19800"/>
                <a:gd name="textAreaTop" fmla="*/ 0 h 19800"/>
                <a:gd name="textAreaBottom" fmla="*/ 20160 h 19800"/>
              </a:gdLst>
              <a:ahLst/>
              <a:rect l="textAreaLeft" t="textAreaTop" r="textAreaRight" b="textAreaBottom"/>
              <a:pathLst>
                <a:path w="20320" h="20320">
                  <a:moveTo>
                    <a:pt x="0" y="0"/>
                  </a:moveTo>
                  <a:lnTo>
                    <a:pt x="20321" y="2032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66" name="Google Shape;161;p1"/>
            <p:cNvSpPr/>
            <p:nvPr/>
          </p:nvSpPr>
          <p:spPr>
            <a:xfrm>
              <a:off x="4424040" y="3263760"/>
              <a:ext cx="30240" cy="30240"/>
            </a:xfrm>
            <a:custGeom>
              <a:avLst/>
              <a:gdLst>
                <a:gd name="textAreaLeft" fmla="*/ 0 w 30240"/>
                <a:gd name="textAreaRight" fmla="*/ 30600 w 30240"/>
                <a:gd name="textAreaTop" fmla="*/ 0 h 30240"/>
                <a:gd name="textAreaBottom" fmla="*/ 30600 h 30240"/>
              </a:gdLst>
              <a:ahLst/>
              <a:rect l="textAreaLeft" t="textAreaTop" r="textAreaRight" b="textAreaBottom"/>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67" name="Google Shape;162;p1"/>
            <p:cNvSpPr/>
            <p:nvPr/>
          </p:nvSpPr>
          <p:spPr>
            <a:xfrm>
              <a:off x="4329000" y="3259800"/>
              <a:ext cx="233280" cy="50400"/>
            </a:xfrm>
            <a:custGeom>
              <a:avLst/>
              <a:gdLst>
                <a:gd name="textAreaLeft" fmla="*/ 0 w 233280"/>
                <a:gd name="textAreaRight" fmla="*/ 233640 w 233280"/>
                <a:gd name="textAreaTop" fmla="*/ 0 h 50400"/>
                <a:gd name="textAreaBottom" fmla="*/ 50760 h 50400"/>
              </a:gdLst>
              <a:ahLst/>
              <a:rect l="textAreaLeft" t="textAreaTop" r="textAreaRight" b="textAreaBottom"/>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noFill/>
            <a:ln w="9525">
              <a:solidFill>
                <a:srgbClr val="9a9192"/>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grpSp>
      <p:sp>
        <p:nvSpPr>
          <p:cNvPr id="268" name="PlaceHolder 1"/>
          <p:cNvSpPr>
            <a:spLocks noGrp="1"/>
          </p:cNvSpPr>
          <p:nvPr>
            <p:ph type="title"/>
          </p:nvPr>
        </p:nvSpPr>
        <p:spPr>
          <a:xfrm>
            <a:off x="360000" y="387720"/>
            <a:ext cx="3887640" cy="713160"/>
          </a:xfrm>
          <a:prstGeom prst="rect">
            <a:avLst/>
          </a:prstGeom>
          <a:solidFill>
            <a:srgbClr val="fcbb06"/>
          </a:solidFill>
          <a:ln w="0">
            <a:noFill/>
          </a:ln>
        </p:spPr>
        <p:txBody>
          <a:bodyPr lIns="0" rIns="0" tIns="35640" bIns="0" anchor="t">
            <a:noAutofit/>
          </a:bodyPr>
          <a:p>
            <a:pPr marL="116280" indent="0" algn="ctr">
              <a:lnSpc>
                <a:spcPct val="106000"/>
              </a:lnSpc>
              <a:buNone/>
              <a:tabLst>
                <a:tab algn="l" pos="0"/>
              </a:tabLst>
            </a:pPr>
            <a:r>
              <a:rPr b="0" lang="en-GB" sz="1400" spc="-1" strike="noStrike">
                <a:solidFill>
                  <a:srgbClr val="04064c"/>
                </a:solidFill>
                <a:latin typeface="Arial"/>
                <a:ea typeface="Arial"/>
              </a:rPr>
              <a:t>Advancing Arrhythmia Detection in</a:t>
            </a:r>
            <a:br>
              <a:rPr sz="1400"/>
            </a:br>
            <a:r>
              <a:rPr b="0" lang="en-GB" sz="1400" spc="-1" strike="noStrike">
                <a:solidFill>
                  <a:srgbClr val="04064c"/>
                </a:solidFill>
                <a:latin typeface="Arial"/>
                <a:ea typeface="Arial"/>
              </a:rPr>
              <a:t>Micro ECG Through Convolutional</a:t>
            </a:r>
            <a:br>
              <a:rPr sz="1400"/>
            </a:br>
            <a:r>
              <a:rPr b="0" lang="en-GB" sz="1400" spc="-1" strike="noStrike">
                <a:solidFill>
                  <a:srgbClr val="04064c"/>
                </a:solidFill>
                <a:latin typeface="Arial"/>
                <a:ea typeface="Arial"/>
              </a:rPr>
              <a:t>Neural Networks</a:t>
            </a:r>
            <a:endParaRPr b="0" lang="en-IN" sz="1400" spc="-1" strike="noStrike">
              <a:solidFill>
                <a:srgbClr val="000000"/>
              </a:solidFill>
              <a:latin typeface="Arial"/>
            </a:endParaRPr>
          </a:p>
        </p:txBody>
      </p:sp>
      <p:sp>
        <p:nvSpPr>
          <p:cNvPr id="269" name="Google Shape;164;p1"/>
          <p:cNvSpPr/>
          <p:nvPr/>
        </p:nvSpPr>
        <p:spPr>
          <a:xfrm>
            <a:off x="1452960" y="1377360"/>
            <a:ext cx="1703880" cy="1579680"/>
          </a:xfrm>
          <a:prstGeom prst="rect">
            <a:avLst/>
          </a:prstGeom>
          <a:noFill/>
          <a:ln w="0">
            <a:noFill/>
          </a:ln>
        </p:spPr>
        <p:style>
          <a:lnRef idx="0"/>
          <a:fillRef idx="0"/>
          <a:effectRef idx="0"/>
          <a:fontRef idx="minor"/>
        </p:style>
        <p:txBody>
          <a:bodyPr lIns="0" rIns="0" tIns="11520" bIns="0" anchor="t">
            <a:spAutoFit/>
          </a:bodyPr>
          <a:p>
            <a:pPr algn="ctr">
              <a:lnSpc>
                <a:spcPct val="115000"/>
              </a:lnSpc>
              <a:tabLst>
                <a:tab algn="l" pos="0"/>
              </a:tabLst>
            </a:pPr>
            <a:r>
              <a:rPr b="0" lang="en-GB" sz="1100" spc="-1" strike="noStrike">
                <a:solidFill>
                  <a:schemeClr val="dk1"/>
                </a:solidFill>
                <a:latin typeface="Arial"/>
                <a:ea typeface="Arial"/>
              </a:rPr>
              <a:t>Shubhang Gupta</a:t>
            </a:r>
            <a:endParaRPr b="0" lang="en-IN" sz="1100" spc="-1" strike="noStrike">
              <a:solidFill>
                <a:srgbClr val="000000"/>
              </a:solidFill>
              <a:latin typeface="Arial"/>
            </a:endParaRPr>
          </a:p>
          <a:p>
            <a:pPr algn="ctr">
              <a:lnSpc>
                <a:spcPct val="115000"/>
              </a:lnSpc>
              <a:tabLst>
                <a:tab algn="l" pos="0"/>
              </a:tabLst>
            </a:pPr>
            <a:r>
              <a:rPr b="0" lang="en-GB" sz="1100" spc="-1" strike="noStrike">
                <a:solidFill>
                  <a:schemeClr val="dk1"/>
                </a:solidFill>
                <a:latin typeface="Arial"/>
                <a:ea typeface="Arial"/>
              </a:rPr>
              <a:t>(2020IMT-098)</a:t>
            </a:r>
            <a:endParaRPr b="0" lang="en-IN" sz="1100" spc="-1" strike="noStrike">
              <a:solidFill>
                <a:srgbClr val="000000"/>
              </a:solidFill>
              <a:latin typeface="Arial"/>
            </a:endParaRPr>
          </a:p>
          <a:p>
            <a:pPr algn="ctr">
              <a:lnSpc>
                <a:spcPct val="115000"/>
              </a:lnSpc>
              <a:spcBef>
                <a:spcPts val="799"/>
              </a:spcBef>
              <a:tabLst>
                <a:tab algn="l" pos="0"/>
              </a:tabLst>
            </a:pPr>
            <a:r>
              <a:rPr b="0" lang="en-GB" sz="1100" spc="-1" strike="noStrike">
                <a:solidFill>
                  <a:schemeClr val="dk1"/>
                </a:solidFill>
                <a:latin typeface="Arial"/>
                <a:ea typeface="Arial"/>
              </a:rPr>
              <a:t>Under the supervision of</a:t>
            </a:r>
            <a:endParaRPr b="0" lang="en-IN" sz="1100" spc="-1" strike="noStrike">
              <a:solidFill>
                <a:srgbClr val="000000"/>
              </a:solidFill>
              <a:latin typeface="Arial"/>
            </a:endParaRPr>
          </a:p>
          <a:p>
            <a:pPr algn="ctr">
              <a:lnSpc>
                <a:spcPct val="115000"/>
              </a:lnSpc>
              <a:tabLst>
                <a:tab algn="l" pos="0"/>
              </a:tabLst>
            </a:pPr>
            <a:r>
              <a:rPr b="0" lang="en-GB" sz="1100" spc="-1" strike="noStrike">
                <a:solidFill>
                  <a:schemeClr val="dk1"/>
                </a:solidFill>
                <a:latin typeface="Arial"/>
                <a:ea typeface="Arial"/>
              </a:rPr>
              <a:t>Dr. Sandesh Jain</a:t>
            </a:r>
            <a:endParaRPr b="0" lang="en-IN" sz="1100" spc="-1" strike="noStrike">
              <a:solidFill>
                <a:srgbClr val="000000"/>
              </a:solidFill>
              <a:latin typeface="Arial"/>
            </a:endParaRPr>
          </a:p>
          <a:p>
            <a:pPr algn="ctr">
              <a:lnSpc>
                <a:spcPct val="115000"/>
              </a:lnSpc>
              <a:tabLst>
                <a:tab algn="l" pos="0"/>
              </a:tabLst>
            </a:pPr>
            <a:endParaRPr b="0" lang="en-IN" sz="1100" spc="-1" strike="noStrike">
              <a:solidFill>
                <a:srgbClr val="000000"/>
              </a:solidFill>
              <a:latin typeface="Arial"/>
            </a:endParaRPr>
          </a:p>
          <a:p>
            <a:pPr marL="241200" algn="ctr">
              <a:lnSpc>
                <a:spcPct val="119000"/>
              </a:lnSpc>
              <a:tabLst>
                <a:tab algn="l" pos="0"/>
              </a:tabLst>
            </a:pPr>
            <a:endParaRPr b="0" lang="en-IN" sz="800" spc="-1" strike="noStrike">
              <a:solidFill>
                <a:srgbClr val="000000"/>
              </a:solidFill>
              <a:latin typeface="Arial"/>
            </a:endParaRPr>
          </a:p>
          <a:p>
            <a:pPr algn="ctr">
              <a:lnSpc>
                <a:spcPct val="115000"/>
              </a:lnSpc>
              <a:tabLst>
                <a:tab algn="l" pos="0"/>
              </a:tabLst>
            </a:pPr>
            <a:r>
              <a:rPr b="0" lang="en-GB" sz="1100" spc="-1" strike="noStrike">
                <a:solidFill>
                  <a:schemeClr val="dk1"/>
                </a:solidFill>
                <a:latin typeface="Arial"/>
                <a:ea typeface="Arial"/>
              </a:rPr>
              <a:t>August 25, 2023</a:t>
            </a:r>
            <a:endParaRPr b="0" lang="en-IN" sz="1100" spc="-1" strike="noStrike">
              <a:solidFill>
                <a:srgbClr val="000000"/>
              </a:solidFill>
              <a:latin typeface="Arial"/>
            </a:endParaRPr>
          </a:p>
          <a:p>
            <a:pPr algn="ctr">
              <a:lnSpc>
                <a:spcPct val="100000"/>
              </a:lnSpc>
              <a:spcBef>
                <a:spcPts val="6"/>
              </a:spcBef>
              <a:tabLst>
                <a:tab algn="l" pos="0"/>
              </a:tabLst>
            </a:pPr>
            <a:endParaRPr b="0" lang="en-IN" sz="1100" spc="-1" strike="noStrike">
              <a:solidFill>
                <a:srgbClr val="000000"/>
              </a:solidFill>
              <a:latin typeface="Arial"/>
            </a:endParaRPr>
          </a:p>
        </p:txBody>
      </p:sp>
    </p:spTree>
  </p:cSld>
  <p:transition>
    <p:fade thruBlk="tru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95400" y="59760"/>
            <a:ext cx="223416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Project Objectives</a:t>
            </a:r>
            <a:endParaRPr b="0" lang="en-IN" sz="1400" spc="-1" strike="noStrike">
              <a:solidFill>
                <a:srgbClr val="000000"/>
              </a:solidFill>
              <a:latin typeface="Arial"/>
            </a:endParaRPr>
          </a:p>
        </p:txBody>
      </p:sp>
      <p:sp>
        <p:nvSpPr>
          <p:cNvPr id="293" name="PlaceHolder 2"/>
          <p:cNvSpPr>
            <a:spLocks noGrp="1"/>
          </p:cNvSpPr>
          <p:nvPr>
            <p:ph/>
          </p:nvPr>
        </p:nvSpPr>
        <p:spPr>
          <a:xfrm>
            <a:off x="204480" y="545400"/>
            <a:ext cx="4201200" cy="2107080"/>
          </a:xfrm>
          <a:prstGeom prst="rect">
            <a:avLst/>
          </a:prstGeom>
          <a:noFill/>
          <a:ln w="0">
            <a:noFill/>
          </a:ln>
        </p:spPr>
        <p:txBody>
          <a:bodyPr lIns="0" rIns="0" tIns="6840" bIns="0" anchor="t">
            <a:noAutofit/>
          </a:bodyPr>
          <a:p>
            <a:pPr indent="0">
              <a:lnSpc>
                <a:spcPct val="115000"/>
              </a:lnSpc>
              <a:buNone/>
              <a:tabLst>
                <a:tab algn="l" pos="0"/>
              </a:tabLst>
            </a:pPr>
            <a:r>
              <a:rPr b="0" lang="en-GB" sz="1100" spc="-1" strike="noStrike">
                <a:solidFill>
                  <a:schemeClr val="dk1"/>
                </a:solidFill>
                <a:latin typeface="Arial"/>
                <a:ea typeface="Arial"/>
              </a:rPr>
              <a:t>The objective of the project are as follows:</a:t>
            </a:r>
            <a:endParaRPr b="0" lang="en-IN" sz="1100" spc="-1" strike="noStrike">
              <a:solidFill>
                <a:srgbClr val="000000"/>
              </a:solidFill>
              <a:latin typeface="Arial"/>
            </a:endParaRPr>
          </a:p>
          <a:p>
            <a:pPr marL="457200" indent="-317520">
              <a:lnSpc>
                <a:spcPct val="115000"/>
              </a:lnSpc>
              <a:buClr>
                <a:srgbClr val="000000"/>
              </a:buClr>
              <a:buFont typeface="Arial"/>
              <a:buChar char="●"/>
              <a:tabLst>
                <a:tab algn="l" pos="0"/>
              </a:tabLst>
            </a:pPr>
            <a:r>
              <a:rPr b="0" lang="en-GB" sz="1100" spc="-1" strike="noStrike">
                <a:solidFill>
                  <a:schemeClr val="dk1"/>
                </a:solidFill>
                <a:latin typeface="Arial"/>
                <a:ea typeface="Arial"/>
              </a:rPr>
              <a:t>To reduce the complexity(i.e. trainable parameters) of the 12-layer deep 1D CNN model as a step towards edge computing.</a:t>
            </a:r>
            <a:endParaRPr b="0" lang="en-IN" sz="1100" spc="-1" strike="noStrike">
              <a:solidFill>
                <a:srgbClr val="000000"/>
              </a:solidFill>
              <a:latin typeface="Arial"/>
            </a:endParaRPr>
          </a:p>
          <a:p>
            <a:pPr marL="457200" indent="0">
              <a:lnSpc>
                <a:spcPct val="115000"/>
              </a:lnSpc>
              <a:buNone/>
              <a:tabLst>
                <a:tab algn="l" pos="0"/>
              </a:tabLst>
            </a:pPr>
            <a:endParaRPr b="0" lang="en-IN" sz="1100" spc="-1" strike="noStrike">
              <a:solidFill>
                <a:srgbClr val="000000"/>
              </a:solidFill>
              <a:latin typeface="Arial"/>
            </a:endParaRPr>
          </a:p>
          <a:p>
            <a:pPr marL="457200" indent="-317520">
              <a:lnSpc>
                <a:spcPct val="115000"/>
              </a:lnSpc>
              <a:buClr>
                <a:srgbClr val="000000"/>
              </a:buClr>
              <a:buFont typeface="Arial"/>
              <a:buChar char="●"/>
              <a:tabLst>
                <a:tab algn="l" pos="0"/>
              </a:tabLst>
            </a:pPr>
            <a:r>
              <a:rPr b="0" lang="en-GB" sz="1100" spc="-1" strike="noStrike">
                <a:solidFill>
                  <a:schemeClr val="dk1"/>
                </a:solidFill>
                <a:latin typeface="Arial"/>
                <a:ea typeface="Arial"/>
              </a:rPr>
              <a:t>To classify the five micro-classes, (normal (NOR), left bundle branch block (LBBB), right bundle branch block (RBBB), Atrial premature beats (AP), and premature ventricular beats (PVC), of heartbeat types in the MIT-BIH Arrhythmia database.</a:t>
            </a:r>
            <a:endParaRPr b="0" lang="en-IN" sz="1100" spc="-1" strike="noStrike">
              <a:solidFill>
                <a:srgbClr val="000000"/>
              </a:solidFill>
              <a:latin typeface="Arial"/>
            </a:endParaRPr>
          </a:p>
          <a:p>
            <a:pPr marL="135720" indent="0">
              <a:lnSpc>
                <a:spcPct val="102000"/>
              </a:lnSpc>
              <a:spcBef>
                <a:spcPts val="54"/>
              </a:spcBef>
              <a:buNone/>
              <a:tabLst>
                <a:tab algn="l" pos="0"/>
              </a:tabLst>
            </a:pPr>
            <a:endParaRPr b="0" lang="en-IN" sz="1100" spc="-1" strike="noStrike">
              <a:solidFill>
                <a:srgbClr val="000000"/>
              </a:solidFill>
              <a:latin typeface="Arial"/>
            </a:endParaRPr>
          </a:p>
        </p:txBody>
      </p:sp>
    </p:spTree>
  </p:cSld>
  <p:transition>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95400" y="59760"/>
            <a:ext cx="223416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About Dataset</a:t>
            </a:r>
            <a:endParaRPr b="0" lang="en-IN" sz="1400" spc="-1" strike="noStrike">
              <a:solidFill>
                <a:srgbClr val="000000"/>
              </a:solidFill>
              <a:latin typeface="Arial"/>
            </a:endParaRPr>
          </a:p>
        </p:txBody>
      </p:sp>
      <p:sp>
        <p:nvSpPr>
          <p:cNvPr id="295" name="PlaceHolder 2"/>
          <p:cNvSpPr>
            <a:spLocks noGrp="1"/>
          </p:cNvSpPr>
          <p:nvPr>
            <p:ph/>
          </p:nvPr>
        </p:nvSpPr>
        <p:spPr>
          <a:xfrm>
            <a:off x="341640" y="731880"/>
            <a:ext cx="3926520" cy="1923480"/>
          </a:xfrm>
          <a:prstGeom prst="rect">
            <a:avLst/>
          </a:prstGeom>
          <a:noFill/>
          <a:ln w="0">
            <a:noFill/>
          </a:ln>
        </p:spPr>
        <p:txBody>
          <a:bodyPr lIns="0" rIns="0" tIns="6840" bIns="0" anchor="t">
            <a:noAutofit/>
          </a:bodyPr>
          <a:p>
            <a:pPr marL="135720" indent="0">
              <a:lnSpc>
                <a:spcPct val="102000"/>
              </a:lnSpc>
              <a:spcBef>
                <a:spcPts val="54"/>
              </a:spcBef>
              <a:buNone/>
              <a:tabLst>
                <a:tab algn="l" pos="0"/>
              </a:tabLst>
            </a:pPr>
            <a:r>
              <a:rPr b="0" lang="en-GB" sz="1100" spc="-1" strike="noStrike">
                <a:solidFill>
                  <a:schemeClr val="dk1"/>
                </a:solidFill>
                <a:latin typeface="Arial"/>
                <a:ea typeface="Arial"/>
              </a:rPr>
              <a:t>In this project MIT-BIH dataset is used. The dataset contains 48 ECG recordings, each recording time is 30 min long.</a:t>
            </a:r>
            <a:endParaRPr b="0" lang="en-IN" sz="1100" spc="-1" strike="noStrike">
              <a:solidFill>
                <a:srgbClr val="000000"/>
              </a:solidFill>
              <a:latin typeface="Arial"/>
            </a:endParaRPr>
          </a:p>
          <a:p>
            <a:pPr marL="135720" indent="0">
              <a:lnSpc>
                <a:spcPct val="102000"/>
              </a:lnSpc>
              <a:spcBef>
                <a:spcPts val="54"/>
              </a:spcBef>
              <a:buNone/>
              <a:tabLst>
                <a:tab algn="l" pos="0"/>
              </a:tabLst>
            </a:pPr>
            <a:r>
              <a:rPr b="0" lang="en-GB" sz="1100" spc="-1" strike="noStrike">
                <a:solidFill>
                  <a:schemeClr val="dk1"/>
                </a:solidFill>
                <a:latin typeface="Arial"/>
                <a:ea typeface="Arial"/>
              </a:rPr>
              <a:t> </a:t>
            </a:r>
            <a:endParaRPr b="0" lang="en-IN" sz="1100" spc="-1" strike="noStrike">
              <a:solidFill>
                <a:srgbClr val="000000"/>
              </a:solidFill>
              <a:latin typeface="Arial"/>
            </a:endParaRPr>
          </a:p>
          <a:p>
            <a:pPr marL="457200" indent="-317520">
              <a:lnSpc>
                <a:spcPct val="102000"/>
              </a:lnSpc>
              <a:spcBef>
                <a:spcPts val="54"/>
              </a:spcBef>
              <a:buClr>
                <a:srgbClr val="000000"/>
              </a:buClr>
              <a:buFont typeface="Arial"/>
              <a:buChar char="●"/>
              <a:tabLst>
                <a:tab algn="l" pos="0"/>
              </a:tabLst>
            </a:pPr>
            <a:r>
              <a:rPr b="0" lang="en-GB" sz="1100" spc="-1" strike="noStrike">
                <a:solidFill>
                  <a:schemeClr val="dk1"/>
                </a:solidFill>
                <a:latin typeface="Arial"/>
                <a:ea typeface="Arial"/>
              </a:rPr>
              <a:t>Number of Samples: 109446</a:t>
            </a:r>
            <a:endParaRPr b="0" lang="en-IN" sz="1100" spc="-1" strike="noStrike">
              <a:solidFill>
                <a:srgbClr val="000000"/>
              </a:solidFill>
              <a:latin typeface="Arial"/>
            </a:endParaRPr>
          </a:p>
          <a:p>
            <a:pPr marL="457200" indent="-317520">
              <a:lnSpc>
                <a:spcPct val="102000"/>
              </a:lnSpc>
              <a:buClr>
                <a:srgbClr val="000000"/>
              </a:buClr>
              <a:buFont typeface="Arial"/>
              <a:buChar char="●"/>
              <a:tabLst>
                <a:tab algn="l" pos="0"/>
              </a:tabLst>
            </a:pPr>
            <a:r>
              <a:rPr b="0" lang="en-GB" sz="1100" spc="-1" strike="noStrike">
                <a:solidFill>
                  <a:schemeClr val="dk1"/>
                </a:solidFill>
                <a:latin typeface="Arial"/>
                <a:ea typeface="Arial"/>
              </a:rPr>
              <a:t>Number of Categories: 5</a:t>
            </a:r>
            <a:endParaRPr b="0" lang="en-IN" sz="1100" spc="-1" strike="noStrike">
              <a:solidFill>
                <a:srgbClr val="000000"/>
              </a:solidFill>
              <a:latin typeface="Arial"/>
            </a:endParaRPr>
          </a:p>
          <a:p>
            <a:pPr marL="457200" indent="-317520">
              <a:lnSpc>
                <a:spcPct val="102000"/>
              </a:lnSpc>
              <a:buClr>
                <a:srgbClr val="000000"/>
              </a:buClr>
              <a:buFont typeface="Arial"/>
              <a:buChar char="●"/>
              <a:tabLst>
                <a:tab algn="l" pos="0"/>
              </a:tabLst>
            </a:pPr>
            <a:r>
              <a:rPr b="0" lang="en-GB" sz="1100" spc="-1" strike="noStrike">
                <a:solidFill>
                  <a:schemeClr val="dk1"/>
                </a:solidFill>
                <a:latin typeface="Arial"/>
                <a:ea typeface="Arial"/>
              </a:rPr>
              <a:t>Classes: ['N': 0, 'S': 1, 'V': 2, 'F': 3, 'Q': 4]</a:t>
            </a:r>
            <a:endParaRPr b="0" lang="en-IN" sz="1100" spc="-1" strike="noStrike">
              <a:solidFill>
                <a:srgbClr val="000000"/>
              </a:solidFill>
              <a:latin typeface="Arial"/>
            </a:endParaRPr>
          </a:p>
        </p:txBody>
      </p:sp>
    </p:spTree>
  </p:cSld>
  <p:transition>
    <p:fade thruBlk="tru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95400" y="59760"/>
            <a:ext cx="223416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Contd…</a:t>
            </a:r>
            <a:endParaRPr b="0" lang="en-IN" sz="1400" spc="-1" strike="noStrike">
              <a:solidFill>
                <a:srgbClr val="000000"/>
              </a:solidFill>
              <a:latin typeface="Arial"/>
            </a:endParaRPr>
          </a:p>
        </p:txBody>
      </p:sp>
      <p:graphicFrame>
        <p:nvGraphicFramePr>
          <p:cNvPr id="297" name="Google Shape;236;g15dc4d33374_1_62"/>
          <p:cNvGraphicFramePr/>
          <p:nvPr/>
        </p:nvGraphicFramePr>
        <p:xfrm>
          <a:off x="137160" y="754560"/>
          <a:ext cx="4335480" cy="2521800"/>
        </p:xfrm>
        <a:graphic>
          <a:graphicData uri="http://schemas.openxmlformats.org/drawingml/2006/table">
            <a:tbl>
              <a:tblPr/>
              <a:tblGrid>
                <a:gridCol w="970560"/>
                <a:gridCol w="3364920"/>
              </a:tblGrid>
              <a:tr h="312120">
                <a:tc>
                  <a:txBody>
                    <a:bodyPr lIns="91080" rIns="91080" tIns="91080" bIns="91080" anchor="t">
                      <a:noAutofit/>
                    </a:bodyPr>
                    <a:p>
                      <a:pPr>
                        <a:lnSpc>
                          <a:spcPct val="100000"/>
                        </a:lnSpc>
                        <a:tabLst>
                          <a:tab algn="l" pos="0"/>
                        </a:tabLst>
                      </a:pPr>
                      <a:r>
                        <a:rPr b="0" lang="en-GB" sz="850" spc="-1" strike="noStrike">
                          <a:solidFill>
                            <a:srgbClr val="000000"/>
                          </a:solidFill>
                          <a:latin typeface="Arial"/>
                          <a:ea typeface="Arial"/>
                        </a:rPr>
                        <a:t>Category</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50" spc="-1" strike="noStrike">
                          <a:solidFill>
                            <a:srgbClr val="000000"/>
                          </a:solidFill>
                          <a:latin typeface="Arial"/>
                          <a:ea typeface="Arial"/>
                        </a:rPr>
                        <a:t>Class</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441720">
                <a:tc>
                  <a:txBody>
                    <a:bodyPr lIns="91080" rIns="91080" tIns="91080" bIns="91080" anchor="t">
                      <a:noAutofit/>
                    </a:bodyPr>
                    <a:p>
                      <a:pPr>
                        <a:lnSpc>
                          <a:spcPct val="100000"/>
                        </a:lnSpc>
                        <a:tabLst>
                          <a:tab algn="l" pos="0"/>
                        </a:tabLst>
                      </a:pPr>
                      <a:r>
                        <a:rPr b="0" lang="en-GB" sz="850" spc="-1" strike="noStrike">
                          <a:solidFill>
                            <a:schemeClr val="dk1"/>
                          </a:solidFill>
                          <a:latin typeface="Arial"/>
                          <a:ea typeface="Arial"/>
                        </a:rPr>
                        <a:t>Normal(N)</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gn="just">
                        <a:lnSpc>
                          <a:spcPct val="100000"/>
                        </a:lnSpc>
                        <a:tabLst>
                          <a:tab algn="l" pos="0"/>
                        </a:tabLst>
                      </a:pPr>
                      <a:r>
                        <a:rPr b="0" lang="en-GB" sz="850" spc="-1" strike="noStrike">
                          <a:solidFill>
                            <a:schemeClr val="dk1"/>
                          </a:solidFill>
                          <a:latin typeface="Arial"/>
                          <a:ea typeface="Arial"/>
                        </a:rPr>
                        <a:t>• </a:t>
                      </a:r>
                      <a:r>
                        <a:rPr b="0" lang="en-GB" sz="850" spc="-1" strike="noStrike">
                          <a:solidFill>
                            <a:schemeClr val="dk1"/>
                          </a:solidFill>
                          <a:latin typeface="Arial"/>
                          <a:ea typeface="Arial"/>
                        </a:rPr>
                        <a:t>Normal beat (N) • Left and right bundle branch block beats (L,R) • Atrial escape beat (e) • Nodal (junctional) escape beat (j)</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71320">
                <a:tc>
                  <a:txBody>
                    <a:bodyPr lIns="91080" rIns="91080" tIns="91080" bIns="91080" anchor="t">
                      <a:noAutofit/>
                    </a:bodyPr>
                    <a:p>
                      <a:pPr>
                        <a:lnSpc>
                          <a:spcPct val="100000"/>
                        </a:lnSpc>
                        <a:tabLst>
                          <a:tab algn="l" pos="0"/>
                        </a:tabLst>
                      </a:pPr>
                      <a:r>
                        <a:rPr b="0" lang="en-GB" sz="850" spc="-1" strike="noStrike">
                          <a:solidFill>
                            <a:schemeClr val="dk1"/>
                          </a:solidFill>
                          <a:latin typeface="Arial"/>
                          <a:ea typeface="Arial"/>
                        </a:rPr>
                        <a:t>Supraventricular ectopic beat(S)</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gn="just">
                        <a:lnSpc>
                          <a:spcPct val="100000"/>
                        </a:lnSpc>
                        <a:tabLst>
                          <a:tab algn="l" pos="0"/>
                        </a:tabLst>
                      </a:pPr>
                      <a:r>
                        <a:rPr b="0" lang="en-GB" sz="850" spc="-1" strike="noStrike">
                          <a:solidFill>
                            <a:schemeClr val="dk1"/>
                          </a:solidFill>
                          <a:latin typeface="Arial"/>
                          <a:ea typeface="Arial"/>
                        </a:rPr>
                        <a:t>• </a:t>
                      </a:r>
                      <a:r>
                        <a:rPr b="0" lang="en-GB" sz="850" spc="-1" strike="noStrike">
                          <a:solidFill>
                            <a:schemeClr val="dk1"/>
                          </a:solidFill>
                          <a:latin typeface="Arial"/>
                          <a:ea typeface="Arial"/>
                        </a:rPr>
                        <a:t>Atrial premature beat (A) • Aberrated atrial premature beat (a) • Nodal (junctional) premature beat (J) • Supraventricular premature beat (S) </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441720">
                <a:tc>
                  <a:txBody>
                    <a:bodyPr lIns="91080" rIns="91080" tIns="91080" bIns="91080" anchor="t">
                      <a:noAutofit/>
                    </a:bodyPr>
                    <a:p>
                      <a:pPr>
                        <a:lnSpc>
                          <a:spcPct val="100000"/>
                        </a:lnSpc>
                        <a:tabLst>
                          <a:tab algn="l" pos="0"/>
                        </a:tabLst>
                      </a:pPr>
                      <a:r>
                        <a:rPr b="0" lang="en-GB" sz="850" spc="-1" strike="noStrike">
                          <a:solidFill>
                            <a:schemeClr val="dk1"/>
                          </a:solidFill>
                          <a:latin typeface="Arial"/>
                          <a:ea typeface="Arial"/>
                        </a:rPr>
                        <a:t>Ventricular ectopic beat(V)</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gn="just">
                        <a:lnSpc>
                          <a:spcPct val="100000"/>
                        </a:lnSpc>
                        <a:tabLst>
                          <a:tab algn="l" pos="0"/>
                        </a:tabLst>
                      </a:pPr>
                      <a:r>
                        <a:rPr b="0" lang="en-GB" sz="850" spc="-1" strike="noStrike">
                          <a:solidFill>
                            <a:schemeClr val="dk1"/>
                          </a:solidFill>
                          <a:latin typeface="Arial"/>
                          <a:ea typeface="Arial"/>
                        </a:rPr>
                        <a:t>• </a:t>
                      </a:r>
                      <a:r>
                        <a:rPr b="0" lang="en-GB" sz="850" spc="-1" strike="noStrike">
                          <a:solidFill>
                            <a:schemeClr val="dk1"/>
                          </a:solidFill>
                          <a:latin typeface="Arial"/>
                          <a:ea typeface="Arial"/>
                        </a:rPr>
                        <a:t>Premature ventricular contraction (V) • Ventricular escape beat (E)</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12120">
                <a:tc>
                  <a:txBody>
                    <a:bodyPr lIns="91080" rIns="91080" tIns="91080" bIns="91080" anchor="t">
                      <a:noAutofit/>
                    </a:bodyPr>
                    <a:p>
                      <a:pPr>
                        <a:lnSpc>
                          <a:spcPct val="100000"/>
                        </a:lnSpc>
                        <a:tabLst>
                          <a:tab algn="l" pos="0"/>
                        </a:tabLst>
                      </a:pPr>
                      <a:r>
                        <a:rPr b="0" lang="en-GB" sz="850" spc="-1" strike="noStrike">
                          <a:solidFill>
                            <a:schemeClr val="dk1"/>
                          </a:solidFill>
                          <a:latin typeface="Arial"/>
                          <a:ea typeface="Arial"/>
                        </a:rPr>
                        <a:t>Fusion beat(F)</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gn="just">
                        <a:lnSpc>
                          <a:spcPct val="100000"/>
                        </a:lnSpc>
                        <a:tabLst>
                          <a:tab algn="l" pos="0"/>
                        </a:tabLst>
                      </a:pPr>
                      <a:r>
                        <a:rPr b="0" lang="en-GB" sz="850" spc="-1" strike="noStrike">
                          <a:solidFill>
                            <a:schemeClr val="dk1"/>
                          </a:solidFill>
                          <a:latin typeface="Arial"/>
                          <a:ea typeface="Arial"/>
                        </a:rPr>
                        <a:t>• </a:t>
                      </a:r>
                      <a:r>
                        <a:rPr b="0" lang="en-GB" sz="850" spc="-1" strike="noStrike">
                          <a:solidFill>
                            <a:schemeClr val="dk1"/>
                          </a:solidFill>
                          <a:latin typeface="Arial"/>
                          <a:ea typeface="Arial"/>
                        </a:rPr>
                        <a:t>Fusion of ventricular and normal beat (F)</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441720">
                <a:tc>
                  <a:txBody>
                    <a:bodyPr lIns="91080" rIns="91080" tIns="91080" bIns="91080" anchor="t">
                      <a:noAutofit/>
                    </a:bodyPr>
                    <a:p>
                      <a:pPr>
                        <a:lnSpc>
                          <a:spcPct val="100000"/>
                        </a:lnSpc>
                        <a:tabLst>
                          <a:tab algn="l" pos="0"/>
                        </a:tabLst>
                      </a:pPr>
                      <a:r>
                        <a:rPr b="0" lang="en-GB" sz="850" spc="-1" strike="noStrike">
                          <a:solidFill>
                            <a:schemeClr val="dk1"/>
                          </a:solidFill>
                          <a:latin typeface="Arial"/>
                          <a:ea typeface="Arial"/>
                        </a:rPr>
                        <a:t>Unknown beat(Q)</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gn="just">
                        <a:lnSpc>
                          <a:spcPct val="100000"/>
                        </a:lnSpc>
                        <a:tabLst>
                          <a:tab algn="l" pos="0"/>
                        </a:tabLst>
                      </a:pPr>
                      <a:r>
                        <a:rPr b="0" lang="en-GB" sz="850" spc="-1" strike="noStrike">
                          <a:solidFill>
                            <a:schemeClr val="dk1"/>
                          </a:solidFill>
                          <a:latin typeface="Arial"/>
                          <a:ea typeface="Arial"/>
                        </a:rPr>
                        <a:t>• </a:t>
                      </a:r>
                      <a:r>
                        <a:rPr b="0" lang="en-GB" sz="850" spc="-1" strike="noStrike">
                          <a:solidFill>
                            <a:schemeClr val="dk1"/>
                          </a:solidFill>
                          <a:latin typeface="Arial"/>
                          <a:ea typeface="Arial"/>
                        </a:rPr>
                        <a:t>Paced beat (/) • Fusion of paced and normal beat (f) • Unclassifiable beat (U)</a:t>
                      </a:r>
                      <a:endParaRPr b="0" lang="en-IN" sz="85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298" name="Google Shape;237;g15dc4d33374_1_62"/>
          <p:cNvSpPr/>
          <p:nvPr/>
        </p:nvSpPr>
        <p:spPr>
          <a:xfrm>
            <a:off x="121680" y="292680"/>
            <a:ext cx="4514400" cy="45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900" spc="-1" strike="noStrike">
                <a:solidFill>
                  <a:srgbClr val="000000"/>
                </a:solidFill>
                <a:latin typeface="Arial"/>
                <a:ea typeface="Arial"/>
              </a:rPr>
              <a:t>Table 2: Categories of heartbeats existed in the MIT-BIH database based on AAMI (Association for the Advancement of Medical Instrumentation).</a:t>
            </a:r>
            <a:endParaRPr b="0" lang="en-IN" sz="900" spc="-1" strike="noStrike">
              <a:solidFill>
                <a:srgbClr val="000000"/>
              </a:solidFill>
              <a:latin typeface="Arial"/>
            </a:endParaRPr>
          </a:p>
        </p:txBody>
      </p:sp>
    </p:spTree>
  </p:cSld>
  <p:transition>
    <p:fade thruBlk="tru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51840" y="78480"/>
            <a:ext cx="223416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Data Preprocessing</a:t>
            </a:r>
            <a:endParaRPr b="0" lang="en-IN" sz="1400" spc="-1" strike="noStrike">
              <a:solidFill>
                <a:srgbClr val="000000"/>
              </a:solidFill>
              <a:latin typeface="Arial"/>
            </a:endParaRPr>
          </a:p>
        </p:txBody>
      </p:sp>
      <p:sp>
        <p:nvSpPr>
          <p:cNvPr id="300" name="PlaceHolder 2"/>
          <p:cNvSpPr>
            <a:spLocks noGrp="1"/>
          </p:cNvSpPr>
          <p:nvPr>
            <p:ph/>
          </p:nvPr>
        </p:nvSpPr>
        <p:spPr>
          <a:xfrm>
            <a:off x="191520" y="663480"/>
            <a:ext cx="4232880" cy="1923480"/>
          </a:xfrm>
          <a:prstGeom prst="rect">
            <a:avLst/>
          </a:prstGeom>
          <a:noFill/>
          <a:ln w="0">
            <a:noFill/>
          </a:ln>
        </p:spPr>
        <p:txBody>
          <a:bodyPr lIns="0" rIns="0" tIns="6840" bIns="0" anchor="t">
            <a:noAutofit/>
          </a:bodyPr>
          <a:p>
            <a:pPr marL="457200" indent="-317520">
              <a:lnSpc>
                <a:spcPct val="102000"/>
              </a:lnSpc>
              <a:spcBef>
                <a:spcPts val="54"/>
              </a:spcBef>
              <a:buClr>
                <a:srgbClr val="000000"/>
              </a:buClr>
              <a:buFont typeface="Arial"/>
              <a:buChar char="●"/>
            </a:pPr>
            <a:r>
              <a:rPr b="0" lang="en-GB" sz="1100" spc="-1" strike="noStrike">
                <a:solidFill>
                  <a:schemeClr val="dk1"/>
                </a:solidFill>
                <a:latin typeface="Arial"/>
                <a:ea typeface="Arial"/>
              </a:rPr>
              <a:t>Raw ECG signal usually contains noise, so noise is filtered.</a:t>
            </a:r>
            <a:endParaRPr b="0" lang="en-IN" sz="1100" spc="-1" strike="noStrike">
              <a:solidFill>
                <a:srgbClr val="000000"/>
              </a:solidFill>
              <a:latin typeface="Arial"/>
            </a:endParaRPr>
          </a:p>
          <a:p>
            <a:pPr marL="457200" indent="0">
              <a:lnSpc>
                <a:spcPct val="102000"/>
              </a:lnSpc>
              <a:spcBef>
                <a:spcPts val="54"/>
              </a:spcBef>
              <a:buNone/>
              <a:tabLst>
                <a:tab algn="l" pos="0"/>
              </a:tabLst>
            </a:pPr>
            <a:endParaRPr b="0" lang="en-IN" sz="1100" spc="-1" strike="noStrike">
              <a:solidFill>
                <a:srgbClr val="000000"/>
              </a:solidFill>
              <a:latin typeface="Arial"/>
            </a:endParaRPr>
          </a:p>
          <a:p>
            <a:pPr marL="457200" indent="-317520">
              <a:lnSpc>
                <a:spcPct val="102000"/>
              </a:lnSpc>
              <a:spcBef>
                <a:spcPts val="54"/>
              </a:spcBef>
              <a:buClr>
                <a:srgbClr val="000000"/>
              </a:buClr>
              <a:buFont typeface="Arial"/>
              <a:buChar char="●"/>
              <a:tabLst>
                <a:tab algn="l" pos="0"/>
              </a:tabLst>
            </a:pPr>
            <a:r>
              <a:rPr b="0" lang="en-GB" sz="1100" spc="-1" strike="noStrike">
                <a:solidFill>
                  <a:schemeClr val="dk1"/>
                </a:solidFill>
                <a:latin typeface="Arial"/>
                <a:ea typeface="Arial"/>
              </a:rPr>
              <a:t>Then normalization is done using Z-score normalization.</a:t>
            </a:r>
            <a:endParaRPr b="0" lang="en-IN" sz="1100" spc="-1" strike="noStrike">
              <a:solidFill>
                <a:srgbClr val="000000"/>
              </a:solidFill>
              <a:latin typeface="Arial"/>
            </a:endParaRPr>
          </a:p>
          <a:p>
            <a:pPr marL="457200" indent="0">
              <a:lnSpc>
                <a:spcPct val="102000"/>
              </a:lnSpc>
              <a:spcBef>
                <a:spcPts val="54"/>
              </a:spcBef>
              <a:buNone/>
              <a:tabLst>
                <a:tab algn="l" pos="0"/>
              </a:tabLst>
            </a:pPr>
            <a:endParaRPr b="0" lang="en-IN" sz="1100" spc="-1" strike="noStrike">
              <a:solidFill>
                <a:srgbClr val="000000"/>
              </a:solidFill>
              <a:latin typeface="Arial"/>
            </a:endParaRPr>
          </a:p>
          <a:p>
            <a:pPr marL="457200" indent="-317520">
              <a:lnSpc>
                <a:spcPct val="102000"/>
              </a:lnSpc>
              <a:spcBef>
                <a:spcPts val="54"/>
              </a:spcBef>
              <a:buClr>
                <a:srgbClr val="000000"/>
              </a:buClr>
              <a:buFont typeface="Arial"/>
              <a:buChar char="●"/>
              <a:tabLst>
                <a:tab algn="l" pos="0"/>
              </a:tabLst>
            </a:pPr>
            <a:r>
              <a:rPr b="0" lang="en-GB" sz="1100" spc="-1" strike="noStrike">
                <a:solidFill>
                  <a:schemeClr val="dk1"/>
                </a:solidFill>
                <a:latin typeface="Arial"/>
                <a:ea typeface="Arial"/>
              </a:rPr>
              <a:t>Then Unbalanced dataset is balanced by performing undersampling and oversampling.</a:t>
            </a:r>
            <a:endParaRPr b="0" lang="en-IN" sz="1100" spc="-1" strike="noStrike">
              <a:solidFill>
                <a:srgbClr val="000000"/>
              </a:solidFill>
              <a:latin typeface="Arial"/>
            </a:endParaRPr>
          </a:p>
          <a:p>
            <a:pPr marL="457200" indent="0">
              <a:lnSpc>
                <a:spcPct val="102000"/>
              </a:lnSpc>
              <a:spcBef>
                <a:spcPts val="54"/>
              </a:spcBef>
              <a:buNone/>
              <a:tabLst>
                <a:tab algn="l" pos="0"/>
              </a:tabLst>
            </a:pPr>
            <a:endParaRPr b="0" lang="en-IN" sz="1100" spc="-1" strike="noStrike">
              <a:solidFill>
                <a:srgbClr val="000000"/>
              </a:solidFill>
              <a:latin typeface="Arial"/>
            </a:endParaRPr>
          </a:p>
          <a:p>
            <a:pPr marL="457200" indent="-317520">
              <a:lnSpc>
                <a:spcPct val="102000"/>
              </a:lnSpc>
              <a:spcBef>
                <a:spcPts val="54"/>
              </a:spcBef>
              <a:buClr>
                <a:srgbClr val="000000"/>
              </a:buClr>
              <a:buFont typeface="Arial"/>
              <a:buChar char="●"/>
              <a:tabLst>
                <a:tab algn="l" pos="0"/>
              </a:tabLst>
            </a:pPr>
            <a:r>
              <a:rPr b="0" lang="en-GB" sz="1100" spc="-1" strike="noStrike">
                <a:solidFill>
                  <a:schemeClr val="dk1"/>
                </a:solidFill>
                <a:latin typeface="Arial"/>
                <a:ea typeface="Arial"/>
              </a:rPr>
              <a:t>Classes with high count is undersampled and classes with low count are oversampled. </a:t>
            </a:r>
            <a:endParaRPr b="0" lang="en-IN" sz="1100" spc="-1" strike="noStrike">
              <a:solidFill>
                <a:srgbClr val="000000"/>
              </a:solidFill>
              <a:latin typeface="Arial"/>
            </a:endParaRPr>
          </a:p>
          <a:p>
            <a:pPr indent="0">
              <a:lnSpc>
                <a:spcPct val="102000"/>
              </a:lnSpc>
              <a:spcBef>
                <a:spcPts val="54"/>
              </a:spcBef>
              <a:buNone/>
              <a:tabLst>
                <a:tab algn="l" pos="0"/>
              </a:tabLst>
            </a:pPr>
            <a:endParaRPr b="0" lang="en-IN" sz="1100" spc="-1" strike="noStrike">
              <a:solidFill>
                <a:srgbClr val="000000"/>
              </a:solidFill>
              <a:latin typeface="Arial"/>
            </a:endParaRPr>
          </a:p>
        </p:txBody>
      </p:sp>
    </p:spTree>
  </p:cSld>
  <p:transition>
    <p:fade thruBlk="tru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p:nvPr>
        </p:nvSpPr>
        <p:spPr>
          <a:xfrm>
            <a:off x="44640" y="65160"/>
            <a:ext cx="3963960" cy="1916640"/>
          </a:xfrm>
          <a:prstGeom prst="rect">
            <a:avLst/>
          </a:prstGeom>
          <a:noFill/>
          <a:ln w="0">
            <a:noFill/>
          </a:ln>
        </p:spPr>
        <p:txBody>
          <a:bodyPr lIns="0" rIns="0" tIns="0" bIns="0" anchor="t">
            <a:noAutofit/>
          </a:bodyPr>
          <a:p>
            <a:pPr indent="0">
              <a:lnSpc>
                <a:spcPct val="100000"/>
              </a:lnSpc>
              <a:buNone/>
              <a:tabLst>
                <a:tab algn="l" pos="0"/>
              </a:tabLst>
            </a:pPr>
            <a:r>
              <a:rPr b="0" lang="en-GB" sz="1400" spc="-1" strike="noStrike">
                <a:solidFill>
                  <a:schemeClr val="dk1"/>
                </a:solidFill>
                <a:latin typeface="Arial"/>
                <a:ea typeface="Arial"/>
              </a:rPr>
              <a:t>Contd…</a:t>
            </a:r>
            <a:endParaRPr b="0" lang="en-IN" sz="1400" spc="-1" strike="noStrike">
              <a:solidFill>
                <a:srgbClr val="000000"/>
              </a:solidFill>
              <a:latin typeface="Arial"/>
            </a:endParaRPr>
          </a:p>
        </p:txBody>
      </p:sp>
      <p:pic>
        <p:nvPicPr>
          <p:cNvPr id="302" name="Google Shape;249;g15dc4d33374_1_124" descr=""/>
          <p:cNvPicPr/>
          <p:nvPr/>
        </p:nvPicPr>
        <p:blipFill>
          <a:blip r:embed="rId1"/>
          <a:srcRect l="9185" t="52707" r="1614" b="12318"/>
          <a:stretch/>
        </p:blipFill>
        <p:spPr>
          <a:xfrm>
            <a:off x="0" y="356040"/>
            <a:ext cx="4609800" cy="1153800"/>
          </a:xfrm>
          <a:prstGeom prst="rect">
            <a:avLst/>
          </a:prstGeom>
          <a:ln w="0">
            <a:noFill/>
          </a:ln>
        </p:spPr>
      </p:pic>
      <p:sp>
        <p:nvSpPr>
          <p:cNvPr id="303" name="Google Shape;250;g15dc4d33374_1_124"/>
          <p:cNvSpPr/>
          <p:nvPr/>
        </p:nvSpPr>
        <p:spPr>
          <a:xfrm>
            <a:off x="1338840" y="1518120"/>
            <a:ext cx="193212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Figure 3: ECG signal before filtering</a:t>
            </a:r>
            <a:endParaRPr b="0" lang="en-IN" sz="800" spc="-1" strike="noStrike">
              <a:solidFill>
                <a:srgbClr val="000000"/>
              </a:solidFill>
              <a:latin typeface="Arial"/>
            </a:endParaRPr>
          </a:p>
        </p:txBody>
      </p:sp>
      <p:pic>
        <p:nvPicPr>
          <p:cNvPr id="304" name="Google Shape;251;g15dc4d33374_1_124" descr=""/>
          <p:cNvPicPr/>
          <p:nvPr/>
        </p:nvPicPr>
        <p:blipFill>
          <a:blip r:embed="rId2"/>
          <a:srcRect l="9553" t="41053" r="1972" b="25316"/>
          <a:stretch/>
        </p:blipFill>
        <p:spPr>
          <a:xfrm>
            <a:off x="0" y="1833480"/>
            <a:ext cx="4609800" cy="1153800"/>
          </a:xfrm>
          <a:prstGeom prst="rect">
            <a:avLst/>
          </a:prstGeom>
          <a:ln w="0">
            <a:noFill/>
          </a:ln>
        </p:spPr>
      </p:pic>
      <p:sp>
        <p:nvSpPr>
          <p:cNvPr id="305" name="Google Shape;252;g15dc4d33374_1_124"/>
          <p:cNvSpPr/>
          <p:nvPr/>
        </p:nvSpPr>
        <p:spPr>
          <a:xfrm>
            <a:off x="1327680" y="2987640"/>
            <a:ext cx="210096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Figure 4: ECG signal after filtering</a:t>
            </a:r>
            <a:endParaRPr b="0" lang="en-IN"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p:nvPr>
        </p:nvSpPr>
        <p:spPr>
          <a:xfrm>
            <a:off x="44640" y="65160"/>
            <a:ext cx="3963960" cy="1916640"/>
          </a:xfrm>
          <a:prstGeom prst="rect">
            <a:avLst/>
          </a:prstGeom>
          <a:noFill/>
          <a:ln w="0">
            <a:noFill/>
          </a:ln>
        </p:spPr>
        <p:txBody>
          <a:bodyPr lIns="0" rIns="0" tIns="0" bIns="0" anchor="t">
            <a:noAutofit/>
          </a:bodyPr>
          <a:p>
            <a:pPr indent="0">
              <a:lnSpc>
                <a:spcPct val="100000"/>
              </a:lnSpc>
              <a:buNone/>
              <a:tabLst>
                <a:tab algn="l" pos="0"/>
              </a:tabLst>
            </a:pPr>
            <a:r>
              <a:rPr b="0" lang="en-GB" sz="1400" spc="-1" strike="noStrike">
                <a:solidFill>
                  <a:schemeClr val="dk1"/>
                </a:solidFill>
                <a:latin typeface="Arial"/>
                <a:ea typeface="Arial"/>
              </a:rPr>
              <a:t>Contd…</a:t>
            </a:r>
            <a:endParaRPr b="0" lang="en-IN" sz="1400" spc="-1" strike="noStrike">
              <a:solidFill>
                <a:srgbClr val="000000"/>
              </a:solidFill>
              <a:latin typeface="Arial"/>
            </a:endParaRPr>
          </a:p>
        </p:txBody>
      </p:sp>
      <p:sp>
        <p:nvSpPr>
          <p:cNvPr id="307" name="Google Shape;258;g15dc4d33374_1_392"/>
          <p:cNvSpPr/>
          <p:nvPr/>
        </p:nvSpPr>
        <p:spPr>
          <a:xfrm>
            <a:off x="1224000" y="1366560"/>
            <a:ext cx="260352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Figure 5: ECG signal after Z-score normalization</a:t>
            </a:r>
            <a:endParaRPr b="0" lang="en-IN" sz="800" spc="-1" strike="noStrike">
              <a:solidFill>
                <a:srgbClr val="000000"/>
              </a:solidFill>
              <a:latin typeface="Arial"/>
            </a:endParaRPr>
          </a:p>
        </p:txBody>
      </p:sp>
      <p:sp>
        <p:nvSpPr>
          <p:cNvPr id="308" name="Google Shape;259;g15dc4d33374_1_392"/>
          <p:cNvSpPr/>
          <p:nvPr/>
        </p:nvSpPr>
        <p:spPr>
          <a:xfrm>
            <a:off x="132120" y="3137760"/>
            <a:ext cx="174744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Figure 6: Unbalanced dataset</a:t>
            </a:r>
            <a:endParaRPr b="0" lang="en-IN" sz="800" spc="-1" strike="noStrike">
              <a:solidFill>
                <a:srgbClr val="000000"/>
              </a:solidFill>
              <a:latin typeface="Arial"/>
            </a:endParaRPr>
          </a:p>
        </p:txBody>
      </p:sp>
      <p:pic>
        <p:nvPicPr>
          <p:cNvPr id="309" name="Google Shape;260;g15dc4d33374_1_392" descr=""/>
          <p:cNvPicPr/>
          <p:nvPr/>
        </p:nvPicPr>
        <p:blipFill>
          <a:blip r:embed="rId1"/>
          <a:stretch/>
        </p:blipFill>
        <p:spPr>
          <a:xfrm>
            <a:off x="0" y="355680"/>
            <a:ext cx="4609800" cy="1079280"/>
          </a:xfrm>
          <a:prstGeom prst="rect">
            <a:avLst/>
          </a:prstGeom>
          <a:ln w="0">
            <a:noFill/>
          </a:ln>
        </p:spPr>
      </p:pic>
      <p:pic>
        <p:nvPicPr>
          <p:cNvPr id="310" name="Google Shape;261;g15dc4d33374_1_392" descr=""/>
          <p:cNvPicPr/>
          <p:nvPr/>
        </p:nvPicPr>
        <p:blipFill>
          <a:blip r:embed="rId2"/>
          <a:stretch/>
        </p:blipFill>
        <p:spPr>
          <a:xfrm>
            <a:off x="162000" y="1674360"/>
            <a:ext cx="1516680" cy="1524600"/>
          </a:xfrm>
          <a:prstGeom prst="rect">
            <a:avLst/>
          </a:prstGeom>
          <a:ln w="0">
            <a:noFill/>
          </a:ln>
        </p:spPr>
      </p:pic>
      <p:pic>
        <p:nvPicPr>
          <p:cNvPr id="311" name="Google Shape;262;g15dc4d33374_1_392" descr=""/>
          <p:cNvPicPr/>
          <p:nvPr/>
        </p:nvPicPr>
        <p:blipFill>
          <a:blip r:embed="rId3"/>
          <a:stretch/>
        </p:blipFill>
        <p:spPr>
          <a:xfrm>
            <a:off x="2975400" y="1674360"/>
            <a:ext cx="1516680" cy="1500120"/>
          </a:xfrm>
          <a:prstGeom prst="rect">
            <a:avLst/>
          </a:prstGeom>
          <a:ln w="0">
            <a:noFill/>
          </a:ln>
        </p:spPr>
      </p:pic>
      <p:sp>
        <p:nvSpPr>
          <p:cNvPr id="312" name="Google Shape;263;g15dc4d33374_1_392"/>
          <p:cNvSpPr/>
          <p:nvPr/>
        </p:nvSpPr>
        <p:spPr>
          <a:xfrm>
            <a:off x="2975400" y="3137760"/>
            <a:ext cx="158688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Figure 7: Balanced dataset</a:t>
            </a:r>
            <a:endParaRPr b="0" lang="en-IN"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Google Shape;268;p9"/>
          <p:cNvSpPr/>
          <p:nvPr/>
        </p:nvSpPr>
        <p:spPr>
          <a:xfrm>
            <a:off x="95400" y="59760"/>
            <a:ext cx="2926440" cy="230040"/>
          </a:xfrm>
          <a:prstGeom prst="rect">
            <a:avLst/>
          </a:prstGeom>
          <a:noFill/>
          <a:ln w="0">
            <a:noFill/>
          </a:ln>
        </p:spPr>
        <p:style>
          <a:lnRef idx="0"/>
          <a:fillRef idx="0"/>
          <a:effectRef idx="0"/>
          <a:fontRef idx="minor"/>
        </p:style>
        <p:txBody>
          <a:bodyPr lIns="0" rIns="0" tIns="17280" bIns="0" anchor="t">
            <a:spAutoFit/>
          </a:bodyPr>
          <a:p>
            <a:pPr marL="12600">
              <a:lnSpc>
                <a:spcPct val="100000"/>
              </a:lnSpc>
              <a:tabLst>
                <a:tab algn="l" pos="0"/>
              </a:tabLst>
            </a:pPr>
            <a:r>
              <a:rPr b="0" lang="en-GB" sz="1400" spc="-1" strike="noStrike">
                <a:solidFill>
                  <a:srgbClr val="04064c"/>
                </a:solidFill>
                <a:latin typeface="Arial"/>
                <a:ea typeface="Arial"/>
              </a:rPr>
              <a:t>Workflow Of The Project</a:t>
            </a:r>
            <a:endParaRPr b="0" lang="en-IN" sz="1400" spc="-1" strike="noStrike">
              <a:solidFill>
                <a:srgbClr val="000000"/>
              </a:solidFill>
              <a:latin typeface="Arial"/>
            </a:endParaRPr>
          </a:p>
        </p:txBody>
      </p:sp>
      <p:sp>
        <p:nvSpPr>
          <p:cNvPr id="314" name="Google Shape;269;p9"/>
          <p:cNvSpPr/>
          <p:nvPr/>
        </p:nvSpPr>
        <p:spPr>
          <a:xfrm>
            <a:off x="1022040" y="3137040"/>
            <a:ext cx="2688840" cy="133200"/>
          </a:xfrm>
          <a:prstGeom prst="rect">
            <a:avLst/>
          </a:prstGeom>
          <a:noFill/>
          <a:ln w="0">
            <a:noFill/>
          </a:ln>
        </p:spPr>
        <p:style>
          <a:lnRef idx="0"/>
          <a:fillRef idx="0"/>
          <a:effectRef idx="0"/>
          <a:fontRef idx="minor"/>
        </p:style>
        <p:txBody>
          <a:bodyPr lIns="0" rIns="0" tIns="11880" bIns="0" anchor="t">
            <a:spAutoFit/>
          </a:bodyPr>
          <a:p>
            <a:pPr marL="12600">
              <a:lnSpc>
                <a:spcPct val="100000"/>
              </a:lnSpc>
              <a:tabLst>
                <a:tab algn="l" pos="0"/>
              </a:tabLst>
            </a:pPr>
            <a:r>
              <a:rPr b="0" lang="en-GB" sz="800" spc="-1" strike="noStrike">
                <a:solidFill>
                  <a:srgbClr val="04064c"/>
                </a:solidFill>
                <a:latin typeface="Arial"/>
                <a:ea typeface="Arial"/>
              </a:rPr>
              <a:t>Figure 8:</a:t>
            </a:r>
            <a:r>
              <a:rPr b="0" lang="en-GB" sz="800" spc="-1" strike="noStrike">
                <a:solidFill>
                  <a:schemeClr val="dk1"/>
                </a:solidFill>
                <a:latin typeface="Arial"/>
                <a:ea typeface="Arial"/>
              </a:rPr>
              <a:t> - Proposed flowchart of the  ECG Classification</a:t>
            </a:r>
            <a:endParaRPr b="0" lang="en-IN" sz="800" spc="-1" strike="noStrike">
              <a:solidFill>
                <a:srgbClr val="000000"/>
              </a:solidFill>
              <a:latin typeface="Arial"/>
            </a:endParaRPr>
          </a:p>
        </p:txBody>
      </p:sp>
      <p:pic>
        <p:nvPicPr>
          <p:cNvPr id="315" name="Google Shape;270;p9" descr=""/>
          <p:cNvPicPr/>
          <p:nvPr/>
        </p:nvPicPr>
        <p:blipFill>
          <a:blip r:embed="rId1"/>
          <a:stretch/>
        </p:blipFill>
        <p:spPr>
          <a:xfrm>
            <a:off x="1381680" y="357120"/>
            <a:ext cx="1969560" cy="2779560"/>
          </a:xfrm>
          <a:prstGeom prst="rect">
            <a:avLst/>
          </a:prstGeom>
          <a:ln w="0">
            <a:noFill/>
          </a:ln>
        </p:spPr>
      </p:pic>
    </p:spTree>
  </p:cSld>
  <p:transition>
    <p:fade thruBlk="tru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Google Shape;275;g15dc4d33374_1_187"/>
          <p:cNvSpPr/>
          <p:nvPr/>
        </p:nvSpPr>
        <p:spPr>
          <a:xfrm>
            <a:off x="37080" y="0"/>
            <a:ext cx="447372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400" spc="-1" strike="noStrike">
                <a:solidFill>
                  <a:srgbClr val="000000"/>
                </a:solidFill>
                <a:latin typeface="Arial"/>
                <a:ea typeface="Arial"/>
              </a:rPr>
              <a:t>Comparison Of The Network Architecture </a:t>
            </a:r>
            <a:endParaRPr b="0" lang="en-IN" sz="1400" spc="-1" strike="noStrike">
              <a:solidFill>
                <a:srgbClr val="000000"/>
              </a:solidFill>
              <a:latin typeface="Arial"/>
            </a:endParaRPr>
          </a:p>
        </p:txBody>
      </p:sp>
      <p:pic>
        <p:nvPicPr>
          <p:cNvPr id="317" name="Google Shape;276;g15dc4d33374_1_187" descr=""/>
          <p:cNvPicPr/>
          <p:nvPr/>
        </p:nvPicPr>
        <p:blipFill>
          <a:blip r:embed="rId1"/>
          <a:stretch/>
        </p:blipFill>
        <p:spPr>
          <a:xfrm>
            <a:off x="0" y="346680"/>
            <a:ext cx="4609800" cy="1252440"/>
          </a:xfrm>
          <a:prstGeom prst="rect">
            <a:avLst/>
          </a:prstGeom>
          <a:ln w="0">
            <a:noFill/>
          </a:ln>
        </p:spPr>
      </p:pic>
      <p:sp>
        <p:nvSpPr>
          <p:cNvPr id="318" name="Google Shape;277;g15dc4d33374_1_187"/>
          <p:cNvSpPr/>
          <p:nvPr/>
        </p:nvSpPr>
        <p:spPr>
          <a:xfrm>
            <a:off x="840240" y="1576440"/>
            <a:ext cx="315540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 </a:t>
            </a:r>
            <a:r>
              <a:rPr b="0" lang="en-GB" sz="800" spc="-1" strike="noStrike">
                <a:solidFill>
                  <a:srgbClr val="000000"/>
                </a:solidFill>
                <a:latin typeface="Arial"/>
                <a:ea typeface="Arial"/>
              </a:rPr>
              <a:t>Figure 9: </a:t>
            </a:r>
            <a:r>
              <a:rPr b="0" lang="en-GB" sz="800" spc="-1" strike="noStrike">
                <a:solidFill>
                  <a:schemeClr val="dk1"/>
                </a:solidFill>
                <a:latin typeface="Arial"/>
                <a:ea typeface="Arial"/>
              </a:rPr>
              <a:t>Network Architecture Of The 12-layer Deep 1D CNN </a:t>
            </a:r>
            <a:endParaRPr b="0" lang="en-IN" sz="800" spc="-1" strike="noStrike">
              <a:solidFill>
                <a:srgbClr val="000000"/>
              </a:solidFill>
              <a:latin typeface="Arial"/>
            </a:endParaRPr>
          </a:p>
        </p:txBody>
      </p:sp>
      <p:sp>
        <p:nvSpPr>
          <p:cNvPr id="319" name="Google Shape;278;g15dc4d33374_1_187"/>
          <p:cNvSpPr/>
          <p:nvPr/>
        </p:nvSpPr>
        <p:spPr>
          <a:xfrm>
            <a:off x="877680" y="3113280"/>
            <a:ext cx="325512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Figure 10: </a:t>
            </a:r>
            <a:r>
              <a:rPr b="0" lang="en-GB" sz="800" spc="-1" strike="noStrike">
                <a:solidFill>
                  <a:schemeClr val="dk1"/>
                </a:solidFill>
                <a:latin typeface="Arial"/>
                <a:ea typeface="Arial"/>
              </a:rPr>
              <a:t>Network Architecture Of The 12-layer Deep 1D CNN </a:t>
            </a:r>
            <a:endParaRPr b="0" lang="en-IN" sz="800" spc="-1" strike="noStrike">
              <a:solidFill>
                <a:srgbClr val="000000"/>
              </a:solidFill>
              <a:latin typeface="Arial"/>
            </a:endParaRPr>
          </a:p>
        </p:txBody>
      </p:sp>
      <p:pic>
        <p:nvPicPr>
          <p:cNvPr id="320" name="Google Shape;279;g15dc4d33374_1_187" descr=""/>
          <p:cNvPicPr/>
          <p:nvPr/>
        </p:nvPicPr>
        <p:blipFill>
          <a:blip r:embed="rId2"/>
          <a:stretch/>
        </p:blipFill>
        <p:spPr>
          <a:xfrm>
            <a:off x="0" y="1884240"/>
            <a:ext cx="4609800" cy="12409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95400" y="59760"/>
            <a:ext cx="213336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Proposed Methodology</a:t>
            </a:r>
            <a:endParaRPr b="0" lang="en-IN" sz="1400" spc="-1" strike="noStrike">
              <a:solidFill>
                <a:srgbClr val="000000"/>
              </a:solidFill>
              <a:latin typeface="Arial"/>
            </a:endParaRPr>
          </a:p>
        </p:txBody>
      </p:sp>
      <p:sp>
        <p:nvSpPr>
          <p:cNvPr id="322" name="Google Shape;285;p10"/>
          <p:cNvSpPr/>
          <p:nvPr/>
        </p:nvSpPr>
        <p:spPr>
          <a:xfrm>
            <a:off x="49680" y="473040"/>
            <a:ext cx="4711320" cy="943200"/>
          </a:xfrm>
          <a:prstGeom prst="rect">
            <a:avLst/>
          </a:prstGeom>
          <a:noFill/>
          <a:ln w="0">
            <a:noFill/>
          </a:ln>
        </p:spPr>
        <p:style>
          <a:lnRef idx="0"/>
          <a:fillRef idx="0"/>
          <a:effectRef idx="0"/>
          <a:fontRef idx="minor"/>
        </p:style>
        <p:txBody>
          <a:bodyPr lIns="0" rIns="0" tIns="6840" bIns="0" anchor="t">
            <a:spAutoFit/>
          </a:bodyPr>
          <a:p>
            <a:pPr>
              <a:lnSpc>
                <a:spcPct val="102000"/>
              </a:lnSpc>
              <a:spcBef>
                <a:spcPts val="300"/>
              </a:spcBef>
              <a:tabLst>
                <a:tab algn="l" pos="0"/>
              </a:tabLst>
            </a:pPr>
            <a:r>
              <a:rPr b="0" lang="en-GB" sz="1100" spc="-1" strike="noStrike">
                <a:solidFill>
                  <a:schemeClr val="dk1"/>
                </a:solidFill>
                <a:latin typeface="Arial"/>
                <a:ea typeface="Arial"/>
              </a:rPr>
              <a:t> </a:t>
            </a:r>
            <a:r>
              <a:rPr b="0" lang="en-GB" sz="1100" spc="-1" strike="noStrike">
                <a:solidFill>
                  <a:schemeClr val="dk1"/>
                </a:solidFill>
                <a:latin typeface="Arial"/>
                <a:ea typeface="Arial"/>
              </a:rPr>
              <a:t>To reduce trainable parameters, following steps are performed:</a:t>
            </a:r>
            <a:endParaRPr b="0" lang="en-IN" sz="1100" spc="-1" strike="noStrike">
              <a:solidFill>
                <a:srgbClr val="000000"/>
              </a:solidFill>
              <a:latin typeface="Arial"/>
            </a:endParaRPr>
          </a:p>
          <a:p>
            <a:pPr marL="457200" indent="-298440">
              <a:lnSpc>
                <a:spcPct val="102000"/>
              </a:lnSpc>
              <a:spcBef>
                <a:spcPts val="300"/>
              </a:spcBef>
              <a:buClr>
                <a:srgbClr val="000000"/>
              </a:buClr>
              <a:buFont typeface="Arial"/>
              <a:buAutoNum type="arabicPeriod"/>
              <a:tabLst>
                <a:tab algn="l" pos="0"/>
              </a:tabLst>
            </a:pPr>
            <a:r>
              <a:rPr b="0" lang="en-GB" sz="1100" spc="-1" strike="noStrike">
                <a:solidFill>
                  <a:schemeClr val="dk1"/>
                </a:solidFill>
                <a:latin typeface="Arial"/>
                <a:ea typeface="Arial"/>
              </a:rPr>
              <a:t>Parameters are pruned by tuning hyperparameter, that is kernel size and filters in the CNN layers are reduced. </a:t>
            </a:r>
            <a:endParaRPr b="0" lang="en-IN" sz="1100" spc="-1" strike="noStrike">
              <a:solidFill>
                <a:srgbClr val="000000"/>
              </a:solidFill>
              <a:latin typeface="Arial"/>
            </a:endParaRPr>
          </a:p>
          <a:p>
            <a:pPr marL="457200">
              <a:lnSpc>
                <a:spcPct val="102000"/>
              </a:lnSpc>
              <a:spcBef>
                <a:spcPts val="300"/>
              </a:spcBef>
              <a:tabLst>
                <a:tab algn="l" pos="0"/>
              </a:tabLst>
            </a:pPr>
            <a:endParaRPr b="0" lang="en-IN" sz="1100" spc="-1" strike="noStrike">
              <a:solidFill>
                <a:srgbClr val="000000"/>
              </a:solidFill>
              <a:latin typeface="Arial"/>
            </a:endParaRPr>
          </a:p>
          <a:p>
            <a:pPr>
              <a:lnSpc>
                <a:spcPct val="102000"/>
              </a:lnSpc>
              <a:spcBef>
                <a:spcPts val="300"/>
              </a:spcBef>
              <a:tabLst>
                <a:tab algn="l" pos="0"/>
              </a:tabLst>
            </a:pPr>
            <a:r>
              <a:rPr b="1" lang="en-GB" sz="900" spc="-1" strike="noStrike">
                <a:solidFill>
                  <a:schemeClr val="dk1"/>
                </a:solidFill>
                <a:latin typeface="Arial"/>
                <a:ea typeface="Arial"/>
              </a:rPr>
              <a:t>  </a:t>
            </a:r>
            <a:r>
              <a:rPr b="1" lang="en-GB" sz="900" spc="-1" strike="noStrike">
                <a:solidFill>
                  <a:schemeClr val="dk1"/>
                </a:solidFill>
                <a:latin typeface="Arial"/>
                <a:ea typeface="Arial"/>
              </a:rPr>
              <a:t>NO. Of Parameters In A Layer = (Kernel_Size X Input Channels + 1) X No. Of Filters</a:t>
            </a:r>
            <a:endParaRPr b="0" lang="en-IN" sz="900" spc="-1" strike="noStrike">
              <a:solidFill>
                <a:srgbClr val="000000"/>
              </a:solidFill>
              <a:latin typeface="Arial"/>
            </a:endParaRPr>
          </a:p>
        </p:txBody>
      </p:sp>
      <p:pic>
        <p:nvPicPr>
          <p:cNvPr id="323" name="Google Shape;286;p10" descr=""/>
          <p:cNvPicPr/>
          <p:nvPr/>
        </p:nvPicPr>
        <p:blipFill>
          <a:blip r:embed="rId1"/>
          <a:stretch/>
        </p:blipFill>
        <p:spPr>
          <a:xfrm>
            <a:off x="407520" y="1459800"/>
            <a:ext cx="3795120" cy="1774440"/>
          </a:xfrm>
          <a:prstGeom prst="rect">
            <a:avLst/>
          </a:prstGeom>
          <a:ln w="0">
            <a:noFill/>
          </a:ln>
        </p:spPr>
      </p:pic>
      <p:sp>
        <p:nvSpPr>
          <p:cNvPr id="324" name="Google Shape;287;p10"/>
          <p:cNvSpPr/>
          <p:nvPr/>
        </p:nvSpPr>
        <p:spPr>
          <a:xfrm>
            <a:off x="354600" y="3152880"/>
            <a:ext cx="410148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Figure 11: Representation of parameters and hyperparameters in a demo cnn model</a:t>
            </a:r>
            <a:endParaRPr b="0" lang="en-IN" sz="800" spc="-1" strike="noStrike">
              <a:solidFill>
                <a:srgbClr val="000000"/>
              </a:solidFill>
              <a:latin typeface="Arial"/>
            </a:endParaRPr>
          </a:p>
        </p:txBody>
      </p:sp>
    </p:spTree>
  </p:cSld>
  <p:transition>
    <p:fade thruBlk="tru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95400" y="59760"/>
            <a:ext cx="62316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Contd...</a:t>
            </a:r>
            <a:endParaRPr b="0" lang="en-IN" sz="1400" spc="-1" strike="noStrike">
              <a:solidFill>
                <a:srgbClr val="000000"/>
              </a:solidFill>
              <a:latin typeface="Arial"/>
            </a:endParaRPr>
          </a:p>
        </p:txBody>
      </p:sp>
      <p:sp>
        <p:nvSpPr>
          <p:cNvPr id="326" name="Google Shape;293;p11"/>
          <p:cNvSpPr/>
          <p:nvPr/>
        </p:nvSpPr>
        <p:spPr>
          <a:xfrm>
            <a:off x="402840" y="548640"/>
            <a:ext cx="3879720" cy="518400"/>
          </a:xfrm>
          <a:prstGeom prst="rect">
            <a:avLst/>
          </a:prstGeom>
          <a:noFill/>
          <a:ln w="0">
            <a:noFill/>
          </a:ln>
        </p:spPr>
        <p:style>
          <a:lnRef idx="0"/>
          <a:fillRef idx="0"/>
          <a:effectRef idx="0"/>
          <a:fontRef idx="minor"/>
        </p:style>
        <p:txBody>
          <a:bodyPr lIns="0" rIns="0" tIns="6840" bIns="0" anchor="t">
            <a:spAutoFit/>
          </a:bodyPr>
          <a:p>
            <a:pPr marL="457200" indent="-298440">
              <a:lnSpc>
                <a:spcPct val="102000"/>
              </a:lnSpc>
              <a:spcBef>
                <a:spcPts val="54"/>
              </a:spcBef>
              <a:buClr>
                <a:srgbClr val="000000"/>
              </a:buClr>
              <a:buFont typeface="Arial"/>
              <a:buAutoNum type="arabicPeriod" startAt="2"/>
            </a:pPr>
            <a:r>
              <a:rPr b="0" lang="en-GB" sz="1100" spc="-1" strike="noStrike">
                <a:solidFill>
                  <a:srgbClr val="000000"/>
                </a:solidFill>
                <a:latin typeface="Arial"/>
                <a:ea typeface="Arial"/>
              </a:rPr>
              <a:t>Instead of adopting the traditional fully connected layers for classification in CNN, we used Global Average Pooling layer</a:t>
            </a:r>
            <a:endParaRPr b="0" lang="en-IN" sz="1100" spc="-1" strike="noStrike">
              <a:solidFill>
                <a:srgbClr val="000000"/>
              </a:solidFill>
              <a:latin typeface="Arial"/>
            </a:endParaRPr>
          </a:p>
        </p:txBody>
      </p:sp>
      <p:pic>
        <p:nvPicPr>
          <p:cNvPr id="327" name="Google Shape;294;p11" descr=""/>
          <p:cNvPicPr/>
          <p:nvPr/>
        </p:nvPicPr>
        <p:blipFill>
          <a:blip r:embed="rId1"/>
          <a:stretch/>
        </p:blipFill>
        <p:spPr>
          <a:xfrm>
            <a:off x="173880" y="1527840"/>
            <a:ext cx="4304880" cy="1415880"/>
          </a:xfrm>
          <a:prstGeom prst="rect">
            <a:avLst/>
          </a:prstGeom>
          <a:ln w="0">
            <a:noFill/>
          </a:ln>
        </p:spPr>
      </p:pic>
      <p:sp>
        <p:nvSpPr>
          <p:cNvPr id="328" name="Google Shape;295;p11"/>
          <p:cNvSpPr/>
          <p:nvPr/>
        </p:nvSpPr>
        <p:spPr>
          <a:xfrm>
            <a:off x="1058040" y="2944080"/>
            <a:ext cx="283212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Figure 12: Dense layer and Global average pooling layer</a:t>
            </a:r>
            <a:endParaRPr b="0" lang="en-IN" sz="800" spc="-1" strike="noStrike">
              <a:solidFill>
                <a:srgbClr val="000000"/>
              </a:solidFill>
              <a:latin typeface="Arial"/>
            </a:endParaRPr>
          </a:p>
        </p:txBody>
      </p:sp>
    </p:spTree>
  </p:cSld>
  <p:transition>
    <p:fade thruBlk="tru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95400" y="59760"/>
            <a:ext cx="100440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Outline</a:t>
            </a:r>
            <a:endParaRPr b="0" lang="en-IN" sz="1400" spc="-1" strike="noStrike">
              <a:solidFill>
                <a:srgbClr val="000000"/>
              </a:solidFill>
              <a:latin typeface="Arial"/>
            </a:endParaRPr>
          </a:p>
        </p:txBody>
      </p:sp>
      <p:sp>
        <p:nvSpPr>
          <p:cNvPr id="271" name="Google Shape;170;p2"/>
          <p:cNvSpPr/>
          <p:nvPr/>
        </p:nvSpPr>
        <p:spPr>
          <a:xfrm>
            <a:off x="151200" y="489960"/>
            <a:ext cx="4356720" cy="2483280"/>
          </a:xfrm>
          <a:prstGeom prst="rect">
            <a:avLst/>
          </a:prstGeom>
          <a:noFill/>
          <a:ln w="0">
            <a:noFill/>
          </a:ln>
        </p:spPr>
        <p:style>
          <a:lnRef idx="0"/>
          <a:fillRef idx="0"/>
          <a:effectRef idx="0"/>
          <a:fontRef idx="minor"/>
        </p:style>
        <p:txBody>
          <a:bodyPr lIns="0" rIns="0" tIns="12600" bIns="0" anchor="t">
            <a:spAutoFit/>
          </a:bodyPr>
          <a:p>
            <a:pPr marL="457200" indent="-291960">
              <a:lnSpc>
                <a:spcPct val="125000"/>
              </a:lnSpc>
              <a:buClr>
                <a:srgbClr val="000000"/>
              </a:buClr>
              <a:buFont typeface="Arial"/>
              <a:buAutoNum type="arabicPeriod"/>
            </a:pPr>
            <a:r>
              <a:rPr b="0" lang="en-GB" sz="1000" spc="-1" strike="noStrike">
                <a:solidFill>
                  <a:schemeClr val="dk1"/>
                </a:solidFill>
                <a:latin typeface="Arial"/>
                <a:ea typeface="Arial"/>
              </a:rPr>
              <a:t>The Electrocardiogram(ECG)</a:t>
            </a:r>
            <a:endParaRPr b="0" lang="en-IN" sz="1000" spc="-1" strike="noStrike">
              <a:solidFill>
                <a:srgbClr val="000000"/>
              </a:solidFill>
              <a:latin typeface="Arial"/>
            </a:endParaRPr>
          </a:p>
          <a:p>
            <a:pPr marL="457200" indent="-291960">
              <a:lnSpc>
                <a:spcPct val="125000"/>
              </a:lnSpc>
              <a:buClr>
                <a:srgbClr val="000000"/>
              </a:buClr>
              <a:buFont typeface="Arial"/>
              <a:buAutoNum type="arabicPeriod"/>
            </a:pPr>
            <a:r>
              <a:rPr b="0" lang="en-GB" sz="1000" spc="-1" strike="noStrike">
                <a:solidFill>
                  <a:schemeClr val="dk1"/>
                </a:solidFill>
                <a:latin typeface="Arial"/>
                <a:ea typeface="Arial"/>
              </a:rPr>
              <a:t>Characteristics of ECG signal</a:t>
            </a:r>
            <a:endParaRPr b="0" lang="en-IN" sz="1000" spc="-1" strike="noStrike">
              <a:solidFill>
                <a:srgbClr val="000000"/>
              </a:solidFill>
              <a:latin typeface="Arial"/>
            </a:endParaRPr>
          </a:p>
          <a:p>
            <a:pPr marL="457200" indent="-291960">
              <a:lnSpc>
                <a:spcPct val="125000"/>
              </a:lnSpc>
              <a:buClr>
                <a:srgbClr val="000000"/>
              </a:buClr>
              <a:buFont typeface="Arial"/>
              <a:buAutoNum type="arabicPeriod"/>
            </a:pPr>
            <a:r>
              <a:rPr b="0" lang="en-GB" sz="1000" spc="-1" strike="noStrike">
                <a:solidFill>
                  <a:schemeClr val="dk1"/>
                </a:solidFill>
                <a:latin typeface="Arial"/>
                <a:ea typeface="Arial"/>
              </a:rPr>
              <a:t>Introduction </a:t>
            </a:r>
            <a:r>
              <a:rPr b="0" lang="en-GB" sz="1000" spc="-1" strike="noStrike">
                <a:solidFill>
                  <a:srgbClr val="04064c"/>
                </a:solidFill>
                <a:latin typeface="Arial"/>
                <a:ea typeface="Arial"/>
              </a:rPr>
              <a:t> </a:t>
            </a:r>
            <a:endParaRPr b="0" lang="en-IN" sz="1000" spc="-1" strike="noStrike">
              <a:solidFill>
                <a:srgbClr val="000000"/>
              </a:solidFill>
              <a:latin typeface="Arial"/>
            </a:endParaRPr>
          </a:p>
          <a:p>
            <a:pPr marL="457200" indent="-291960">
              <a:lnSpc>
                <a:spcPct val="125000"/>
              </a:lnSpc>
              <a:buClr>
                <a:srgbClr val="04064c"/>
              </a:buClr>
              <a:buFont typeface="Arial"/>
              <a:buAutoNum type="arabicPeriod"/>
            </a:pPr>
            <a:r>
              <a:rPr b="0" lang="en-GB" sz="1000" spc="-1" strike="noStrike">
                <a:solidFill>
                  <a:srgbClr val="04064c"/>
                </a:solidFill>
                <a:latin typeface="Arial"/>
                <a:ea typeface="Arial"/>
              </a:rPr>
              <a:t>Literature Review</a:t>
            </a:r>
            <a:endParaRPr b="0" lang="en-IN" sz="1000" spc="-1" strike="noStrike">
              <a:solidFill>
                <a:srgbClr val="000000"/>
              </a:solidFill>
              <a:latin typeface="Arial"/>
            </a:endParaRPr>
          </a:p>
          <a:p>
            <a:pPr marL="457200" indent="-291960">
              <a:lnSpc>
                <a:spcPct val="125000"/>
              </a:lnSpc>
              <a:buClr>
                <a:srgbClr val="000000"/>
              </a:buClr>
              <a:buFont typeface="Arial"/>
              <a:buAutoNum type="arabicPeriod"/>
            </a:pPr>
            <a:r>
              <a:rPr b="0" lang="en-GB" sz="1000" spc="-1" strike="noStrike">
                <a:solidFill>
                  <a:schemeClr val="dk1"/>
                </a:solidFill>
                <a:latin typeface="Arial"/>
                <a:ea typeface="Arial"/>
              </a:rPr>
              <a:t>Project Objectives </a:t>
            </a:r>
            <a:r>
              <a:rPr b="0" lang="en-GB" sz="1000" spc="-1" strike="noStrike">
                <a:solidFill>
                  <a:srgbClr val="04064c"/>
                </a:solidFill>
                <a:latin typeface="Arial"/>
                <a:ea typeface="Arial"/>
              </a:rPr>
              <a:t> </a:t>
            </a:r>
            <a:endParaRPr b="0" lang="en-IN" sz="1000" spc="-1" strike="noStrike">
              <a:solidFill>
                <a:srgbClr val="000000"/>
              </a:solidFill>
              <a:latin typeface="Arial"/>
            </a:endParaRPr>
          </a:p>
          <a:p>
            <a:pPr marL="457200" indent="-291960">
              <a:lnSpc>
                <a:spcPct val="125000"/>
              </a:lnSpc>
              <a:buClr>
                <a:srgbClr val="04064c"/>
              </a:buClr>
              <a:buFont typeface="Arial"/>
              <a:buAutoNum type="arabicPeriod"/>
            </a:pPr>
            <a:r>
              <a:rPr b="0" lang="en-GB" sz="1000" spc="-1" strike="noStrike">
                <a:solidFill>
                  <a:srgbClr val="04064c"/>
                </a:solidFill>
                <a:latin typeface="Arial"/>
                <a:ea typeface="Arial"/>
              </a:rPr>
              <a:t>About Dataset</a:t>
            </a:r>
            <a:endParaRPr b="0" lang="en-IN" sz="1000" spc="-1" strike="noStrike">
              <a:solidFill>
                <a:srgbClr val="000000"/>
              </a:solidFill>
              <a:latin typeface="Arial"/>
            </a:endParaRPr>
          </a:p>
          <a:p>
            <a:pPr marL="457200" indent="-291960">
              <a:lnSpc>
                <a:spcPct val="125000"/>
              </a:lnSpc>
              <a:buClr>
                <a:srgbClr val="04064c"/>
              </a:buClr>
              <a:buFont typeface="Arial"/>
              <a:buAutoNum type="arabicPeriod"/>
            </a:pPr>
            <a:r>
              <a:rPr b="0" lang="en-GB" sz="1000" spc="-1" strike="noStrike">
                <a:solidFill>
                  <a:srgbClr val="04064c"/>
                </a:solidFill>
                <a:latin typeface="Arial"/>
                <a:ea typeface="Arial"/>
              </a:rPr>
              <a:t>Data Preprocessing</a:t>
            </a:r>
            <a:endParaRPr b="0" lang="en-IN" sz="1000" spc="-1" strike="noStrike">
              <a:solidFill>
                <a:srgbClr val="000000"/>
              </a:solidFill>
              <a:latin typeface="Arial"/>
            </a:endParaRPr>
          </a:p>
          <a:p>
            <a:pPr marL="457200" indent="-291960">
              <a:lnSpc>
                <a:spcPct val="125000"/>
              </a:lnSpc>
              <a:buClr>
                <a:srgbClr val="000000"/>
              </a:buClr>
              <a:buFont typeface="Arial"/>
              <a:buAutoNum type="arabicPeriod"/>
            </a:pPr>
            <a:r>
              <a:rPr b="0" lang="en-GB" sz="1000" spc="-1" strike="noStrike">
                <a:solidFill>
                  <a:schemeClr val="dk1"/>
                </a:solidFill>
                <a:latin typeface="Arial"/>
                <a:ea typeface="Arial"/>
              </a:rPr>
              <a:t>Workflow Of The Project</a:t>
            </a:r>
            <a:endParaRPr b="0" lang="en-IN" sz="1000" spc="-1" strike="noStrike">
              <a:solidFill>
                <a:srgbClr val="000000"/>
              </a:solidFill>
              <a:latin typeface="Arial"/>
            </a:endParaRPr>
          </a:p>
          <a:p>
            <a:pPr marL="457200" indent="-291960">
              <a:lnSpc>
                <a:spcPct val="125000"/>
              </a:lnSpc>
              <a:buClr>
                <a:srgbClr val="04064c"/>
              </a:buClr>
              <a:buFont typeface="Arial"/>
              <a:buAutoNum type="arabicPeriod"/>
            </a:pPr>
            <a:r>
              <a:rPr b="0" lang="en-GB" sz="1000" spc="-1" strike="noStrike">
                <a:solidFill>
                  <a:srgbClr val="04064c"/>
                </a:solidFill>
                <a:latin typeface="Arial"/>
                <a:ea typeface="Arial"/>
              </a:rPr>
              <a:t>Comparison Of The Network Architecture </a:t>
            </a:r>
            <a:endParaRPr b="0" lang="en-IN" sz="1000" spc="-1" strike="noStrike">
              <a:solidFill>
                <a:srgbClr val="000000"/>
              </a:solidFill>
              <a:latin typeface="Arial"/>
            </a:endParaRPr>
          </a:p>
          <a:p>
            <a:pPr marL="457200" indent="-291960">
              <a:lnSpc>
                <a:spcPct val="125000"/>
              </a:lnSpc>
              <a:buClr>
                <a:srgbClr val="000000"/>
              </a:buClr>
              <a:buFont typeface="Arial"/>
              <a:buAutoNum type="arabicPeriod"/>
            </a:pPr>
            <a:r>
              <a:rPr b="0" lang="en-GB" sz="1000" spc="-1" strike="noStrike">
                <a:solidFill>
                  <a:srgbClr val="04064c"/>
                </a:solidFill>
                <a:latin typeface="Arial"/>
                <a:ea typeface="Arial"/>
              </a:rPr>
              <a:t>Proposed </a:t>
            </a:r>
            <a:r>
              <a:rPr b="0" lang="en-GB" sz="1000" spc="-1" strike="noStrike">
                <a:solidFill>
                  <a:schemeClr val="dk1"/>
                </a:solidFill>
                <a:latin typeface="Arial"/>
                <a:ea typeface="Arial"/>
              </a:rPr>
              <a:t>Methodology </a:t>
            </a:r>
            <a:r>
              <a:rPr b="0" lang="en-GB" sz="1000" spc="-1" strike="noStrike">
                <a:solidFill>
                  <a:srgbClr val="04064c"/>
                </a:solidFill>
                <a:latin typeface="Arial"/>
                <a:ea typeface="Arial"/>
              </a:rPr>
              <a:t> </a:t>
            </a:r>
            <a:endParaRPr b="0" lang="en-IN" sz="1000" spc="-1" strike="noStrike">
              <a:solidFill>
                <a:srgbClr val="000000"/>
              </a:solidFill>
              <a:latin typeface="Arial"/>
            </a:endParaRPr>
          </a:p>
          <a:p>
            <a:pPr marL="457200" indent="-291960">
              <a:lnSpc>
                <a:spcPct val="125000"/>
              </a:lnSpc>
              <a:buClr>
                <a:srgbClr val="04064c"/>
              </a:buClr>
              <a:buFont typeface="Arial"/>
              <a:buAutoNum type="arabicPeriod"/>
            </a:pPr>
            <a:r>
              <a:rPr b="0" lang="en-GB" sz="1000" spc="-1" strike="noStrike">
                <a:solidFill>
                  <a:srgbClr val="04064c"/>
                </a:solidFill>
                <a:latin typeface="Arial"/>
                <a:ea typeface="Arial"/>
              </a:rPr>
              <a:t>Results</a:t>
            </a:r>
            <a:endParaRPr b="0" lang="en-IN" sz="1000" spc="-1" strike="noStrike">
              <a:solidFill>
                <a:srgbClr val="000000"/>
              </a:solidFill>
              <a:latin typeface="Arial"/>
            </a:endParaRPr>
          </a:p>
          <a:p>
            <a:pPr marL="457200" indent="-291960">
              <a:lnSpc>
                <a:spcPct val="125000"/>
              </a:lnSpc>
              <a:buClr>
                <a:srgbClr val="000000"/>
              </a:buClr>
              <a:buFont typeface="Arial"/>
              <a:buAutoNum type="arabicPeriod"/>
            </a:pPr>
            <a:r>
              <a:rPr b="0" lang="en-GB" sz="1000" spc="-1" strike="noStrike">
                <a:solidFill>
                  <a:schemeClr val="dk1"/>
                </a:solidFill>
                <a:latin typeface="Arial"/>
                <a:ea typeface="Arial"/>
              </a:rPr>
              <a:t>Conclusion</a:t>
            </a:r>
            <a:r>
              <a:rPr b="0" lang="en-GB" sz="1000" spc="-1" strike="noStrike">
                <a:solidFill>
                  <a:srgbClr val="04064c"/>
                </a:solidFill>
                <a:latin typeface="Arial"/>
                <a:ea typeface="Arial"/>
              </a:rPr>
              <a:t> </a:t>
            </a:r>
            <a:endParaRPr b="0" lang="en-IN" sz="1000" spc="-1" strike="noStrike">
              <a:solidFill>
                <a:srgbClr val="000000"/>
              </a:solidFill>
              <a:latin typeface="Arial"/>
            </a:endParaRPr>
          </a:p>
          <a:p>
            <a:pPr marL="457200" indent="-291960">
              <a:lnSpc>
                <a:spcPct val="125000"/>
              </a:lnSpc>
              <a:buClr>
                <a:srgbClr val="000000"/>
              </a:buClr>
              <a:buFont typeface="Arial"/>
              <a:buAutoNum type="arabicPeriod"/>
            </a:pPr>
            <a:r>
              <a:rPr b="0" lang="en-GB" sz="1000" spc="-1" strike="noStrike">
                <a:solidFill>
                  <a:schemeClr val="dk1"/>
                </a:solidFill>
                <a:latin typeface="Arial"/>
                <a:ea typeface="Arial"/>
              </a:rPr>
              <a:t>References</a:t>
            </a:r>
            <a:endParaRPr b="0" lang="en-IN" sz="1000" spc="-1" strike="noStrike">
              <a:solidFill>
                <a:srgbClr val="000000"/>
              </a:solidFill>
              <a:latin typeface="Arial"/>
            </a:endParaRPr>
          </a:p>
        </p:txBody>
      </p:sp>
    </p:spTree>
  </p:cSld>
  <p:transition>
    <p:fade thruBlk="tru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p:nvPr>
        </p:nvSpPr>
        <p:spPr>
          <a:xfrm>
            <a:off x="0" y="65520"/>
            <a:ext cx="4491720" cy="1916640"/>
          </a:xfrm>
          <a:prstGeom prst="rect">
            <a:avLst/>
          </a:prstGeom>
          <a:noFill/>
          <a:ln w="0">
            <a:noFill/>
          </a:ln>
        </p:spPr>
        <p:txBody>
          <a:bodyPr lIns="0" rIns="0" tIns="0" bIns="0" anchor="t">
            <a:noAutofit/>
          </a:bodyPr>
          <a:p>
            <a:pPr indent="0">
              <a:lnSpc>
                <a:spcPct val="100000"/>
              </a:lnSpc>
              <a:buNone/>
              <a:tabLst>
                <a:tab algn="l" pos="0"/>
              </a:tabLst>
            </a:pPr>
            <a:r>
              <a:rPr b="0" lang="en-GB" sz="1400" spc="-1" strike="noStrike">
                <a:solidFill>
                  <a:schemeClr val="dk1"/>
                </a:solidFill>
                <a:latin typeface="Arial"/>
                <a:ea typeface="Arial"/>
              </a:rPr>
              <a:t>Summary Tables Of The Previous And Proposed Model</a:t>
            </a:r>
            <a:endParaRPr b="0" lang="en-IN" sz="1400" spc="-1" strike="noStrike">
              <a:solidFill>
                <a:srgbClr val="000000"/>
              </a:solidFill>
              <a:latin typeface="Arial"/>
            </a:endParaRPr>
          </a:p>
        </p:txBody>
      </p:sp>
      <p:pic>
        <p:nvPicPr>
          <p:cNvPr id="330" name="Google Shape;301;g15dc4d33374_1_342" descr=""/>
          <p:cNvPicPr/>
          <p:nvPr/>
        </p:nvPicPr>
        <p:blipFill>
          <a:blip r:embed="rId1"/>
          <a:stretch/>
        </p:blipFill>
        <p:spPr>
          <a:xfrm>
            <a:off x="0" y="831600"/>
            <a:ext cx="2228040" cy="2369160"/>
          </a:xfrm>
          <a:prstGeom prst="rect">
            <a:avLst/>
          </a:prstGeom>
          <a:ln w="0">
            <a:noFill/>
          </a:ln>
        </p:spPr>
      </p:pic>
      <p:pic>
        <p:nvPicPr>
          <p:cNvPr id="331" name="Google Shape;302;g15dc4d33374_1_342" descr=""/>
          <p:cNvPicPr/>
          <p:nvPr/>
        </p:nvPicPr>
        <p:blipFill>
          <a:blip r:embed="rId2"/>
          <a:stretch/>
        </p:blipFill>
        <p:spPr>
          <a:xfrm>
            <a:off x="2337840" y="831600"/>
            <a:ext cx="2271960" cy="2369160"/>
          </a:xfrm>
          <a:prstGeom prst="rect">
            <a:avLst/>
          </a:prstGeom>
          <a:ln w="0">
            <a:noFill/>
          </a:ln>
        </p:spPr>
      </p:pic>
      <p:sp>
        <p:nvSpPr>
          <p:cNvPr id="332" name="Google Shape;303;g15dc4d33374_1_342"/>
          <p:cNvSpPr/>
          <p:nvPr/>
        </p:nvSpPr>
        <p:spPr>
          <a:xfrm>
            <a:off x="0" y="400680"/>
            <a:ext cx="2228040" cy="42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800" spc="-1" strike="noStrike">
                <a:solidFill>
                  <a:srgbClr val="000000"/>
                </a:solidFill>
                <a:latin typeface="Arial"/>
                <a:ea typeface="Arial"/>
              </a:rPr>
              <a:t>Table 3: Summary table of the 12-layer deep 1D CNN</a:t>
            </a:r>
            <a:endParaRPr b="0" lang="en-IN" sz="800" spc="-1" strike="noStrike">
              <a:solidFill>
                <a:srgbClr val="000000"/>
              </a:solidFill>
              <a:latin typeface="Arial"/>
            </a:endParaRPr>
          </a:p>
        </p:txBody>
      </p:sp>
      <p:sp>
        <p:nvSpPr>
          <p:cNvPr id="333" name="Google Shape;304;g15dc4d33374_1_342"/>
          <p:cNvSpPr/>
          <p:nvPr/>
        </p:nvSpPr>
        <p:spPr>
          <a:xfrm>
            <a:off x="2337840" y="400680"/>
            <a:ext cx="2410920" cy="42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800" spc="-1" strike="noStrike">
                <a:solidFill>
                  <a:srgbClr val="000000"/>
                </a:solidFill>
                <a:latin typeface="Arial"/>
                <a:ea typeface="Arial"/>
              </a:rPr>
              <a:t>Table 4: Summary table of the modified 12-layer deep 1D CNN</a:t>
            </a:r>
            <a:endParaRPr b="0" lang="en-IN"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95400" y="59760"/>
            <a:ext cx="116532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Results</a:t>
            </a:r>
            <a:endParaRPr b="0" lang="en-IN" sz="1400" spc="-1" strike="noStrike">
              <a:solidFill>
                <a:srgbClr val="000000"/>
              </a:solidFill>
              <a:latin typeface="Arial"/>
            </a:endParaRPr>
          </a:p>
        </p:txBody>
      </p:sp>
      <p:graphicFrame>
        <p:nvGraphicFramePr>
          <p:cNvPr id="335" name="Google Shape;310;g15e0f483f43_7_23"/>
          <p:cNvGraphicFramePr/>
          <p:nvPr/>
        </p:nvGraphicFramePr>
        <p:xfrm>
          <a:off x="231840" y="570600"/>
          <a:ext cx="4170240" cy="2645640"/>
        </p:xfrm>
        <a:graphic>
          <a:graphicData uri="http://schemas.openxmlformats.org/drawingml/2006/table">
            <a:tbl>
              <a:tblPr/>
              <a:tblGrid>
                <a:gridCol w="834120"/>
                <a:gridCol w="834120"/>
                <a:gridCol w="834120"/>
                <a:gridCol w="834120"/>
                <a:gridCol w="834120"/>
              </a:tblGrid>
              <a:tr h="31212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Micro classes</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Precision</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Recall</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FI-score</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Support</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0456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N</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1161</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40212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L</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1236</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40212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R</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1219</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0456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A</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1151</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40212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V</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1233</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1696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Accuracy</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IN" sz="1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IN" sz="1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99.91%</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6000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336" name="Google Shape;311;g15e0f483f43_7_23"/>
          <p:cNvSpPr/>
          <p:nvPr/>
        </p:nvSpPr>
        <p:spPr>
          <a:xfrm>
            <a:off x="231840" y="336240"/>
            <a:ext cx="433296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Table 5: 12 Layer one dimensional convolutional network</a:t>
            </a:r>
            <a:endParaRPr b="0" lang="en-IN" sz="800" spc="-1" strike="noStrike">
              <a:solidFill>
                <a:srgbClr val="000000"/>
              </a:solidFill>
              <a:latin typeface="Arial"/>
            </a:endParaRPr>
          </a:p>
        </p:txBody>
      </p:sp>
    </p:spTree>
  </p:cSld>
  <p:transition>
    <p:fade thruBlk="tru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95400" y="59760"/>
            <a:ext cx="116532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Results</a:t>
            </a:r>
            <a:endParaRPr b="0" lang="en-IN" sz="1400" spc="-1" strike="noStrike">
              <a:solidFill>
                <a:srgbClr val="000000"/>
              </a:solidFill>
              <a:latin typeface="Arial"/>
            </a:endParaRPr>
          </a:p>
        </p:txBody>
      </p:sp>
      <p:graphicFrame>
        <p:nvGraphicFramePr>
          <p:cNvPr id="338" name="Google Shape;317;p13"/>
          <p:cNvGraphicFramePr/>
          <p:nvPr/>
        </p:nvGraphicFramePr>
        <p:xfrm>
          <a:off x="231840" y="570600"/>
          <a:ext cx="4170240" cy="2645640"/>
        </p:xfrm>
        <a:graphic>
          <a:graphicData uri="http://schemas.openxmlformats.org/drawingml/2006/table">
            <a:tbl>
              <a:tblPr/>
              <a:tblGrid>
                <a:gridCol w="834120"/>
                <a:gridCol w="834120"/>
                <a:gridCol w="834120"/>
                <a:gridCol w="834120"/>
                <a:gridCol w="834120"/>
              </a:tblGrid>
              <a:tr h="31212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Micro classes</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Precision</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Recall</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FI-score</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Support</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0456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N</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chemeClr val="dk1"/>
                          </a:solidFill>
                          <a:latin typeface="Arial"/>
                          <a:ea typeface="Arial"/>
                        </a:rPr>
                        <a:t>0.99</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1161</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40212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L</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1236</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40212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R</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1219</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0456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A</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chemeClr val="dk1"/>
                          </a:solidFill>
                          <a:latin typeface="Arial"/>
                          <a:ea typeface="Arial"/>
                        </a:rPr>
                        <a:t>0.99</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1151</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40212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V</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1233</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16960">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Accuracy</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IN" sz="1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IN" sz="1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99.78%</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800" spc="-1" strike="noStrike">
                          <a:solidFill>
                            <a:srgbClr val="000000"/>
                          </a:solidFill>
                          <a:latin typeface="Arial"/>
                          <a:ea typeface="Arial"/>
                        </a:rPr>
                        <a:t>6000</a:t>
                      </a:r>
                      <a:endParaRPr b="0" lang="en-IN" sz="8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339" name="Google Shape;318;p13"/>
          <p:cNvSpPr/>
          <p:nvPr/>
        </p:nvSpPr>
        <p:spPr>
          <a:xfrm>
            <a:off x="293760" y="347400"/>
            <a:ext cx="417024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Table 6: modified 12 layer deep one dimensional convolutional neural network</a:t>
            </a:r>
            <a:endParaRPr b="0" lang="en-IN" sz="800" spc="-1" strike="noStrike">
              <a:solidFill>
                <a:srgbClr val="000000"/>
              </a:solidFill>
              <a:latin typeface="Arial"/>
            </a:endParaRPr>
          </a:p>
        </p:txBody>
      </p:sp>
    </p:spTree>
  </p:cSld>
  <p:transition>
    <p:fade thruBlk="tru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95400" y="59760"/>
            <a:ext cx="116532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Contd…</a:t>
            </a:r>
            <a:endParaRPr b="0" lang="en-IN" sz="1400" spc="-1" strike="noStrike">
              <a:solidFill>
                <a:srgbClr val="000000"/>
              </a:solidFill>
              <a:latin typeface="Arial"/>
            </a:endParaRPr>
          </a:p>
        </p:txBody>
      </p:sp>
      <p:pic>
        <p:nvPicPr>
          <p:cNvPr id="341" name="Google Shape;324;g15dc4d33374_1_410" descr=""/>
          <p:cNvPicPr/>
          <p:nvPr/>
        </p:nvPicPr>
        <p:blipFill>
          <a:blip r:embed="rId1"/>
          <a:stretch/>
        </p:blipFill>
        <p:spPr>
          <a:xfrm>
            <a:off x="152280" y="389160"/>
            <a:ext cx="4304880" cy="1050840"/>
          </a:xfrm>
          <a:prstGeom prst="rect">
            <a:avLst/>
          </a:prstGeom>
          <a:ln w="0">
            <a:noFill/>
          </a:ln>
        </p:spPr>
      </p:pic>
      <p:pic>
        <p:nvPicPr>
          <p:cNvPr id="342" name="Google Shape;325;g15dc4d33374_1_410" descr=""/>
          <p:cNvPicPr/>
          <p:nvPr/>
        </p:nvPicPr>
        <p:blipFill>
          <a:blip r:embed="rId2"/>
          <a:stretch/>
        </p:blipFill>
        <p:spPr>
          <a:xfrm>
            <a:off x="152280" y="1878120"/>
            <a:ext cx="4304880" cy="1023120"/>
          </a:xfrm>
          <a:prstGeom prst="rect">
            <a:avLst/>
          </a:prstGeom>
          <a:ln w="0">
            <a:noFill/>
          </a:ln>
        </p:spPr>
      </p:pic>
      <p:sp>
        <p:nvSpPr>
          <p:cNvPr id="343" name="Google Shape;326;g15dc4d33374_1_410"/>
          <p:cNvSpPr/>
          <p:nvPr/>
        </p:nvSpPr>
        <p:spPr>
          <a:xfrm>
            <a:off x="208800" y="1395360"/>
            <a:ext cx="4191840" cy="42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800" spc="-1" strike="noStrike">
                <a:solidFill>
                  <a:srgbClr val="000000"/>
                </a:solidFill>
                <a:latin typeface="Arial"/>
                <a:ea typeface="Arial"/>
              </a:rPr>
              <a:t>Figure 13: Confusion matrix of the 12-layer deep 1D CNN model to get the overall idea of  classification of five micro classes of ECG signal</a:t>
            </a:r>
            <a:endParaRPr b="0" lang="en-IN" sz="800" spc="-1" strike="noStrike">
              <a:solidFill>
                <a:srgbClr val="000000"/>
              </a:solidFill>
              <a:latin typeface="Arial"/>
            </a:endParaRPr>
          </a:p>
        </p:txBody>
      </p:sp>
      <p:sp>
        <p:nvSpPr>
          <p:cNvPr id="344" name="Google Shape;327;g15dc4d33374_1_410"/>
          <p:cNvSpPr/>
          <p:nvPr/>
        </p:nvSpPr>
        <p:spPr>
          <a:xfrm>
            <a:off x="183600" y="2854440"/>
            <a:ext cx="4191840" cy="42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800" spc="-1" strike="noStrike">
                <a:solidFill>
                  <a:srgbClr val="000000"/>
                </a:solidFill>
                <a:latin typeface="Arial"/>
                <a:ea typeface="Arial"/>
              </a:rPr>
              <a:t>Figure 14: Confusion matrix of the modified 12-layer deep 1D CNN model to get the overall idea of  classification of five micro classes of ECG signal</a:t>
            </a:r>
            <a:endParaRPr b="0" lang="en-IN" sz="800" spc="-1" strike="noStrike">
              <a:solidFill>
                <a:srgbClr val="000000"/>
              </a:solidFill>
              <a:latin typeface="Arial"/>
            </a:endParaRPr>
          </a:p>
        </p:txBody>
      </p:sp>
    </p:spTree>
  </p:cSld>
  <p:transition>
    <p:fade thruBlk="tru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p:nvPr>
        </p:nvSpPr>
        <p:spPr>
          <a:xfrm>
            <a:off x="48960" y="53280"/>
            <a:ext cx="3963960" cy="1916640"/>
          </a:xfrm>
          <a:prstGeom prst="rect">
            <a:avLst/>
          </a:prstGeom>
          <a:noFill/>
          <a:ln w="0">
            <a:noFill/>
          </a:ln>
        </p:spPr>
        <p:txBody>
          <a:bodyPr lIns="0" rIns="0" tIns="0" bIns="0" anchor="t">
            <a:noAutofit/>
          </a:bodyPr>
          <a:p>
            <a:pPr indent="0">
              <a:lnSpc>
                <a:spcPct val="100000"/>
              </a:lnSpc>
              <a:buNone/>
              <a:tabLst>
                <a:tab algn="l" pos="0"/>
              </a:tabLst>
            </a:pPr>
            <a:r>
              <a:rPr b="0" lang="en-GB" sz="1400" spc="-1" strike="noStrike">
                <a:solidFill>
                  <a:schemeClr val="dk1"/>
                </a:solidFill>
                <a:latin typeface="Arial"/>
                <a:ea typeface="Arial"/>
              </a:rPr>
              <a:t>Contd…</a:t>
            </a:r>
            <a:endParaRPr b="0" lang="en-IN" sz="1400" spc="-1" strike="noStrike">
              <a:solidFill>
                <a:srgbClr val="000000"/>
              </a:solidFill>
              <a:latin typeface="Arial"/>
            </a:endParaRPr>
          </a:p>
        </p:txBody>
      </p:sp>
      <p:pic>
        <p:nvPicPr>
          <p:cNvPr id="346" name="Google Shape;333;g15dc4d33374_1_422" descr=""/>
          <p:cNvPicPr/>
          <p:nvPr/>
        </p:nvPicPr>
        <p:blipFill>
          <a:blip r:embed="rId1"/>
          <a:stretch/>
        </p:blipFill>
        <p:spPr>
          <a:xfrm>
            <a:off x="152280" y="420840"/>
            <a:ext cx="4304880" cy="997920"/>
          </a:xfrm>
          <a:prstGeom prst="rect">
            <a:avLst/>
          </a:prstGeom>
          <a:ln w="0">
            <a:noFill/>
          </a:ln>
        </p:spPr>
      </p:pic>
      <p:sp>
        <p:nvSpPr>
          <p:cNvPr id="347" name="Google Shape;334;g15dc4d33374_1_422"/>
          <p:cNvSpPr/>
          <p:nvPr/>
        </p:nvSpPr>
        <p:spPr>
          <a:xfrm>
            <a:off x="250920" y="1338120"/>
            <a:ext cx="4107960" cy="42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800" spc="-1" strike="noStrike">
                <a:solidFill>
                  <a:srgbClr val="000000"/>
                </a:solidFill>
                <a:latin typeface="Arial"/>
                <a:ea typeface="Arial"/>
              </a:rPr>
              <a:t>Figure 15: Loss v/s Epoch graph of 12-layer deep 1D CNN model to get the overall idea of loss occurred for 100 epochs.</a:t>
            </a:r>
            <a:endParaRPr b="0" lang="en-IN" sz="800" spc="-1" strike="noStrike">
              <a:solidFill>
                <a:srgbClr val="000000"/>
              </a:solidFill>
              <a:latin typeface="Arial"/>
            </a:endParaRPr>
          </a:p>
        </p:txBody>
      </p:sp>
      <p:pic>
        <p:nvPicPr>
          <p:cNvPr id="348" name="Google Shape;335;g15dc4d33374_1_422" descr=""/>
          <p:cNvPicPr/>
          <p:nvPr/>
        </p:nvPicPr>
        <p:blipFill>
          <a:blip r:embed="rId2"/>
          <a:stretch/>
        </p:blipFill>
        <p:spPr>
          <a:xfrm>
            <a:off x="152280" y="1813680"/>
            <a:ext cx="4304880" cy="1024200"/>
          </a:xfrm>
          <a:prstGeom prst="rect">
            <a:avLst/>
          </a:prstGeom>
          <a:ln w="0">
            <a:noFill/>
          </a:ln>
        </p:spPr>
      </p:pic>
      <p:sp>
        <p:nvSpPr>
          <p:cNvPr id="349" name="Google Shape;336;g15dc4d33374_1_422"/>
          <p:cNvSpPr/>
          <p:nvPr/>
        </p:nvSpPr>
        <p:spPr>
          <a:xfrm>
            <a:off x="288360" y="2772720"/>
            <a:ext cx="4107960" cy="42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800" spc="-1" strike="noStrike">
                <a:solidFill>
                  <a:srgbClr val="000000"/>
                </a:solidFill>
                <a:latin typeface="Arial"/>
                <a:ea typeface="Arial"/>
              </a:rPr>
              <a:t>Figure 16: Loss v/s Epoch graph of the modified 12-layer deep 1D CNN model to get the overall idea of loss occurred for 100 epochs.</a:t>
            </a:r>
            <a:endParaRPr b="0" lang="en-IN"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p:nvPr>
        </p:nvSpPr>
        <p:spPr>
          <a:xfrm>
            <a:off x="48960" y="53280"/>
            <a:ext cx="3963960" cy="1916640"/>
          </a:xfrm>
          <a:prstGeom prst="rect">
            <a:avLst/>
          </a:prstGeom>
          <a:noFill/>
          <a:ln w="0">
            <a:noFill/>
          </a:ln>
        </p:spPr>
        <p:txBody>
          <a:bodyPr lIns="0" rIns="0" tIns="0" bIns="0" anchor="t">
            <a:noAutofit/>
          </a:bodyPr>
          <a:p>
            <a:pPr indent="0">
              <a:lnSpc>
                <a:spcPct val="100000"/>
              </a:lnSpc>
              <a:buNone/>
              <a:tabLst>
                <a:tab algn="l" pos="0"/>
              </a:tabLst>
            </a:pPr>
            <a:r>
              <a:rPr b="0" lang="en-GB" sz="1400" spc="-1" strike="noStrike">
                <a:solidFill>
                  <a:schemeClr val="dk1"/>
                </a:solidFill>
                <a:latin typeface="Arial"/>
                <a:ea typeface="Arial"/>
              </a:rPr>
              <a:t>Contd…</a:t>
            </a:r>
            <a:endParaRPr b="0" lang="en-IN" sz="1400" spc="-1" strike="noStrike">
              <a:solidFill>
                <a:srgbClr val="000000"/>
              </a:solidFill>
              <a:latin typeface="Arial"/>
            </a:endParaRPr>
          </a:p>
        </p:txBody>
      </p:sp>
      <p:pic>
        <p:nvPicPr>
          <p:cNvPr id="351" name="Google Shape;342;g15dc4d33374_1_430" descr=""/>
          <p:cNvPicPr/>
          <p:nvPr/>
        </p:nvPicPr>
        <p:blipFill>
          <a:blip r:embed="rId1"/>
          <a:stretch/>
        </p:blipFill>
        <p:spPr>
          <a:xfrm>
            <a:off x="152280" y="420840"/>
            <a:ext cx="4304880" cy="1028880"/>
          </a:xfrm>
          <a:prstGeom prst="rect">
            <a:avLst/>
          </a:prstGeom>
          <a:ln w="0">
            <a:noFill/>
          </a:ln>
        </p:spPr>
      </p:pic>
      <p:pic>
        <p:nvPicPr>
          <p:cNvPr id="352" name="Google Shape;343;g15dc4d33374_1_430" descr=""/>
          <p:cNvPicPr/>
          <p:nvPr/>
        </p:nvPicPr>
        <p:blipFill>
          <a:blip r:embed="rId2"/>
          <a:stretch/>
        </p:blipFill>
        <p:spPr>
          <a:xfrm>
            <a:off x="152280" y="1936080"/>
            <a:ext cx="4304880" cy="1001520"/>
          </a:xfrm>
          <a:prstGeom prst="rect">
            <a:avLst/>
          </a:prstGeom>
          <a:ln w="0">
            <a:noFill/>
          </a:ln>
        </p:spPr>
      </p:pic>
      <p:sp>
        <p:nvSpPr>
          <p:cNvPr id="353" name="Google Shape;344;g15dc4d33374_1_430"/>
          <p:cNvSpPr/>
          <p:nvPr/>
        </p:nvSpPr>
        <p:spPr>
          <a:xfrm>
            <a:off x="311400" y="2900520"/>
            <a:ext cx="4107960" cy="42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800" spc="-1" strike="noStrike">
                <a:solidFill>
                  <a:srgbClr val="000000"/>
                </a:solidFill>
                <a:latin typeface="Arial"/>
                <a:ea typeface="Arial"/>
              </a:rPr>
              <a:t>Figure 18: Accuracy v/s Epoch graph of the modified 12-layer deep 1D CNN model to get the overall idea of accuracy for 100 epochs.</a:t>
            </a:r>
            <a:endParaRPr b="0" lang="en-IN" sz="800" spc="-1" strike="noStrike">
              <a:solidFill>
                <a:srgbClr val="000000"/>
              </a:solidFill>
              <a:latin typeface="Arial"/>
            </a:endParaRPr>
          </a:p>
        </p:txBody>
      </p:sp>
      <p:sp>
        <p:nvSpPr>
          <p:cNvPr id="354" name="Google Shape;345;g15dc4d33374_1_430"/>
          <p:cNvSpPr/>
          <p:nvPr/>
        </p:nvSpPr>
        <p:spPr>
          <a:xfrm>
            <a:off x="250920" y="1412640"/>
            <a:ext cx="4107960" cy="42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800" spc="-1" strike="noStrike">
                <a:solidFill>
                  <a:srgbClr val="000000"/>
                </a:solidFill>
                <a:latin typeface="Arial"/>
                <a:ea typeface="Arial"/>
              </a:rPr>
              <a:t>Figure 17: Accuracy v/s Epoch graph of the 12-layer deep 1D CNN model to get the overall idea of accuracy for 100 epochs.</a:t>
            </a:r>
            <a:endParaRPr b="0" lang="en-IN"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95400" y="59760"/>
            <a:ext cx="266652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Conclusion</a:t>
            </a:r>
            <a:endParaRPr b="0" lang="en-IN" sz="1400" spc="-1" strike="noStrike">
              <a:solidFill>
                <a:srgbClr val="000000"/>
              </a:solidFill>
              <a:latin typeface="Arial"/>
            </a:endParaRPr>
          </a:p>
        </p:txBody>
      </p:sp>
      <p:sp>
        <p:nvSpPr>
          <p:cNvPr id="356" name="Google Shape;351;p14"/>
          <p:cNvSpPr/>
          <p:nvPr/>
        </p:nvSpPr>
        <p:spPr>
          <a:xfrm>
            <a:off x="286200" y="348480"/>
            <a:ext cx="1244520" cy="335520"/>
          </a:xfrm>
          <a:prstGeom prst="rect">
            <a:avLst/>
          </a:prstGeom>
          <a:noFill/>
          <a:ln w="0">
            <a:noFill/>
          </a:ln>
        </p:spPr>
        <p:style>
          <a:lnRef idx="0"/>
          <a:fillRef idx="0"/>
          <a:effectRef idx="0"/>
          <a:fontRef idx="minor"/>
        </p:style>
        <p:txBody>
          <a:bodyPr tIns="84240" bIns="84240" anchor="t">
            <a:spAutoFit/>
          </a:bodyPr>
          <a:p>
            <a:pPr>
              <a:lnSpc>
                <a:spcPct val="100000"/>
              </a:lnSpc>
              <a:tabLst>
                <a:tab algn="l" pos="0"/>
              </a:tabLst>
            </a:pPr>
            <a:r>
              <a:rPr b="1" lang="en-GB" sz="1100" spc="-1" strike="noStrike">
                <a:solidFill>
                  <a:srgbClr val="000000"/>
                </a:solidFill>
                <a:latin typeface="Arial"/>
                <a:ea typeface="Arial"/>
              </a:rPr>
              <a:t>Contributions</a:t>
            </a:r>
            <a:endParaRPr b="0" lang="en-IN" sz="1100" spc="-1" strike="noStrike">
              <a:solidFill>
                <a:srgbClr val="000000"/>
              </a:solidFill>
              <a:latin typeface="Arial"/>
            </a:endParaRPr>
          </a:p>
        </p:txBody>
      </p:sp>
      <p:sp>
        <p:nvSpPr>
          <p:cNvPr id="357" name="Google Shape;352;p14"/>
          <p:cNvSpPr/>
          <p:nvPr/>
        </p:nvSpPr>
        <p:spPr>
          <a:xfrm>
            <a:off x="286200" y="622440"/>
            <a:ext cx="4095360" cy="6847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100" spc="-1" strike="noStrike">
                <a:solidFill>
                  <a:srgbClr val="000000"/>
                </a:solidFill>
                <a:latin typeface="Arial"/>
                <a:ea typeface="Arial"/>
              </a:rPr>
              <a:t>Reduced the 12-layer deep 1D model complexity by tuning hyperparameters(i.e. No. of filters and kernel size) and by using global average pooling layer instead of dense layers</a:t>
            </a:r>
            <a:endParaRPr b="0" lang="en-IN" sz="1100" spc="-1" strike="noStrike">
              <a:solidFill>
                <a:srgbClr val="000000"/>
              </a:solidFill>
              <a:latin typeface="Arial"/>
            </a:endParaRPr>
          </a:p>
        </p:txBody>
      </p:sp>
      <p:sp>
        <p:nvSpPr>
          <p:cNvPr id="358" name="Google Shape;353;p14"/>
          <p:cNvSpPr/>
          <p:nvPr/>
        </p:nvSpPr>
        <p:spPr>
          <a:xfrm>
            <a:off x="286200" y="1225440"/>
            <a:ext cx="1244520" cy="335520"/>
          </a:xfrm>
          <a:prstGeom prst="rect">
            <a:avLst/>
          </a:prstGeom>
          <a:noFill/>
          <a:ln w="0">
            <a:noFill/>
          </a:ln>
        </p:spPr>
        <p:style>
          <a:lnRef idx="0"/>
          <a:fillRef idx="0"/>
          <a:effectRef idx="0"/>
          <a:fontRef idx="minor"/>
        </p:style>
        <p:txBody>
          <a:bodyPr tIns="84240" bIns="84240" anchor="t">
            <a:spAutoFit/>
          </a:bodyPr>
          <a:p>
            <a:pPr>
              <a:lnSpc>
                <a:spcPct val="100000"/>
              </a:lnSpc>
              <a:tabLst>
                <a:tab algn="l" pos="0"/>
              </a:tabLst>
            </a:pPr>
            <a:r>
              <a:rPr b="1" lang="en-GB" sz="1100" spc="-1" strike="noStrike">
                <a:solidFill>
                  <a:srgbClr val="000000"/>
                </a:solidFill>
                <a:latin typeface="Arial"/>
                <a:ea typeface="Arial"/>
              </a:rPr>
              <a:t>Limitations</a:t>
            </a:r>
            <a:endParaRPr b="0" lang="en-IN" sz="1100" spc="-1" strike="noStrike">
              <a:solidFill>
                <a:srgbClr val="000000"/>
              </a:solidFill>
              <a:latin typeface="Arial"/>
            </a:endParaRPr>
          </a:p>
        </p:txBody>
      </p:sp>
      <p:sp>
        <p:nvSpPr>
          <p:cNvPr id="359" name="Google Shape;354;p14"/>
          <p:cNvSpPr/>
          <p:nvPr/>
        </p:nvSpPr>
        <p:spPr>
          <a:xfrm>
            <a:off x="320760" y="2344680"/>
            <a:ext cx="1244520" cy="335520"/>
          </a:xfrm>
          <a:prstGeom prst="rect">
            <a:avLst/>
          </a:prstGeom>
          <a:noFill/>
          <a:ln w="0">
            <a:noFill/>
          </a:ln>
        </p:spPr>
        <p:style>
          <a:lnRef idx="0"/>
          <a:fillRef idx="0"/>
          <a:effectRef idx="0"/>
          <a:fontRef idx="minor"/>
        </p:style>
        <p:txBody>
          <a:bodyPr tIns="84240" bIns="84240" anchor="t">
            <a:spAutoFit/>
          </a:bodyPr>
          <a:p>
            <a:pPr>
              <a:lnSpc>
                <a:spcPct val="100000"/>
              </a:lnSpc>
              <a:tabLst>
                <a:tab algn="l" pos="0"/>
              </a:tabLst>
            </a:pPr>
            <a:r>
              <a:rPr b="1" lang="en-GB" sz="1100" spc="-1" strike="noStrike">
                <a:solidFill>
                  <a:srgbClr val="000000"/>
                </a:solidFill>
                <a:latin typeface="Arial"/>
                <a:ea typeface="Arial"/>
              </a:rPr>
              <a:t>Future Scope</a:t>
            </a:r>
            <a:endParaRPr b="0" lang="en-IN" sz="1100" spc="-1" strike="noStrike">
              <a:solidFill>
                <a:srgbClr val="000000"/>
              </a:solidFill>
              <a:latin typeface="Arial"/>
            </a:endParaRPr>
          </a:p>
        </p:txBody>
      </p:sp>
      <p:sp>
        <p:nvSpPr>
          <p:cNvPr id="360" name="Google Shape;355;p14"/>
          <p:cNvSpPr/>
          <p:nvPr/>
        </p:nvSpPr>
        <p:spPr>
          <a:xfrm>
            <a:off x="286200" y="1482840"/>
            <a:ext cx="4239360" cy="8521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100" spc="-1" strike="noStrike">
                <a:solidFill>
                  <a:srgbClr val="000000"/>
                </a:solidFill>
                <a:latin typeface="Arial"/>
                <a:ea typeface="Arial"/>
              </a:rPr>
              <a:t>Tuning of no. of filters and kernel size must be done in limitas there will be high chances that if not done in limit, predictions done by model will not be accurate. Hence leading to ambiguity in classification of micro classes.</a:t>
            </a:r>
            <a:endParaRPr b="0" lang="en-IN" sz="1100" spc="-1" strike="noStrike">
              <a:solidFill>
                <a:srgbClr val="000000"/>
              </a:solidFill>
              <a:latin typeface="Arial"/>
            </a:endParaRPr>
          </a:p>
        </p:txBody>
      </p:sp>
      <p:sp>
        <p:nvSpPr>
          <p:cNvPr id="361" name="Google Shape;356;p14"/>
          <p:cNvSpPr/>
          <p:nvPr/>
        </p:nvSpPr>
        <p:spPr>
          <a:xfrm>
            <a:off x="320760" y="2580840"/>
            <a:ext cx="4095360" cy="10195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100" spc="-1" strike="noStrike">
                <a:solidFill>
                  <a:srgbClr val="000000"/>
                </a:solidFill>
                <a:latin typeface="Arial"/>
                <a:ea typeface="Arial"/>
              </a:rPr>
              <a:t>Some other techniques may be used in future to further reduce complexity of the model,like the idea of knowledge distillation may be used to compress the model. Furthermore, the idea of quantization can be used.</a:t>
            </a:r>
            <a:endParaRPr b="0" lang="en-IN" sz="1100" spc="-1" strike="noStrike">
              <a:solidFill>
                <a:srgbClr val="000000"/>
              </a:solidFill>
              <a:latin typeface="Arial"/>
            </a:endParaRPr>
          </a:p>
          <a:p>
            <a:pPr>
              <a:lnSpc>
                <a:spcPct val="100000"/>
              </a:lnSpc>
              <a:tabLst>
                <a:tab algn="l" pos="0"/>
              </a:tabLst>
            </a:pPr>
            <a:endParaRPr b="0" lang="en-IN" sz="1100" spc="-1" strike="noStrike">
              <a:solidFill>
                <a:srgbClr val="000000"/>
              </a:solidFill>
              <a:latin typeface="Arial"/>
            </a:endParaRPr>
          </a:p>
        </p:txBody>
      </p:sp>
    </p:spTree>
  </p:cSld>
  <p:transition>
    <p:fade thruBlk="tru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99720" y="515520"/>
            <a:ext cx="4456440" cy="2176560"/>
          </a:xfrm>
          <a:prstGeom prst="rect">
            <a:avLst/>
          </a:prstGeom>
          <a:noFill/>
          <a:ln w="0">
            <a:noFill/>
          </a:ln>
        </p:spPr>
        <p:txBody>
          <a:bodyPr lIns="0" rIns="0" tIns="0" bIns="0" anchor="t">
            <a:noAutofit/>
          </a:bodyPr>
          <a:p>
            <a:pPr indent="0">
              <a:lnSpc>
                <a:spcPct val="100000"/>
              </a:lnSpc>
              <a:buNone/>
              <a:tabLst>
                <a:tab algn="l" pos="0"/>
              </a:tabLst>
            </a:pPr>
            <a:endParaRPr b="0" lang="en-IN" sz="1100" spc="-1" strike="noStrike">
              <a:solidFill>
                <a:srgbClr val="000000"/>
              </a:solidFill>
              <a:latin typeface="Arial"/>
            </a:endParaRPr>
          </a:p>
          <a:p>
            <a:pPr marL="457200" indent="-298440">
              <a:lnSpc>
                <a:spcPct val="100000"/>
              </a:lnSpc>
              <a:buClr>
                <a:srgbClr val="000000"/>
              </a:buClr>
              <a:buFont typeface="Arial"/>
              <a:buAutoNum type="arabicPeriod"/>
              <a:tabLst>
                <a:tab algn="l" pos="0"/>
              </a:tabLst>
            </a:pPr>
            <a:r>
              <a:rPr b="0" lang="en-GB" sz="1100" spc="-1" strike="noStrike">
                <a:solidFill>
                  <a:schemeClr val="dk1"/>
                </a:solidFill>
                <a:latin typeface="Arial"/>
                <a:ea typeface="Arial"/>
              </a:rPr>
              <a:t>X. Xu and H. Liu, “Ecg heartbeat classification using convolutional neural networks,” IEEE Access, vol. PP, pp. 1–1, 01 2020, doi: 10.1109/ACCESS.2020.2964749</a:t>
            </a:r>
            <a:endParaRPr b="0" lang="en-IN" sz="1100" spc="-1" strike="noStrike">
              <a:solidFill>
                <a:srgbClr val="000000"/>
              </a:solidFill>
              <a:latin typeface="Arial"/>
            </a:endParaRPr>
          </a:p>
          <a:p>
            <a:pPr marL="457200" indent="0">
              <a:lnSpc>
                <a:spcPct val="100000"/>
              </a:lnSpc>
              <a:buNone/>
              <a:tabLst>
                <a:tab algn="l" pos="0"/>
              </a:tabLst>
            </a:pPr>
            <a:endParaRPr b="0" lang="en-IN" sz="1100" spc="-1" strike="noStrike">
              <a:solidFill>
                <a:srgbClr val="000000"/>
              </a:solidFill>
              <a:latin typeface="Arial"/>
            </a:endParaRPr>
          </a:p>
          <a:p>
            <a:pPr marL="457200" indent="-298440">
              <a:lnSpc>
                <a:spcPct val="100000"/>
              </a:lnSpc>
              <a:buClr>
                <a:srgbClr val="000000"/>
              </a:buClr>
              <a:buFont typeface="Arial"/>
              <a:buAutoNum type="arabicPeriod"/>
              <a:tabLst>
                <a:tab algn="l" pos="0"/>
              </a:tabLst>
            </a:pPr>
            <a:r>
              <a:rPr b="0" lang="en-GB" sz="1100" spc="-1" strike="noStrike">
                <a:solidFill>
                  <a:schemeClr val="dk1"/>
                </a:solidFill>
                <a:latin typeface="Arial"/>
                <a:ea typeface="Arial"/>
              </a:rPr>
              <a:t>M. Wu, Y. Lu, W. Yang, and S. Y. Wong, “A study on arrhythmia via ecg signal classification using the convolutional neural network,” Frontiers in Computational Neuroscience, vol. 14, 2021, doi: 10.3389/fncom.2020.564015. </a:t>
            </a:r>
            <a:endParaRPr b="0" lang="en-IN" sz="1100" spc="-1" strike="noStrike">
              <a:solidFill>
                <a:srgbClr val="000000"/>
              </a:solidFill>
              <a:latin typeface="Arial"/>
            </a:endParaRPr>
          </a:p>
          <a:p>
            <a:pPr marL="457200" indent="0">
              <a:lnSpc>
                <a:spcPct val="100000"/>
              </a:lnSpc>
              <a:buNone/>
              <a:tabLst>
                <a:tab algn="l" pos="0"/>
              </a:tabLst>
            </a:pPr>
            <a:endParaRPr b="0" lang="en-IN" sz="1100" spc="-1" strike="noStrike">
              <a:solidFill>
                <a:srgbClr val="000000"/>
              </a:solidFill>
              <a:latin typeface="Arial"/>
            </a:endParaRPr>
          </a:p>
          <a:p>
            <a:pPr marL="457200" indent="-298440">
              <a:lnSpc>
                <a:spcPct val="100000"/>
              </a:lnSpc>
              <a:buClr>
                <a:srgbClr val="000000"/>
              </a:buClr>
              <a:buFont typeface="Arial"/>
              <a:buAutoNum type="arabicPeriod"/>
              <a:tabLst>
                <a:tab algn="l" pos="0"/>
              </a:tabLst>
            </a:pPr>
            <a:r>
              <a:rPr b="0" lang="en-GB" sz="1100" spc="-1" strike="noStrike">
                <a:solidFill>
                  <a:schemeClr val="dk1"/>
                </a:solidFill>
                <a:latin typeface="Arial"/>
                <a:ea typeface="Arial"/>
              </a:rPr>
              <a:t>M. Lin, Q. Chen, and S. Yan, “Network in network,” 12 2013.</a:t>
            </a:r>
            <a:endParaRPr b="0" lang="en-IN" sz="1100" spc="-1" strike="noStrike">
              <a:solidFill>
                <a:srgbClr val="000000"/>
              </a:solidFill>
              <a:latin typeface="Arial"/>
            </a:endParaRPr>
          </a:p>
          <a:p>
            <a:pPr marL="457200" indent="0">
              <a:lnSpc>
                <a:spcPct val="100000"/>
              </a:lnSpc>
              <a:buNone/>
              <a:tabLst>
                <a:tab algn="l" pos="0"/>
              </a:tabLst>
            </a:pPr>
            <a:endParaRPr b="0" lang="en-IN" sz="1100" spc="-1" strike="noStrike">
              <a:solidFill>
                <a:srgbClr val="000000"/>
              </a:solidFill>
              <a:latin typeface="Arial"/>
            </a:endParaRPr>
          </a:p>
          <a:p>
            <a:pPr marL="457200" indent="0">
              <a:lnSpc>
                <a:spcPct val="100000"/>
              </a:lnSpc>
              <a:buNone/>
              <a:tabLst>
                <a:tab algn="l" pos="0"/>
              </a:tabLst>
            </a:pPr>
            <a:endParaRPr b="0" lang="en-IN" sz="1100" spc="-1" strike="noStrike">
              <a:solidFill>
                <a:srgbClr val="000000"/>
              </a:solidFill>
              <a:latin typeface="Arial"/>
            </a:endParaRPr>
          </a:p>
        </p:txBody>
      </p:sp>
      <p:sp>
        <p:nvSpPr>
          <p:cNvPr id="363" name="PlaceHolder 2"/>
          <p:cNvSpPr>
            <a:spLocks noGrp="1"/>
          </p:cNvSpPr>
          <p:nvPr>
            <p:ph/>
          </p:nvPr>
        </p:nvSpPr>
        <p:spPr>
          <a:xfrm>
            <a:off x="69480" y="71280"/>
            <a:ext cx="3963960" cy="1916640"/>
          </a:xfrm>
          <a:prstGeom prst="rect">
            <a:avLst/>
          </a:prstGeom>
          <a:noFill/>
          <a:ln w="0">
            <a:noFill/>
          </a:ln>
        </p:spPr>
        <p:txBody>
          <a:bodyPr lIns="0" rIns="0" tIns="0" bIns="0" anchor="t">
            <a:noAutofit/>
          </a:bodyPr>
          <a:p>
            <a:pPr indent="0">
              <a:lnSpc>
                <a:spcPct val="100000"/>
              </a:lnSpc>
              <a:buNone/>
              <a:tabLst>
                <a:tab algn="l" pos="0"/>
              </a:tabLst>
            </a:pPr>
            <a:r>
              <a:rPr b="0" lang="en-GB" sz="1400" spc="-1" strike="noStrike">
                <a:solidFill>
                  <a:schemeClr val="dk1"/>
                </a:solidFill>
                <a:latin typeface="Arial"/>
                <a:ea typeface="Arial"/>
              </a:rPr>
              <a:t>Contd…</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945000" y="1232280"/>
            <a:ext cx="2719800" cy="633240"/>
          </a:xfrm>
          <a:prstGeom prst="rect">
            <a:avLst/>
          </a:prstGeom>
          <a:noFill/>
          <a:ln w="0">
            <a:noFill/>
          </a:ln>
        </p:spPr>
        <p:txBody>
          <a:bodyPr lIns="0" rIns="0" tIns="15840" bIns="0" anchor="t">
            <a:noAutofit/>
          </a:bodyPr>
          <a:p>
            <a:pPr marL="12600" indent="0">
              <a:lnSpc>
                <a:spcPct val="100000"/>
              </a:lnSpc>
              <a:buNone/>
              <a:tabLst>
                <a:tab algn="l" pos="0"/>
              </a:tabLst>
            </a:pPr>
            <a:r>
              <a:rPr b="0" lang="en-GB" sz="4050" spc="-1" strike="noStrike">
                <a:solidFill>
                  <a:schemeClr val="dk1"/>
                </a:solidFill>
                <a:latin typeface="Arial"/>
                <a:ea typeface="Arial"/>
              </a:rPr>
              <a:t>Thank You</a:t>
            </a:r>
            <a:endParaRPr b="0" lang="en-IN" sz="4050" spc="-1" strike="noStrike">
              <a:solidFill>
                <a:srgbClr val="000000"/>
              </a:solidFill>
              <a:latin typeface="Arial"/>
            </a:endParaRPr>
          </a:p>
        </p:txBody>
      </p:sp>
      <p:sp>
        <p:nvSpPr>
          <p:cNvPr id="365" name="PlaceHolder 2"/>
          <p:cNvSpPr>
            <a:spLocks noGrp="1"/>
          </p:cNvSpPr>
          <p:nvPr>
            <p:ph type="sldNum" idx="13"/>
          </p:nvPr>
        </p:nvSpPr>
        <p:spPr>
          <a:xfrm>
            <a:off x="4249800" y="3339720"/>
            <a:ext cx="287280" cy="2007000"/>
          </a:xfrm>
          <a:prstGeom prst="rect">
            <a:avLst/>
          </a:prstGeom>
          <a:noFill/>
          <a:ln w="0">
            <a:noFill/>
          </a:ln>
        </p:spPr>
        <p:txBody>
          <a:bodyPr lIns="0" rIns="0" tIns="0" bIns="0" anchor="t">
            <a:noAutofit/>
          </a:bodyPr>
          <a:lstStyle>
            <a:lvl1pPr marL="38160" indent="0">
              <a:lnSpc>
                <a:spcPct val="114000"/>
              </a:lnSpc>
              <a:buNone/>
              <a:tabLst>
                <a:tab algn="l" pos="0"/>
              </a:tabLst>
              <a:defRPr b="1" lang="en-GB" sz="600" spc="-1" strike="noStrike">
                <a:solidFill>
                  <a:schemeClr val="dk1"/>
                </a:solidFill>
                <a:latin typeface="Arial"/>
                <a:ea typeface="Arial"/>
              </a:defRPr>
            </a:lvl1pPr>
          </a:lstStyle>
          <a:p>
            <a:pPr marL="38160" indent="0">
              <a:lnSpc>
                <a:spcPct val="114000"/>
              </a:lnSpc>
              <a:buNone/>
              <a:tabLst>
                <a:tab algn="l" pos="0"/>
              </a:tabLst>
            </a:pPr>
            <a:fld id="{CBC9FB5B-75F3-4759-824E-2FD6F4366753}" type="slidenum">
              <a:rPr b="1" lang="en-GB" sz="600" spc="-1" strike="noStrike">
                <a:solidFill>
                  <a:schemeClr val="dk1"/>
                </a:solidFill>
                <a:latin typeface="Arial"/>
                <a:ea typeface="Arial"/>
              </a:rPr>
              <a:t>&lt;number&gt;</a:t>
            </a:fld>
            <a:r>
              <a:rPr b="1" lang="en-GB" sz="600" spc="-1" strike="noStrike">
                <a:solidFill>
                  <a:schemeClr val="dk1"/>
                </a:solidFill>
                <a:latin typeface="Arial"/>
                <a:ea typeface="Arial"/>
              </a:rPr>
              <a:t> / 18</a:t>
            </a:r>
            <a:endParaRPr b="0" lang="en-IN" sz="600" spc="-1" strike="noStrike">
              <a:solidFill>
                <a:srgbClr val="000000"/>
              </a:solidFill>
              <a:latin typeface="Times New Roman"/>
            </a:endParaRPr>
          </a:p>
        </p:txBody>
      </p:sp>
    </p:spTree>
  </p:cSld>
  <p:transition>
    <p:fade thruBlk="tru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95400" y="59760"/>
            <a:ext cx="338364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Trebuchet MS"/>
                <a:ea typeface="Trebuchet MS"/>
              </a:rPr>
              <a:t>The Electrocardiogram(ECG)</a:t>
            </a:r>
            <a:endParaRPr b="0" lang="en-IN" sz="1400" spc="-1" strike="noStrike">
              <a:solidFill>
                <a:srgbClr val="000000"/>
              </a:solidFill>
              <a:latin typeface="Arial"/>
            </a:endParaRPr>
          </a:p>
        </p:txBody>
      </p:sp>
      <p:sp>
        <p:nvSpPr>
          <p:cNvPr id="273" name="Google Shape;176;p3"/>
          <p:cNvSpPr/>
          <p:nvPr/>
        </p:nvSpPr>
        <p:spPr>
          <a:xfrm>
            <a:off x="399960" y="587520"/>
            <a:ext cx="3962160" cy="1924560"/>
          </a:xfrm>
          <a:prstGeom prst="rect">
            <a:avLst/>
          </a:prstGeom>
          <a:noFill/>
          <a:ln w="0">
            <a:noFill/>
          </a:ln>
        </p:spPr>
        <p:style>
          <a:lnRef idx="0"/>
          <a:fillRef idx="0"/>
          <a:effectRef idx="0"/>
          <a:fontRef idx="minor"/>
        </p:style>
        <p:txBody>
          <a:bodyPr lIns="0" rIns="0" tIns="6840" bIns="0" anchor="t">
            <a:spAutoFit/>
          </a:bodyPr>
          <a:p>
            <a:pPr marL="457200" indent="-298440">
              <a:lnSpc>
                <a:spcPct val="102000"/>
              </a:lnSpc>
              <a:spcBef>
                <a:spcPts val="54"/>
              </a:spcBef>
              <a:buClr>
                <a:srgbClr val="000000"/>
              </a:buClr>
              <a:buFont typeface="Arial"/>
              <a:buChar char="●"/>
            </a:pPr>
            <a:r>
              <a:rPr b="0" lang="en-GB" sz="1100" spc="-1" strike="noStrike">
                <a:solidFill>
                  <a:schemeClr val="dk1"/>
                </a:solidFill>
                <a:latin typeface="Arial"/>
                <a:ea typeface="Arial"/>
              </a:rPr>
              <a:t>Invented ~ 1900 by Willem Einthoven, Nobel prize in medicine 1924</a:t>
            </a:r>
            <a:endParaRPr b="0" lang="en-IN" sz="1100" spc="-1" strike="noStrike">
              <a:solidFill>
                <a:srgbClr val="000000"/>
              </a:solidFill>
              <a:latin typeface="Arial"/>
            </a:endParaRPr>
          </a:p>
          <a:p>
            <a:pPr marL="457200" indent="-298440">
              <a:lnSpc>
                <a:spcPct val="102000"/>
              </a:lnSpc>
              <a:buClr>
                <a:srgbClr val="000000"/>
              </a:buClr>
              <a:buFont typeface="Arial"/>
              <a:buChar char="●"/>
            </a:pPr>
            <a:r>
              <a:rPr b="0" lang="en-GB" sz="1100" spc="-1" strike="noStrike">
                <a:solidFill>
                  <a:schemeClr val="dk1"/>
                </a:solidFill>
                <a:latin typeface="Arial"/>
                <a:ea typeface="Arial"/>
              </a:rPr>
              <a:t>Detect small (uV) potential changes on the skin surface</a:t>
            </a:r>
            <a:endParaRPr b="0" lang="en-IN" sz="1100" spc="-1" strike="noStrike">
              <a:solidFill>
                <a:srgbClr val="000000"/>
              </a:solidFill>
              <a:latin typeface="Arial"/>
            </a:endParaRPr>
          </a:p>
          <a:p>
            <a:pPr marL="457200" indent="-298440">
              <a:lnSpc>
                <a:spcPct val="102000"/>
              </a:lnSpc>
              <a:buClr>
                <a:srgbClr val="000000"/>
              </a:buClr>
              <a:buFont typeface="Arial"/>
              <a:buChar char="●"/>
            </a:pPr>
            <a:r>
              <a:rPr b="0" lang="en-GB" sz="1100" spc="-1" strike="noStrike">
                <a:solidFill>
                  <a:schemeClr val="dk1"/>
                </a:solidFill>
                <a:latin typeface="Arial"/>
                <a:ea typeface="Arial"/>
              </a:rPr>
              <a:t>Non-invasive test to help diagnose disease:</a:t>
            </a:r>
            <a:endParaRPr b="0" lang="en-IN" sz="1100" spc="-1" strike="noStrike">
              <a:solidFill>
                <a:srgbClr val="000000"/>
              </a:solidFill>
              <a:latin typeface="Arial"/>
            </a:endParaRPr>
          </a:p>
          <a:p>
            <a:pPr lvl="1" marL="914400" indent="-298440">
              <a:lnSpc>
                <a:spcPct val="102000"/>
              </a:lnSpc>
              <a:spcBef>
                <a:spcPts val="54"/>
              </a:spcBef>
              <a:buClr>
                <a:srgbClr val="000000"/>
              </a:buClr>
              <a:buFont typeface="Arial"/>
              <a:buChar char="○"/>
            </a:pPr>
            <a:r>
              <a:rPr b="0" lang="en-GB" sz="1100" spc="-1" strike="noStrike">
                <a:solidFill>
                  <a:schemeClr val="dk1"/>
                </a:solidFill>
                <a:latin typeface="Arial"/>
                <a:ea typeface="Arial"/>
              </a:rPr>
              <a:t>Myocardial infarction (heart attack)</a:t>
            </a:r>
            <a:endParaRPr b="0" lang="en-IN" sz="1100" spc="-1" strike="noStrike">
              <a:solidFill>
                <a:srgbClr val="000000"/>
              </a:solidFill>
              <a:latin typeface="Arial"/>
            </a:endParaRPr>
          </a:p>
          <a:p>
            <a:pPr lvl="1" marL="914400" indent="-298440">
              <a:lnSpc>
                <a:spcPct val="102000"/>
              </a:lnSpc>
              <a:spcBef>
                <a:spcPts val="54"/>
              </a:spcBef>
              <a:buClr>
                <a:srgbClr val="000000"/>
              </a:buClr>
              <a:buFont typeface="Arial"/>
              <a:buChar char="○"/>
            </a:pPr>
            <a:r>
              <a:rPr b="0" lang="en-GB" sz="1100" spc="-1" strike="noStrike">
                <a:solidFill>
                  <a:schemeClr val="dk1"/>
                </a:solidFill>
                <a:latin typeface="Arial"/>
                <a:ea typeface="Arial"/>
              </a:rPr>
              <a:t>Cardiomyopathies</a:t>
            </a:r>
            <a:endParaRPr b="0" lang="en-IN" sz="1100" spc="-1" strike="noStrike">
              <a:solidFill>
                <a:srgbClr val="000000"/>
              </a:solidFill>
              <a:latin typeface="Arial"/>
            </a:endParaRPr>
          </a:p>
          <a:p>
            <a:pPr lvl="1" marL="914400" indent="-298440">
              <a:lnSpc>
                <a:spcPct val="102000"/>
              </a:lnSpc>
              <a:spcBef>
                <a:spcPts val="54"/>
              </a:spcBef>
              <a:buClr>
                <a:srgbClr val="000000"/>
              </a:buClr>
              <a:buFont typeface="Arial"/>
              <a:buChar char="○"/>
            </a:pPr>
            <a:r>
              <a:rPr b="0" lang="en-GB" sz="1100" spc="-1" strike="noStrike">
                <a:solidFill>
                  <a:schemeClr val="dk1"/>
                </a:solidFill>
                <a:latin typeface="Arial"/>
                <a:ea typeface="Arial"/>
              </a:rPr>
              <a:t>Repolarization abnormalities</a:t>
            </a:r>
            <a:endParaRPr b="0" lang="en-IN" sz="1100" spc="-1" strike="noStrike">
              <a:solidFill>
                <a:srgbClr val="000000"/>
              </a:solidFill>
              <a:latin typeface="Arial"/>
            </a:endParaRPr>
          </a:p>
          <a:p>
            <a:pPr lvl="1" marL="914400" indent="-298440">
              <a:lnSpc>
                <a:spcPct val="102000"/>
              </a:lnSpc>
              <a:spcBef>
                <a:spcPts val="54"/>
              </a:spcBef>
              <a:buClr>
                <a:srgbClr val="000000"/>
              </a:buClr>
              <a:buFont typeface="Arial"/>
              <a:buChar char="○"/>
            </a:pPr>
            <a:r>
              <a:rPr b="0" lang="en-GB" sz="1100" spc="-1" strike="noStrike">
                <a:solidFill>
                  <a:schemeClr val="dk1"/>
                </a:solidFill>
                <a:latin typeface="Arial"/>
                <a:ea typeface="Arial"/>
              </a:rPr>
              <a:t>Arrhythmias (atrial fibrillation)</a:t>
            </a:r>
            <a:endParaRPr b="0" lang="en-IN" sz="1100" spc="-1" strike="noStrike">
              <a:solidFill>
                <a:srgbClr val="000000"/>
              </a:solidFill>
              <a:latin typeface="Arial"/>
            </a:endParaRPr>
          </a:p>
          <a:p>
            <a:pPr marL="457200" indent="-298440">
              <a:lnSpc>
                <a:spcPct val="102000"/>
              </a:lnSpc>
              <a:buClr>
                <a:srgbClr val="000000"/>
              </a:buClr>
              <a:buFont typeface="Arial"/>
              <a:buChar char="●"/>
            </a:pPr>
            <a:r>
              <a:rPr b="0" lang="en-GB" sz="1100" spc="-1" strike="noStrike">
                <a:solidFill>
                  <a:schemeClr val="dk1"/>
                </a:solidFill>
                <a:latin typeface="Arial"/>
                <a:ea typeface="Arial"/>
              </a:rPr>
              <a:t>Read by experienced cardiologists and algorithms</a:t>
            </a:r>
            <a:endParaRPr b="0" lang="en-IN" sz="1100" spc="-1" strike="noStrike">
              <a:solidFill>
                <a:srgbClr val="000000"/>
              </a:solidFill>
              <a:latin typeface="Arial"/>
            </a:endParaRPr>
          </a:p>
          <a:p>
            <a:pPr marL="214560" indent="-107280">
              <a:lnSpc>
                <a:spcPct val="102000"/>
              </a:lnSpc>
              <a:spcBef>
                <a:spcPts val="54"/>
              </a:spcBef>
              <a:tabLst>
                <a:tab algn="l" pos="0"/>
              </a:tabLst>
            </a:pPr>
            <a:endParaRPr b="0" lang="en-IN" sz="1100" spc="-1" strike="noStrike">
              <a:solidFill>
                <a:srgbClr val="000000"/>
              </a:solidFill>
              <a:latin typeface="Arial"/>
            </a:endParaRPr>
          </a:p>
          <a:p>
            <a:pPr marL="214560" indent="-107280">
              <a:lnSpc>
                <a:spcPct val="102000"/>
              </a:lnSpc>
              <a:spcBef>
                <a:spcPts val="54"/>
              </a:spcBef>
              <a:tabLst>
                <a:tab algn="l" pos="0"/>
              </a:tabLst>
            </a:pPr>
            <a:endParaRPr b="0" lang="en-IN" sz="1100" spc="-1" strike="noStrike">
              <a:solidFill>
                <a:srgbClr val="000000"/>
              </a:solidFill>
              <a:latin typeface="Arial"/>
            </a:endParaRPr>
          </a:p>
        </p:txBody>
      </p:sp>
    </p:spTree>
  </p:cSld>
  <p:transition>
    <p:fade thruBlk="tru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95400" y="59760"/>
            <a:ext cx="302508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Characteristics of ECG signal</a:t>
            </a:r>
            <a:endParaRPr b="0" lang="en-IN" sz="1400" spc="-1" strike="noStrike">
              <a:solidFill>
                <a:srgbClr val="000000"/>
              </a:solidFill>
              <a:latin typeface="Arial"/>
            </a:endParaRPr>
          </a:p>
        </p:txBody>
      </p:sp>
      <p:sp>
        <p:nvSpPr>
          <p:cNvPr id="275" name="Google Shape;182;p4"/>
          <p:cNvSpPr/>
          <p:nvPr/>
        </p:nvSpPr>
        <p:spPr>
          <a:xfrm>
            <a:off x="0" y="594720"/>
            <a:ext cx="4536720" cy="694440"/>
          </a:xfrm>
          <a:prstGeom prst="rect">
            <a:avLst/>
          </a:prstGeom>
          <a:noFill/>
          <a:ln w="0">
            <a:noFill/>
          </a:ln>
        </p:spPr>
        <p:style>
          <a:lnRef idx="0"/>
          <a:fillRef idx="0"/>
          <a:effectRef idx="0"/>
          <a:fontRef idx="minor"/>
        </p:style>
        <p:txBody>
          <a:bodyPr tIns="91440" bIns="91440" anchor="t">
            <a:spAutoFit/>
          </a:bodyPr>
          <a:p>
            <a:pPr marL="457200" indent="-298440">
              <a:lnSpc>
                <a:spcPct val="102000"/>
              </a:lnSpc>
              <a:spcBef>
                <a:spcPts val="300"/>
              </a:spcBef>
              <a:buClr>
                <a:srgbClr val="000000"/>
              </a:buClr>
              <a:buFont typeface="Arial"/>
              <a:buChar char="●"/>
            </a:pPr>
            <a:r>
              <a:rPr b="0" lang="en-GB" sz="1100" spc="-1" strike="noStrike">
                <a:solidFill>
                  <a:schemeClr val="dk1"/>
                </a:solidFill>
                <a:latin typeface="Arial"/>
                <a:ea typeface="Arial"/>
              </a:rPr>
              <a:t>P wave is the ECG display of atrial depolarization and contraction</a:t>
            </a:r>
            <a:endParaRPr b="0" lang="en-IN" sz="1100" spc="-1" strike="noStrike">
              <a:solidFill>
                <a:srgbClr val="000000"/>
              </a:solidFill>
              <a:latin typeface="Arial"/>
            </a:endParaRPr>
          </a:p>
          <a:p>
            <a:pPr marL="457200" indent="-298440">
              <a:lnSpc>
                <a:spcPct val="102000"/>
              </a:lnSpc>
              <a:buClr>
                <a:srgbClr val="000000"/>
              </a:buClr>
              <a:buFont typeface="Arial"/>
              <a:buChar char="●"/>
            </a:pPr>
            <a:r>
              <a:rPr b="0" lang="en-GB" sz="1100" spc="-1" strike="noStrike">
                <a:solidFill>
                  <a:schemeClr val="dk1"/>
                </a:solidFill>
                <a:latin typeface="Arial"/>
                <a:ea typeface="Arial"/>
              </a:rPr>
              <a:t>QRS complex is the ventricular contraction</a:t>
            </a:r>
            <a:endParaRPr b="0" lang="en-IN" sz="1100" spc="-1" strike="noStrike">
              <a:solidFill>
                <a:srgbClr val="000000"/>
              </a:solidFill>
              <a:latin typeface="Arial"/>
            </a:endParaRPr>
          </a:p>
        </p:txBody>
      </p:sp>
      <p:pic>
        <p:nvPicPr>
          <p:cNvPr id="276" name="Google Shape;183;p4" descr=""/>
          <p:cNvPicPr/>
          <p:nvPr/>
        </p:nvPicPr>
        <p:blipFill>
          <a:blip r:embed="rId1"/>
          <a:stretch/>
        </p:blipFill>
        <p:spPr>
          <a:xfrm>
            <a:off x="543960" y="1296360"/>
            <a:ext cx="3560400" cy="1886040"/>
          </a:xfrm>
          <a:prstGeom prst="rect">
            <a:avLst/>
          </a:prstGeom>
          <a:ln w="0">
            <a:noFill/>
          </a:ln>
        </p:spPr>
      </p:pic>
      <p:sp>
        <p:nvSpPr>
          <p:cNvPr id="277" name="Google Shape;184;p4"/>
          <p:cNvSpPr/>
          <p:nvPr/>
        </p:nvSpPr>
        <p:spPr>
          <a:xfrm>
            <a:off x="1126080" y="3136320"/>
            <a:ext cx="252072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Figure 1: Classical ECG signal characteristics</a:t>
            </a:r>
            <a:endParaRPr b="0" lang="en-IN" sz="800" spc="-1" strike="noStrike">
              <a:solidFill>
                <a:srgbClr val="000000"/>
              </a:solidFill>
              <a:latin typeface="Arial"/>
            </a:endParaRPr>
          </a:p>
        </p:txBody>
      </p:sp>
    </p:spTree>
  </p:cSld>
  <p:transition>
    <p:fade thruBlk="tru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95400" y="59760"/>
            <a:ext cx="302508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Contd…</a:t>
            </a:r>
            <a:endParaRPr b="0" lang="en-IN" sz="1400" spc="-1" strike="noStrike">
              <a:solidFill>
                <a:srgbClr val="000000"/>
              </a:solidFill>
              <a:latin typeface="Arial"/>
            </a:endParaRPr>
          </a:p>
        </p:txBody>
      </p:sp>
      <p:sp>
        <p:nvSpPr>
          <p:cNvPr id="279" name="Google Shape;190;g15dc4d33374_1_13"/>
          <p:cNvSpPr/>
          <p:nvPr/>
        </p:nvSpPr>
        <p:spPr>
          <a:xfrm>
            <a:off x="349200" y="834120"/>
            <a:ext cx="3911760" cy="1547640"/>
          </a:xfrm>
          <a:prstGeom prst="rect">
            <a:avLst/>
          </a:prstGeom>
          <a:noFill/>
          <a:ln w="0">
            <a:noFill/>
          </a:ln>
        </p:spPr>
        <p:style>
          <a:lnRef idx="0"/>
          <a:fillRef idx="0"/>
          <a:effectRef idx="0"/>
          <a:fontRef idx="minor"/>
        </p:style>
        <p:txBody>
          <a:bodyPr tIns="91440" bIns="91440" anchor="t">
            <a:spAutoFit/>
          </a:bodyPr>
          <a:p>
            <a:pPr marL="457200" indent="-298440">
              <a:lnSpc>
                <a:spcPct val="102000"/>
              </a:lnSpc>
              <a:spcBef>
                <a:spcPts val="300"/>
              </a:spcBef>
              <a:buClr>
                <a:srgbClr val="000000"/>
              </a:buClr>
              <a:buFont typeface="Arial"/>
              <a:buChar char="●"/>
            </a:pPr>
            <a:r>
              <a:rPr b="0" lang="en-GB" sz="1100" spc="-1" strike="noStrike">
                <a:solidFill>
                  <a:schemeClr val="dk1"/>
                </a:solidFill>
                <a:latin typeface="Arial"/>
                <a:ea typeface="Arial"/>
              </a:rPr>
              <a:t>Q wave is the first part of the QRS complex, but only if it goes downward</a:t>
            </a:r>
            <a:endParaRPr b="0" lang="en-IN" sz="1100" spc="-1" strike="noStrike">
              <a:solidFill>
                <a:srgbClr val="000000"/>
              </a:solidFill>
              <a:latin typeface="Arial"/>
            </a:endParaRPr>
          </a:p>
          <a:p>
            <a:pPr marL="457200" indent="-298440">
              <a:lnSpc>
                <a:spcPct val="102000"/>
              </a:lnSpc>
              <a:buClr>
                <a:srgbClr val="000000"/>
              </a:buClr>
              <a:buFont typeface="Arial"/>
              <a:buChar char="●"/>
            </a:pPr>
            <a:r>
              <a:rPr b="0" lang="en-GB" sz="1100" spc="-1" strike="noStrike">
                <a:solidFill>
                  <a:schemeClr val="dk1"/>
                </a:solidFill>
                <a:latin typeface="Arial"/>
                <a:ea typeface="Arial"/>
              </a:rPr>
              <a:t>R wave is the upward deflection of the QRS complex whether there is a q wave or not</a:t>
            </a:r>
            <a:endParaRPr b="0" lang="en-IN" sz="1100" spc="-1" strike="noStrike">
              <a:solidFill>
                <a:srgbClr val="000000"/>
              </a:solidFill>
              <a:latin typeface="Arial"/>
            </a:endParaRPr>
          </a:p>
          <a:p>
            <a:pPr marL="457200" indent="-298440">
              <a:lnSpc>
                <a:spcPct val="102000"/>
              </a:lnSpc>
              <a:buClr>
                <a:srgbClr val="000000"/>
              </a:buClr>
              <a:buFont typeface="Arial"/>
              <a:buChar char="●"/>
            </a:pPr>
            <a:r>
              <a:rPr b="0" lang="en-GB" sz="1100" spc="-1" strike="noStrike">
                <a:solidFill>
                  <a:schemeClr val="dk1"/>
                </a:solidFill>
                <a:latin typeface="Arial"/>
                <a:ea typeface="Arial"/>
              </a:rPr>
              <a:t>S wave follows R wave and is called as such as long as the S wave dips below the baseline.</a:t>
            </a:r>
            <a:endParaRPr b="0" lang="en-IN" sz="1100" spc="-1" strike="noStrike">
              <a:solidFill>
                <a:srgbClr val="000000"/>
              </a:solidFill>
              <a:latin typeface="Arial"/>
            </a:endParaRPr>
          </a:p>
          <a:p>
            <a:pPr marL="457200" indent="-298440">
              <a:lnSpc>
                <a:spcPct val="102000"/>
              </a:lnSpc>
              <a:buClr>
                <a:srgbClr val="000000"/>
              </a:buClr>
              <a:buFont typeface="Arial"/>
              <a:buChar char="●"/>
            </a:pPr>
            <a:r>
              <a:rPr b="0" lang="en-GB" sz="1100" spc="-1" strike="noStrike">
                <a:solidFill>
                  <a:schemeClr val="dk1"/>
                </a:solidFill>
                <a:latin typeface="Arial"/>
                <a:ea typeface="Arial"/>
              </a:rPr>
              <a:t>T wave is repolarization of the ventricles i.e., their return to a resting state</a:t>
            </a:r>
            <a:endParaRPr b="0" lang="en-IN" sz="1100" spc="-1" strike="noStrike">
              <a:solidFill>
                <a:srgbClr val="000000"/>
              </a:solidFill>
              <a:latin typeface="Arial"/>
            </a:endParaRPr>
          </a:p>
        </p:txBody>
      </p:sp>
    </p:spTree>
  </p:cSld>
  <p:transition>
    <p:fade thruBlk="tru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p:nvPr>
        </p:nvSpPr>
        <p:spPr>
          <a:xfrm>
            <a:off x="75600" y="65160"/>
            <a:ext cx="3963960" cy="1916640"/>
          </a:xfrm>
          <a:prstGeom prst="rect">
            <a:avLst/>
          </a:prstGeom>
          <a:noFill/>
          <a:ln w="0">
            <a:noFill/>
          </a:ln>
        </p:spPr>
        <p:txBody>
          <a:bodyPr lIns="0" rIns="0" tIns="0" bIns="0" anchor="t">
            <a:noAutofit/>
          </a:bodyPr>
          <a:p>
            <a:pPr indent="0">
              <a:lnSpc>
                <a:spcPct val="100000"/>
              </a:lnSpc>
              <a:buNone/>
              <a:tabLst>
                <a:tab algn="l" pos="0"/>
              </a:tabLst>
            </a:pPr>
            <a:r>
              <a:rPr b="0" lang="en-GB" sz="1400" spc="-1" strike="noStrike">
                <a:solidFill>
                  <a:schemeClr val="dk1"/>
                </a:solidFill>
                <a:latin typeface="Arial"/>
                <a:ea typeface="Arial"/>
              </a:rPr>
              <a:t>Contd…</a:t>
            </a:r>
            <a:endParaRPr b="0" lang="en-IN" sz="1400" spc="-1" strike="noStrike">
              <a:solidFill>
                <a:srgbClr val="000000"/>
              </a:solidFill>
              <a:latin typeface="Arial"/>
            </a:endParaRPr>
          </a:p>
        </p:txBody>
      </p:sp>
      <p:pic>
        <p:nvPicPr>
          <p:cNvPr id="281" name="Google Shape;196;g15dc4d33374_1_23" descr=""/>
          <p:cNvPicPr/>
          <p:nvPr/>
        </p:nvPicPr>
        <p:blipFill>
          <a:blip r:embed="rId1"/>
          <a:stretch/>
        </p:blipFill>
        <p:spPr>
          <a:xfrm>
            <a:off x="658080" y="354960"/>
            <a:ext cx="3296880" cy="2660760"/>
          </a:xfrm>
          <a:prstGeom prst="rect">
            <a:avLst/>
          </a:prstGeom>
          <a:ln w="0">
            <a:noFill/>
          </a:ln>
        </p:spPr>
      </p:pic>
      <p:sp>
        <p:nvSpPr>
          <p:cNvPr id="282" name="Google Shape;197;g15dc4d33374_1_23"/>
          <p:cNvSpPr/>
          <p:nvPr/>
        </p:nvSpPr>
        <p:spPr>
          <a:xfrm>
            <a:off x="293400" y="2984400"/>
            <a:ext cx="452340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lang="en-GB" sz="800" spc="-1" strike="noStrike">
                <a:solidFill>
                  <a:srgbClr val="000000"/>
                </a:solidFill>
                <a:latin typeface="Arial"/>
                <a:ea typeface="Arial"/>
              </a:rPr>
              <a:t> </a:t>
            </a:r>
            <a:r>
              <a:rPr b="0" lang="en-GB" sz="800" spc="-1" strike="noStrike">
                <a:solidFill>
                  <a:srgbClr val="000000"/>
                </a:solidFill>
                <a:latin typeface="Arial"/>
                <a:ea typeface="Arial"/>
              </a:rPr>
              <a:t>Figure 2: The heart’s anatomy with waveforms from different specific part of the heart</a:t>
            </a:r>
            <a:endParaRPr b="0" lang="en-IN"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95400" y="59760"/>
            <a:ext cx="338364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Trebuchet MS"/>
                <a:ea typeface="Trebuchet MS"/>
              </a:rPr>
              <a:t>Introduction</a:t>
            </a:r>
            <a:endParaRPr b="0" lang="en-IN" sz="1400" spc="-1" strike="noStrike">
              <a:solidFill>
                <a:srgbClr val="000000"/>
              </a:solidFill>
              <a:latin typeface="Arial"/>
            </a:endParaRPr>
          </a:p>
        </p:txBody>
      </p:sp>
      <p:sp>
        <p:nvSpPr>
          <p:cNvPr id="284" name="Google Shape;203;g15dc4d33374_0_6"/>
          <p:cNvSpPr/>
          <p:nvPr/>
        </p:nvSpPr>
        <p:spPr>
          <a:xfrm>
            <a:off x="219240" y="476280"/>
            <a:ext cx="4171320" cy="2352240"/>
          </a:xfrm>
          <a:prstGeom prst="rect">
            <a:avLst/>
          </a:prstGeom>
          <a:noFill/>
          <a:ln w="0">
            <a:noFill/>
          </a:ln>
        </p:spPr>
        <p:style>
          <a:lnRef idx="0"/>
          <a:fillRef idx="0"/>
          <a:effectRef idx="0"/>
          <a:fontRef idx="minor"/>
        </p:style>
        <p:txBody>
          <a:bodyPr lIns="0" rIns="0" tIns="6840" bIns="0" anchor="t">
            <a:spAutoFit/>
          </a:bodyPr>
          <a:p>
            <a:pPr marL="457200" indent="-298440">
              <a:lnSpc>
                <a:spcPct val="102000"/>
              </a:lnSpc>
              <a:spcBef>
                <a:spcPts val="54"/>
              </a:spcBef>
              <a:buClr>
                <a:srgbClr val="000000"/>
              </a:buClr>
              <a:buFont typeface="Arial"/>
              <a:buChar char="●"/>
            </a:pPr>
            <a:r>
              <a:rPr b="0" lang="en-GB" sz="1100" spc="-1" strike="noStrike">
                <a:solidFill>
                  <a:schemeClr val="dk1"/>
                </a:solidFill>
                <a:latin typeface="Arial"/>
                <a:ea typeface="Arial"/>
              </a:rPr>
              <a:t>Cardiovascular disease is a common disease that seriously threatens human health.</a:t>
            </a:r>
            <a:endParaRPr b="0" lang="en-IN" sz="1100" spc="-1" strike="noStrike">
              <a:solidFill>
                <a:srgbClr val="000000"/>
              </a:solidFill>
              <a:latin typeface="Arial"/>
            </a:endParaRPr>
          </a:p>
          <a:p>
            <a:pPr marL="457200">
              <a:lnSpc>
                <a:spcPct val="102000"/>
              </a:lnSpc>
              <a:spcBef>
                <a:spcPts val="54"/>
              </a:spcBef>
              <a:tabLst>
                <a:tab algn="l" pos="0"/>
              </a:tabLst>
            </a:pPr>
            <a:endParaRPr b="0" lang="en-IN" sz="1100" spc="-1" strike="noStrike">
              <a:solidFill>
                <a:srgbClr val="000000"/>
              </a:solidFill>
              <a:latin typeface="Arial"/>
            </a:endParaRPr>
          </a:p>
          <a:p>
            <a:pPr marL="457200" indent="-298440">
              <a:lnSpc>
                <a:spcPct val="102000"/>
              </a:lnSpc>
              <a:spcBef>
                <a:spcPts val="54"/>
              </a:spcBef>
              <a:buClr>
                <a:srgbClr val="000000"/>
              </a:buClr>
              <a:buFont typeface="Arial"/>
              <a:buChar char="●"/>
              <a:tabLst>
                <a:tab algn="l" pos="0"/>
              </a:tabLst>
            </a:pPr>
            <a:r>
              <a:rPr b="0" lang="en-GB" sz="1100" spc="-1" strike="noStrike">
                <a:solidFill>
                  <a:schemeClr val="dk1"/>
                </a:solidFill>
                <a:latin typeface="Arial"/>
                <a:ea typeface="Arial"/>
              </a:rPr>
              <a:t>ECG analysis is an effective way of evaluating heart health. Therefore, the identification and classification of ECG signals are essential to cardiovascular diseases.</a:t>
            </a:r>
            <a:endParaRPr b="0" lang="en-IN" sz="1100" spc="-1" strike="noStrike">
              <a:solidFill>
                <a:srgbClr val="000000"/>
              </a:solidFill>
              <a:latin typeface="Arial"/>
            </a:endParaRPr>
          </a:p>
          <a:p>
            <a:pPr marL="457200">
              <a:lnSpc>
                <a:spcPct val="102000"/>
              </a:lnSpc>
              <a:spcBef>
                <a:spcPts val="54"/>
              </a:spcBef>
              <a:tabLst>
                <a:tab algn="l" pos="0"/>
              </a:tabLst>
            </a:pPr>
            <a:endParaRPr b="0" lang="en-IN" sz="1100" spc="-1" strike="noStrike">
              <a:solidFill>
                <a:srgbClr val="000000"/>
              </a:solidFill>
              <a:latin typeface="Arial"/>
            </a:endParaRPr>
          </a:p>
          <a:p>
            <a:pPr marL="457200" indent="-298440">
              <a:lnSpc>
                <a:spcPct val="102000"/>
              </a:lnSpc>
              <a:spcBef>
                <a:spcPts val="54"/>
              </a:spcBef>
              <a:buClr>
                <a:srgbClr val="000000"/>
              </a:buClr>
              <a:buFont typeface="Arial"/>
              <a:buChar char="●"/>
              <a:tabLst>
                <a:tab algn="l" pos="0"/>
              </a:tabLst>
            </a:pPr>
            <a:r>
              <a:rPr b="0" lang="en-GB" sz="1100" spc="-1" strike="noStrike">
                <a:solidFill>
                  <a:schemeClr val="dk1"/>
                </a:solidFill>
                <a:latin typeface="Arial"/>
                <a:ea typeface="Arial"/>
              </a:rPr>
              <a:t>ECG is an electrocardiogram of the heart which is a graph of voltage versus time of the electrical activity of the heart using electrodes placed on the skin. These electrodes detect the small electrical changes that are a consequence of cardiac muscle depolarization followed by repolarization during each cardiac cycle (heartbeat).</a:t>
            </a:r>
            <a:endParaRPr b="0" lang="en-IN" sz="1100" spc="-1" strike="noStrike">
              <a:solidFill>
                <a:srgbClr val="000000"/>
              </a:solidFill>
              <a:latin typeface="Arial"/>
            </a:endParaRPr>
          </a:p>
          <a:p>
            <a:pPr marL="214560" indent="-107280">
              <a:lnSpc>
                <a:spcPct val="102000"/>
              </a:lnSpc>
              <a:spcBef>
                <a:spcPts val="54"/>
              </a:spcBef>
              <a:tabLst>
                <a:tab algn="l" pos="0"/>
              </a:tabLst>
            </a:pPr>
            <a:endParaRPr b="0" lang="en-IN" sz="600" spc="-1" strike="noStrike">
              <a:solidFill>
                <a:srgbClr val="000000"/>
              </a:solidFill>
              <a:latin typeface="Arial"/>
            </a:endParaRPr>
          </a:p>
        </p:txBody>
      </p:sp>
    </p:spTree>
  </p:cSld>
  <p:transition>
    <p:fade thruBlk="tru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95400" y="59760"/>
            <a:ext cx="338364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Trebuchet MS"/>
                <a:ea typeface="Trebuchet MS"/>
              </a:rPr>
              <a:t>Contd…</a:t>
            </a:r>
            <a:endParaRPr b="0" lang="en-IN" sz="1400" spc="-1" strike="noStrike">
              <a:solidFill>
                <a:srgbClr val="000000"/>
              </a:solidFill>
              <a:latin typeface="Arial"/>
            </a:endParaRPr>
          </a:p>
        </p:txBody>
      </p:sp>
      <p:sp>
        <p:nvSpPr>
          <p:cNvPr id="286" name="Google Shape;209;g15dc4d33374_1_38"/>
          <p:cNvSpPr/>
          <p:nvPr/>
        </p:nvSpPr>
        <p:spPr>
          <a:xfrm>
            <a:off x="151200" y="401040"/>
            <a:ext cx="4307040" cy="1907640"/>
          </a:xfrm>
          <a:prstGeom prst="rect">
            <a:avLst/>
          </a:prstGeom>
          <a:noFill/>
          <a:ln w="0">
            <a:noFill/>
          </a:ln>
        </p:spPr>
        <p:style>
          <a:lnRef idx="0"/>
          <a:fillRef idx="0"/>
          <a:effectRef idx="0"/>
          <a:fontRef idx="minor"/>
        </p:style>
        <p:txBody>
          <a:bodyPr lIns="0" rIns="0" tIns="6840" bIns="0" anchor="t">
            <a:spAutoFit/>
          </a:bodyPr>
          <a:p>
            <a:pPr marL="457200">
              <a:lnSpc>
                <a:spcPct val="102000"/>
              </a:lnSpc>
              <a:spcBef>
                <a:spcPts val="54"/>
              </a:spcBef>
              <a:tabLst>
                <a:tab algn="l" pos="0"/>
              </a:tabLst>
            </a:pPr>
            <a:endParaRPr b="0" lang="en-IN" sz="1100" spc="-1" strike="noStrike">
              <a:solidFill>
                <a:srgbClr val="000000"/>
              </a:solidFill>
              <a:latin typeface="Arial"/>
            </a:endParaRPr>
          </a:p>
          <a:p>
            <a:pPr marL="457200" indent="-298440">
              <a:lnSpc>
                <a:spcPct val="102000"/>
              </a:lnSpc>
              <a:spcBef>
                <a:spcPts val="54"/>
              </a:spcBef>
              <a:buClr>
                <a:srgbClr val="000000"/>
              </a:buClr>
              <a:buFont typeface="Arial"/>
              <a:buChar char="●"/>
              <a:tabLst>
                <a:tab algn="l" pos="0"/>
              </a:tabLst>
            </a:pPr>
            <a:r>
              <a:rPr b="0" lang="en-GB" sz="1100" spc="-1" strike="noStrike">
                <a:solidFill>
                  <a:schemeClr val="dk1"/>
                </a:solidFill>
                <a:latin typeface="Arial"/>
                <a:ea typeface="Arial"/>
              </a:rPr>
              <a:t>However, there are many types of heart diseases, and long-term manual detection makes it easy to cause false detection.</a:t>
            </a:r>
            <a:endParaRPr b="0" lang="en-IN" sz="1100" spc="-1" strike="noStrike">
              <a:solidFill>
                <a:srgbClr val="000000"/>
              </a:solidFill>
              <a:latin typeface="Arial"/>
            </a:endParaRPr>
          </a:p>
          <a:p>
            <a:pPr marL="457200">
              <a:lnSpc>
                <a:spcPct val="102000"/>
              </a:lnSpc>
              <a:spcBef>
                <a:spcPts val="54"/>
              </a:spcBef>
              <a:tabLst>
                <a:tab algn="l" pos="0"/>
              </a:tabLst>
            </a:pPr>
            <a:endParaRPr b="0" lang="en-IN" sz="1100" spc="-1" strike="noStrike">
              <a:solidFill>
                <a:srgbClr val="000000"/>
              </a:solidFill>
              <a:latin typeface="Arial"/>
            </a:endParaRPr>
          </a:p>
          <a:p>
            <a:pPr marL="457200" indent="-298440">
              <a:lnSpc>
                <a:spcPct val="102000"/>
              </a:lnSpc>
              <a:spcBef>
                <a:spcPts val="54"/>
              </a:spcBef>
              <a:buClr>
                <a:srgbClr val="000000"/>
              </a:buClr>
              <a:buFont typeface="Arial"/>
              <a:buChar char="●"/>
              <a:tabLst>
                <a:tab algn="l" pos="0"/>
              </a:tabLst>
            </a:pPr>
            <a:r>
              <a:rPr b="0" lang="en-GB" sz="1100" spc="-1" strike="noStrike">
                <a:solidFill>
                  <a:schemeClr val="dk1"/>
                </a:solidFill>
                <a:latin typeface="Arial"/>
                <a:ea typeface="Arial"/>
              </a:rPr>
              <a:t>Intelligent automatic recognition and classification of ECG signals have become an inevitable choice to improve the efficiency and accuracy of ECG recognition while keeping the complexity  as low as possible(i.e. trainable parameters of the model).</a:t>
            </a:r>
            <a:endParaRPr b="0" lang="en-IN" sz="1100" spc="-1" strike="noStrike">
              <a:solidFill>
                <a:srgbClr val="000000"/>
              </a:solidFill>
              <a:latin typeface="Arial"/>
            </a:endParaRPr>
          </a:p>
          <a:p>
            <a:pPr marL="214560" indent="-107280">
              <a:lnSpc>
                <a:spcPct val="102000"/>
              </a:lnSpc>
              <a:spcBef>
                <a:spcPts val="54"/>
              </a:spcBef>
              <a:tabLst>
                <a:tab algn="l" pos="0"/>
              </a:tabLst>
            </a:pPr>
            <a:endParaRPr b="0" lang="en-IN" sz="1100" spc="-1" strike="noStrike">
              <a:solidFill>
                <a:srgbClr val="000000"/>
              </a:solidFill>
              <a:latin typeface="Arial"/>
            </a:endParaRPr>
          </a:p>
        </p:txBody>
      </p:sp>
    </p:spTree>
  </p:cSld>
  <p:transition>
    <p:fade thruBlk="tru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95400" y="59760"/>
            <a:ext cx="2052720" cy="595080"/>
          </a:xfrm>
          <a:prstGeom prst="rect">
            <a:avLst/>
          </a:prstGeom>
          <a:noFill/>
          <a:ln w="0">
            <a:noFill/>
          </a:ln>
        </p:spPr>
        <p:txBody>
          <a:bodyPr lIns="0" rIns="0" tIns="17280" bIns="0" anchor="t">
            <a:noAutofit/>
          </a:bodyPr>
          <a:p>
            <a:pPr marL="12600" indent="0">
              <a:lnSpc>
                <a:spcPct val="100000"/>
              </a:lnSpc>
              <a:buNone/>
              <a:tabLst>
                <a:tab algn="l" pos="0"/>
              </a:tabLst>
            </a:pPr>
            <a:r>
              <a:rPr b="0" lang="en-GB" sz="1400" spc="-1" strike="noStrike">
                <a:solidFill>
                  <a:srgbClr val="04064c"/>
                </a:solidFill>
                <a:latin typeface="Arial"/>
                <a:ea typeface="Arial"/>
              </a:rPr>
              <a:t>Literature Review </a:t>
            </a:r>
            <a:endParaRPr b="0" lang="en-IN" sz="1400" spc="-1" strike="noStrike">
              <a:solidFill>
                <a:srgbClr val="000000"/>
              </a:solidFill>
              <a:latin typeface="Arial"/>
            </a:endParaRPr>
          </a:p>
        </p:txBody>
      </p:sp>
      <p:sp>
        <p:nvSpPr>
          <p:cNvPr id="288" name="Google Shape;215;g15e0f483f43_2_67"/>
          <p:cNvSpPr/>
          <p:nvPr/>
        </p:nvSpPr>
        <p:spPr>
          <a:xfrm>
            <a:off x="4291560" y="3339720"/>
            <a:ext cx="245520" cy="207720"/>
          </a:xfrm>
          <a:prstGeom prst="rect">
            <a:avLst/>
          </a:prstGeom>
          <a:noFill/>
          <a:ln w="0">
            <a:noFill/>
          </a:ln>
        </p:spPr>
        <p:style>
          <a:lnRef idx="0"/>
          <a:fillRef idx="0"/>
          <a:effectRef idx="0"/>
          <a:fontRef idx="minor"/>
        </p:style>
        <p:txBody>
          <a:bodyPr lIns="0" rIns="0" tIns="0" bIns="0" anchor="t">
            <a:spAutoFit/>
          </a:bodyPr>
          <a:p>
            <a:pPr marL="38160">
              <a:lnSpc>
                <a:spcPct val="114000"/>
              </a:lnSpc>
              <a:tabLst>
                <a:tab algn="l" pos="0"/>
              </a:tabLst>
            </a:pPr>
            <a:fld id="{D7EDC183-3E5F-4D6A-A6F6-71318FB78180}" type="slidenum">
              <a:rPr b="1" lang="en-GB" sz="600" spc="-1" strike="noStrike">
                <a:solidFill>
                  <a:schemeClr val="dk1"/>
                </a:solidFill>
                <a:latin typeface="Arial"/>
                <a:ea typeface="Arial"/>
              </a:rPr>
              <a:t>&lt;number&gt;</a:t>
            </a:fld>
            <a:r>
              <a:rPr b="1" lang="en-GB" sz="600" spc="-1" strike="noStrike">
                <a:solidFill>
                  <a:schemeClr val="dk1"/>
                </a:solidFill>
                <a:latin typeface="Arial"/>
                <a:ea typeface="Arial"/>
              </a:rPr>
              <a:t> / 18</a:t>
            </a:r>
            <a:endParaRPr b="0" lang="en-IN" sz="600" spc="-1" strike="noStrike">
              <a:solidFill>
                <a:srgbClr val="000000"/>
              </a:solidFill>
              <a:latin typeface="Arial"/>
            </a:endParaRPr>
          </a:p>
        </p:txBody>
      </p:sp>
      <p:sp>
        <p:nvSpPr>
          <p:cNvPr id="289" name="Google Shape;216;g15e0f483f43_2_67"/>
          <p:cNvSpPr/>
          <p:nvPr/>
        </p:nvSpPr>
        <p:spPr>
          <a:xfrm>
            <a:off x="309240" y="483120"/>
            <a:ext cx="3989160" cy="480240"/>
          </a:xfrm>
          <a:prstGeom prst="rect">
            <a:avLst/>
          </a:prstGeom>
          <a:noFill/>
          <a:ln w="0">
            <a:noFill/>
          </a:ln>
        </p:spPr>
        <p:style>
          <a:lnRef idx="0"/>
          <a:fillRef idx="0"/>
          <a:effectRef idx="0"/>
          <a:fontRef idx="minor"/>
        </p:style>
        <p:txBody>
          <a:bodyPr lIns="0" rIns="0" tIns="7200" bIns="0" anchor="t">
            <a:spAutoFit/>
          </a:bodyPr>
          <a:p>
            <a:pPr>
              <a:lnSpc>
                <a:spcPct val="115000"/>
              </a:lnSpc>
              <a:tabLst>
                <a:tab algn="l" pos="0"/>
              </a:tabLst>
            </a:pPr>
            <a:endParaRPr b="0" lang="en-IN" sz="1400" spc="-1" strike="noStrike">
              <a:solidFill>
                <a:srgbClr val="000000"/>
              </a:solidFill>
              <a:latin typeface="Arial"/>
            </a:endParaRPr>
          </a:p>
          <a:p>
            <a:pPr marL="50760">
              <a:lnSpc>
                <a:spcPct val="102000"/>
              </a:lnSpc>
              <a:spcBef>
                <a:spcPts val="99"/>
              </a:spcBef>
              <a:tabLst>
                <a:tab algn="l" pos="0"/>
              </a:tabLst>
            </a:pPr>
            <a:endParaRPr b="0" lang="en-IN" sz="900" spc="-1" strike="noStrike">
              <a:solidFill>
                <a:srgbClr val="000000"/>
              </a:solidFill>
              <a:latin typeface="Arial"/>
            </a:endParaRPr>
          </a:p>
        </p:txBody>
      </p:sp>
      <p:graphicFrame>
        <p:nvGraphicFramePr>
          <p:cNvPr id="290" name="Google Shape;217;g15e0f483f43_2_67"/>
          <p:cNvGraphicFramePr/>
          <p:nvPr/>
        </p:nvGraphicFramePr>
        <p:xfrm>
          <a:off x="0" y="541440"/>
          <a:ext cx="4609800" cy="1981080"/>
        </p:xfrm>
        <a:graphic>
          <a:graphicData uri="http://schemas.openxmlformats.org/drawingml/2006/table">
            <a:tbl>
              <a:tblPr/>
              <a:tblGrid>
                <a:gridCol w="1110600"/>
                <a:gridCol w="769320"/>
                <a:gridCol w="782640"/>
                <a:gridCol w="1946880"/>
              </a:tblGrid>
              <a:tr h="339120">
                <a:tc>
                  <a:txBody>
                    <a:bodyPr lIns="46080" rIns="46080" tIns="61200" bIns="61200" anchor="t">
                      <a:noAutofit/>
                    </a:bodyPr>
                    <a:p>
                      <a:pPr>
                        <a:lnSpc>
                          <a:spcPct val="100000"/>
                        </a:lnSpc>
                        <a:tabLst>
                          <a:tab algn="l" pos="0"/>
                        </a:tabLst>
                      </a:pPr>
                      <a:r>
                        <a:rPr b="1" lang="en-GB" sz="900" spc="-1" strike="noStrike">
                          <a:solidFill>
                            <a:srgbClr val="000000"/>
                          </a:solidFill>
                          <a:latin typeface="Arial"/>
                          <a:ea typeface="Arial"/>
                        </a:rPr>
                        <a:t>Name of study</a:t>
                      </a:r>
                      <a:endParaRPr b="0" lang="en-IN" sz="9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1" lang="en-GB" sz="900" spc="-1" strike="noStrike">
                          <a:solidFill>
                            <a:srgbClr val="000000"/>
                          </a:solidFill>
                          <a:latin typeface="Arial"/>
                          <a:ea typeface="Arial"/>
                        </a:rPr>
                        <a:t>Year of publication</a:t>
                      </a:r>
                      <a:endParaRPr b="0" lang="en-IN" sz="9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1" lang="en-GB" sz="900" spc="-1" strike="noStrike">
                          <a:solidFill>
                            <a:srgbClr val="000000"/>
                          </a:solidFill>
                          <a:latin typeface="Arial"/>
                          <a:ea typeface="Arial"/>
                        </a:rPr>
                        <a:t>Journal</a:t>
                      </a:r>
                      <a:endParaRPr b="0" lang="en-IN" sz="9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1" lang="en-GB" sz="900" spc="-1" strike="noStrike">
                          <a:solidFill>
                            <a:srgbClr val="000000"/>
                          </a:solidFill>
                          <a:latin typeface="Arial"/>
                          <a:ea typeface="Arial"/>
                        </a:rPr>
                        <a:t>Summary</a:t>
                      </a:r>
                      <a:endParaRPr b="0" lang="en-IN" sz="9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921960">
                <a:tc>
                  <a:txBody>
                    <a:bodyPr lIns="46080" rIns="46080" tIns="61200" bIns="61200" anchor="t">
                      <a:noAutofit/>
                    </a:bodyPr>
                    <a:p>
                      <a:pPr>
                        <a:lnSpc>
                          <a:spcPct val="100000"/>
                        </a:lnSpc>
                        <a:tabLst>
                          <a:tab algn="l" pos="0"/>
                        </a:tabLst>
                      </a:pPr>
                      <a:r>
                        <a:rPr b="0" lang="en-GB" sz="800" spc="-1" strike="noStrike">
                          <a:solidFill>
                            <a:srgbClr val="000000"/>
                          </a:solidFill>
                          <a:latin typeface="Arial"/>
                          <a:ea typeface="Arial"/>
                        </a:rPr>
                        <a:t>Network In Network</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0" lang="en-GB" sz="800" spc="-1" strike="noStrike">
                          <a:solidFill>
                            <a:srgbClr val="000000"/>
                          </a:solidFill>
                          <a:latin typeface="Arial"/>
                          <a:ea typeface="Arial"/>
                        </a:rPr>
                        <a:t>2014</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0" lang="en-GB" sz="800" spc="-1" strike="noStrike">
                          <a:solidFill>
                            <a:schemeClr val="dk1"/>
                          </a:solidFill>
                          <a:latin typeface="Arial"/>
                          <a:ea typeface="Arial"/>
                        </a:rPr>
                        <a:t>arXiv: 1312.4400v3</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0" lang="en-GB" sz="800" spc="-1" strike="noStrike">
                          <a:solidFill>
                            <a:srgbClr val="000000"/>
                          </a:solidFill>
                          <a:latin typeface="Arial"/>
                          <a:ea typeface="Arial"/>
                        </a:rPr>
                        <a:t>Compared to dense layers Global average pooling is more meaningful and interpretable as it enforces correspondence between feature maps and categories, which is made possible by a stronger local modeling using the micro network.</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64120">
                <a:tc>
                  <a:txBody>
                    <a:bodyPr lIns="46080" rIns="46080" tIns="61200" bIns="61200" anchor="t">
                      <a:noAutofit/>
                    </a:bodyPr>
                    <a:p>
                      <a:pPr>
                        <a:lnSpc>
                          <a:spcPct val="100000"/>
                        </a:lnSpc>
                        <a:tabLst>
                          <a:tab algn="l" pos="0"/>
                        </a:tabLst>
                      </a:pPr>
                      <a:r>
                        <a:rPr b="0" lang="en-GB" sz="800" spc="-1" strike="noStrike">
                          <a:solidFill>
                            <a:schemeClr val="dk1"/>
                          </a:solidFill>
                          <a:latin typeface="Arial"/>
                          <a:ea typeface="Arial"/>
                        </a:rPr>
                        <a:t>ECG Heartbeat Classification Using Convolutional Neural Networks</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0" lang="en-GB" sz="800" spc="-1" strike="noStrike">
                          <a:solidFill>
                            <a:srgbClr val="000000"/>
                          </a:solidFill>
                          <a:latin typeface="Arial"/>
                          <a:ea typeface="Arial"/>
                        </a:rPr>
                        <a:t>2020</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0" lang="en-GB" sz="800" spc="-1" strike="noStrike">
                          <a:solidFill>
                            <a:srgbClr val="000000"/>
                          </a:solidFill>
                          <a:latin typeface="Arial"/>
                          <a:ea typeface="Arial"/>
                        </a:rPr>
                        <a:t>IEEE Access</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0" lang="en-GB" sz="800" spc="-1" strike="noStrike">
                          <a:solidFill>
                            <a:srgbClr val="000000"/>
                          </a:solidFill>
                          <a:latin typeface="Arial"/>
                          <a:ea typeface="Arial"/>
                        </a:rPr>
                        <a:t>Proposes automatic analysis and categorization of each heartbeat using a computer-aid. </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graphicFrame>
        <p:nvGraphicFramePr>
          <p:cNvPr id="291" name="Google Shape;218;g15e0f483f43_2_67"/>
          <p:cNvGraphicFramePr/>
          <p:nvPr/>
        </p:nvGraphicFramePr>
        <p:xfrm>
          <a:off x="0" y="2526120"/>
          <a:ext cx="4609800" cy="942840"/>
        </p:xfrm>
        <a:graphic>
          <a:graphicData uri="http://schemas.openxmlformats.org/drawingml/2006/table">
            <a:tbl>
              <a:tblPr/>
              <a:tblGrid>
                <a:gridCol w="1110600"/>
                <a:gridCol w="769320"/>
                <a:gridCol w="782640"/>
                <a:gridCol w="1946880"/>
              </a:tblGrid>
              <a:tr h="899640">
                <a:tc>
                  <a:txBody>
                    <a:bodyPr lIns="46080" rIns="46080" tIns="61200" bIns="61200" anchor="t">
                      <a:noAutofit/>
                    </a:bodyPr>
                    <a:p>
                      <a:pPr>
                        <a:lnSpc>
                          <a:spcPct val="115000"/>
                        </a:lnSpc>
                        <a:tabLst>
                          <a:tab algn="l" pos="0"/>
                        </a:tabLst>
                      </a:pPr>
                      <a:r>
                        <a:rPr b="0" lang="en-GB" sz="800" spc="-1" strike="noStrike">
                          <a:solidFill>
                            <a:schemeClr val="dk1"/>
                          </a:solidFill>
                          <a:latin typeface="Arial"/>
                          <a:ea typeface="Arial"/>
                        </a:rPr>
                        <a:t>A Study on Arrhythmia via ECG Signal Classification Using the Convolutional Neural Network</a:t>
                      </a:r>
                      <a:endParaRPr b="0" lang="en-IN" sz="800" spc="-1" strike="noStrike">
                        <a:solidFill>
                          <a:srgbClr val="000000"/>
                        </a:solidFill>
                        <a:latin typeface="Arial"/>
                      </a:endParaRPr>
                    </a:p>
                    <a:p>
                      <a:pPr>
                        <a:lnSpc>
                          <a:spcPct val="100000"/>
                        </a:lnSpc>
                        <a:tabLst>
                          <a:tab algn="l" pos="0"/>
                        </a:tabLst>
                      </a:pP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0" lang="en-GB" sz="800" spc="-1" strike="noStrike">
                          <a:solidFill>
                            <a:srgbClr val="000000"/>
                          </a:solidFill>
                          <a:latin typeface="Arial"/>
                          <a:ea typeface="Arial"/>
                        </a:rPr>
                        <a:t>2021</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0" lang="en-GB" sz="800" spc="-1" strike="noStrike">
                          <a:solidFill>
                            <a:srgbClr val="000000"/>
                          </a:solidFill>
                          <a:latin typeface="Arial"/>
                          <a:ea typeface="Arial"/>
                        </a:rPr>
                        <a:t>Frontiers in Computational neuroscience</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46080" rIns="46080" tIns="61200" bIns="61200" anchor="t">
                      <a:noAutofit/>
                    </a:bodyPr>
                    <a:p>
                      <a:pPr>
                        <a:lnSpc>
                          <a:spcPct val="100000"/>
                        </a:lnSpc>
                        <a:tabLst>
                          <a:tab algn="l" pos="0"/>
                        </a:tabLst>
                      </a:pPr>
                      <a:r>
                        <a:rPr b="0" lang="en-GB" sz="800" spc="-1" strike="noStrike">
                          <a:solidFill>
                            <a:srgbClr val="000000"/>
                          </a:solidFill>
                          <a:latin typeface="Arial"/>
                          <a:ea typeface="Arial"/>
                        </a:rPr>
                        <a:t>Highlights problems in the existing works like manual feature recognition, complex models, and long training time. It also tells us that there is very little or no study related to micro classes of the ECG signal.</a:t>
                      </a:r>
                      <a:endParaRPr b="0" lang="en-IN" sz="800" spc="-1" strike="noStrike">
                        <a:solidFill>
                          <a:srgbClr val="000000"/>
                        </a:solidFill>
                        <a:latin typeface="Arial"/>
                      </a:endParaRPr>
                    </a:p>
                  </a:txBody>
                  <a:tcPr anchor="t" marL="46080" marR="46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Tree>
  </p:cSld>
  <p:transition>
    <p:fade thruBlk="tru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LibreOffice/7.5.5.2$Linux_X86_64 LibreOffice_project/bf0ddd27f701ac1d9e0942bffe145c51e201aa5c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2023-07-27T10:42:45Z</dcterms:modified>
  <cp:revision>1</cp:revision>
  <dc:subject/>
  <dc:title/>
</cp:coreProperties>
</file>