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6AF355-EE26-4E59-A0C4-5E265565499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BFC-A7A0-4049-AE06-FB7D5A98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1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982" y="748290"/>
            <a:ext cx="9144000" cy="2387600"/>
          </a:xfrm>
        </p:spPr>
        <p:txBody>
          <a:bodyPr/>
          <a:lstStyle/>
          <a:p>
            <a:r>
              <a:rPr lang="en-US" dirty="0" smtClean="0"/>
              <a:t>Fundamental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982" y="3135890"/>
            <a:ext cx="9144000" cy="1655762"/>
          </a:xfrm>
        </p:spPr>
        <p:txBody>
          <a:bodyPr/>
          <a:lstStyle/>
          <a:p>
            <a:r>
              <a:rPr lang="en-US" dirty="0" smtClean="0"/>
              <a:t>-SHUBHANGI GARJE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</a:t>
            </a:r>
          </a:p>
          <a:p>
            <a:r>
              <a:rPr lang="en-US" dirty="0" smtClean="0"/>
              <a:t>Computer Basics &amp; Programing Languages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8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Fundamental Session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Session</dc:title>
  <dc:creator>Admin</dc:creator>
  <cp:lastModifiedBy>Admin</cp:lastModifiedBy>
  <cp:revision>3</cp:revision>
  <dcterms:created xsi:type="dcterms:W3CDTF">2024-07-29T16:46:08Z</dcterms:created>
  <dcterms:modified xsi:type="dcterms:W3CDTF">2024-07-29T16:50:37Z</dcterms:modified>
</cp:coreProperties>
</file>