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978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90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5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1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7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21/07/25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41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b="1" dirty="0"/>
              <a:t>Iris Flower Classification Using Python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A Supervised Learning Project with Data Visualization</a:t>
            </a:r>
          </a:p>
          <a:p>
            <a:endParaRPr/>
          </a:p>
          <a:p>
            <a:r>
              <a:t>Presented by: Shubhangi Rajaram Garje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</a:t>
            </a:r>
          </a:p>
          <a:p>
            <a:r>
              <a:t>Libraries: Pandas, NumPy, Seaborn, Matplotlib, Scikit-learn</a:t>
            </a:r>
          </a:p>
          <a:p>
            <a:r>
              <a:t>Platform: Google Colab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290" y="2521527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sz="54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classify iris flowers into three species — Setosa, Versicolor, and Virginica — using their petal and sepal measurements.</a:t>
            </a:r>
          </a:p>
          <a:p>
            <a:r>
              <a:t>Techniques Used:</a:t>
            </a:r>
          </a:p>
          <a:p>
            <a:r>
              <a:t>- Data Cleaning</a:t>
            </a:r>
          </a:p>
          <a:p>
            <a:r>
              <a:t>- Data Visualization</a:t>
            </a:r>
          </a:p>
          <a:p>
            <a:r>
              <a:t>- Supervised Machine Learning</a:t>
            </a:r>
          </a:p>
          <a:p>
            <a:r>
              <a:t>- 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Iris.csv</a:t>
            </a:r>
          </a:p>
          <a:p>
            <a:r>
              <a:t>Features:</a:t>
            </a:r>
          </a:p>
          <a:p>
            <a:r>
              <a:t>- Sepal Length (cm), Sepal Width (cm)</a:t>
            </a:r>
          </a:p>
          <a:p>
            <a:r>
              <a:t>- Petal Length (cm), Petal Width (cm)</a:t>
            </a:r>
          </a:p>
          <a:p>
            <a:r>
              <a:t>Target: Species (Setosa, Versicolor, Virginica)</a:t>
            </a:r>
          </a:p>
          <a:p>
            <a:r>
              <a:t>Total Records: 150</a:t>
            </a:r>
          </a:p>
          <a:p>
            <a:r>
              <a:t>Missing Values: None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the Id column as it is not useful for classification.</a:t>
            </a:r>
          </a:p>
          <a:p>
            <a:r>
              <a:t>- Checked for and confirmed no missing values.</a:t>
            </a:r>
          </a:p>
          <a:p>
            <a:r>
              <a:t>- Dataset is clean and ready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Techniques Used:</a:t>
            </a:r>
          </a:p>
          <a:p>
            <a:r>
              <a:t>- Pairplot using Seaborn</a:t>
            </a:r>
          </a:p>
          <a:p>
            <a:r>
              <a:t>- Correlation heatmap</a:t>
            </a:r>
          </a:p>
          <a:p>
            <a:r>
              <a:t>- Boxplots per species</a:t>
            </a:r>
          </a:p>
          <a:p>
            <a:r>
              <a:t>Insights:</a:t>
            </a:r>
          </a:p>
          <a:p>
            <a:r>
              <a:t>- Petal measurements are highly differentiating between species.</a:t>
            </a:r>
          </a:p>
          <a:p>
            <a:r>
              <a:t>- Setosa is easily separable from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Charts Included:</a:t>
            </a:r>
          </a:p>
          <a:p>
            <a:r>
              <a:t>- Pairplot (Species vs Features)</a:t>
            </a:r>
          </a:p>
          <a:p>
            <a:r>
              <a:t>- Heatmap of Feature Correlation</a:t>
            </a:r>
          </a:p>
          <a:p>
            <a:r>
              <a:t>- Boxplots (Species-wise Distribution)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 Used: Logistic Regression</a:t>
            </a:r>
          </a:p>
          <a:p>
            <a:r>
              <a:t>Process:</a:t>
            </a:r>
          </a:p>
          <a:p>
            <a:r>
              <a:t>- Split data into train (80%) and test (20%)</a:t>
            </a:r>
          </a:p>
          <a:p>
            <a:r>
              <a:t>- Trained Logistic Regression model</a:t>
            </a:r>
          </a:p>
          <a:p>
            <a:r>
              <a:t>- Predicted species on test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96.67%</a:t>
            </a:r>
          </a:p>
          <a:p>
            <a:r>
              <a:t>Confusion Matrix: Correctly classified almost all test cases</a:t>
            </a:r>
          </a:p>
          <a:p>
            <a:r>
              <a:t>Classification Report Highlights:</a:t>
            </a:r>
          </a:p>
          <a:p>
            <a:r>
              <a:t>- Precision, Recall &amp; F1-Score ~97% for all 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model successfully classifies iris species based on measurements.</a:t>
            </a:r>
          </a:p>
          <a:p>
            <a:r>
              <a:t>- Logistic Regression is effective for this classification.</a:t>
            </a:r>
          </a:p>
          <a:p>
            <a:r>
              <a:t>- Visualization clearly shows feature relationships and class separability.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320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Iris Flower Classification Using Python &amp; Machine Learning</vt:lpstr>
      <vt:lpstr>Project Objective</vt:lpstr>
      <vt:lpstr>Dataset Overview</vt:lpstr>
      <vt:lpstr>Data Cleaning</vt:lpstr>
      <vt:lpstr>Exploratory Data Analysis</vt:lpstr>
      <vt:lpstr>Visualizations</vt:lpstr>
      <vt:lpstr>Model Building</vt:lpstr>
      <vt:lpstr>Model Evaluation</vt:lpstr>
      <vt:lpstr>Conclusion</vt:lpstr>
      <vt:lpstr>Tools &amp; Technologies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Classification Using Python &amp; Machine Learning</dc:title>
  <dc:subject/>
  <dc:creator/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2025-07-21T10:58:06Z</dcterms:modified>
  <cp:category/>
</cp:coreProperties>
</file>