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01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3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12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22/07/25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800" b="1" dirty="0"/>
              <a:t>Summer Olympics Medal Analysis (1976–2008</a:t>
            </a:r>
            <a:r>
              <a:rPr sz="48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Analysis and Machine Learning Project with </a:t>
            </a:r>
            <a:r>
              <a:rPr dirty="0" smtClean="0"/>
              <a:t>Python</a:t>
            </a:r>
            <a:endParaRPr lang="en-US" dirty="0" smtClean="0"/>
          </a:p>
          <a:p>
            <a:r>
              <a:rPr lang="en-US" dirty="0" smtClean="0"/>
              <a:t>-By Shubhangi Rajaram Garje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Dataset: Summer Olympic medals from 1976 to 2008</a:t>
            </a:r>
          </a:p>
          <a:p>
            <a:r>
              <a:rPr dirty="0"/>
              <a:t>• Objective: Analyze trends and predict medal type</a:t>
            </a:r>
          </a:p>
          <a:p>
            <a:r>
              <a:rPr dirty="0"/>
              <a:t>• Tools: Python, Pandas, </a:t>
            </a:r>
            <a:r>
              <a:rPr dirty="0" err="1"/>
              <a:t>Seaborn</a:t>
            </a:r>
            <a:r>
              <a:rPr dirty="0"/>
              <a:t>, </a:t>
            </a:r>
            <a:r>
              <a:rPr dirty="0" err="1"/>
              <a:t>Scikit</a:t>
            </a:r>
            <a:r>
              <a:rPr dirty="0"/>
              <a:t>-learn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Medal Distribution</a:t>
            </a:r>
          </a:p>
        </p:txBody>
      </p:sp>
      <p:pic>
        <p:nvPicPr>
          <p:cNvPr id="3" name="Picture 2" descr="medal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Medals by Gender</a:t>
            </a:r>
          </a:p>
        </p:txBody>
      </p:sp>
      <p:pic>
        <p:nvPicPr>
          <p:cNvPr id="3" name="Picture 2" descr="medals_by_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Top 10 Countries by Medal Count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Medals by Year</a:t>
            </a:r>
          </a:p>
        </p:txBody>
      </p:sp>
      <p:pic>
        <p:nvPicPr>
          <p:cNvPr id="3" name="Picture 2" descr="medals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Top Sports by Total Medals</a:t>
            </a:r>
          </a:p>
        </p:txBody>
      </p:sp>
      <p:pic>
        <p:nvPicPr>
          <p:cNvPr id="3" name="Picture 2" descr="top_spo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USA, USSR, and Germany dominate medal counts</a:t>
            </a:r>
          </a:p>
          <a:p>
            <a:r>
              <a:t>• Men dominate participation but women increasing over time</a:t>
            </a:r>
          </a:p>
          <a:p>
            <a:r>
              <a:t>• Random Forest classifier can predict medal types with high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7671" y="2239880"/>
            <a:ext cx="360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96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103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Summer Olympics Medal Analysis (1976–2008)</vt:lpstr>
      <vt:lpstr>Project Overview</vt:lpstr>
      <vt:lpstr>Medal Distribution</vt:lpstr>
      <vt:lpstr>Medals by Gender</vt:lpstr>
      <vt:lpstr>Top 10 Countries by Medal Count</vt:lpstr>
      <vt:lpstr>Medals by Year</vt:lpstr>
      <vt:lpstr>Top Sports by Total Medals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Olympics Medal Analysis (1976–2008)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2025-07-22T11:56:48Z</dcterms:modified>
  <cp:category/>
</cp:coreProperties>
</file>