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2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3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3606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6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1498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6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17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4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3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9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18/07/25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0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18/07/25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18/07/25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18/07/25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18/07/25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1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18/07/25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5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18/07/25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1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b="1" dirty="0"/>
              <a:t>Electric Vehicle Data </a:t>
            </a:r>
            <a:r>
              <a:rPr b="1" dirty="0" smtClean="0"/>
              <a:t>Analysis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Data-Driven Insight into EV Adoption Trends</a:t>
            </a:r>
          </a:p>
          <a:p>
            <a:r>
              <a:t>By: Shubhangi Rajaram Garje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 Sales by Vehicle Typ</a:t>
            </a:r>
            <a:r>
              <a:rPr lang="en-US" dirty="0"/>
              <a:t>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pie chart highlights the share of different vehicle types in total EV sales. Two-wheelers make up the largest portion, followed by three-wheelers and e-rickshaws, indicating their popularity due to affordability and last-mile connectivity needs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4" name="Picture 3" descr="Tableau Public - Elecctric Vehicle Sales by In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3683154"/>
            <a:ext cx="5639964" cy="2856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853" y="415636"/>
            <a:ext cx="6347713" cy="1320800"/>
          </a:xfrm>
        </p:spPr>
        <p:txBody>
          <a:bodyPr/>
          <a:lstStyle/>
          <a:p>
            <a:pPr algn="ctr"/>
            <a:r>
              <a:rPr b="1" dirty="0"/>
              <a:t>Key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EV adoption is rising sharply post-2019</a:t>
            </a:r>
          </a:p>
          <a:p>
            <a:r>
              <a:rPr dirty="0"/>
              <a:t>- Uttar Pradesh and Maharashtra lead in total sales</a:t>
            </a:r>
          </a:p>
          <a:p>
            <a:r>
              <a:rPr dirty="0"/>
              <a:t>- 2-wheelers dominate due to cost and accessibility</a:t>
            </a:r>
          </a:p>
          <a:p>
            <a:r>
              <a:rPr dirty="0"/>
              <a:t>- Suggest promoting EVs in low-penetration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872835" y="2636981"/>
            <a:ext cx="6347713" cy="2018146"/>
          </a:xfrm>
        </p:spPr>
        <p:txBody>
          <a:bodyPr>
            <a:normAutofit/>
          </a:bodyPr>
          <a:lstStyle/>
          <a:p>
            <a:pPr algn="ctr"/>
            <a:r>
              <a:rPr sz="7200" b="1" dirty="0"/>
              <a:t>Thank </a:t>
            </a:r>
            <a:r>
              <a:rPr sz="7200" b="1" dirty="0" smtClean="0"/>
              <a:t>You</a:t>
            </a:r>
            <a:r>
              <a:rPr lang="en-US" sz="7200" b="1" dirty="0" smtClean="0"/>
              <a:t>…</a:t>
            </a:r>
            <a:endParaRPr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project explores Electric Vehicle (EV) adoption trends in India.</a:t>
            </a:r>
          </a:p>
          <a:p>
            <a:r>
              <a:rPr dirty="0"/>
              <a:t>Using Tableau, we analyze state-wise sales, vehicle types, and time-based trends to uncover insights that support policy and market strategies.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Analyze EV sales trends over the years</a:t>
            </a:r>
          </a:p>
          <a:p>
            <a:r>
              <a:rPr dirty="0"/>
              <a:t>- Identify top-performing states in EV adoption</a:t>
            </a:r>
          </a:p>
          <a:p>
            <a:r>
              <a:rPr dirty="0"/>
              <a:t>- Examine EV vehicle types and categories</a:t>
            </a:r>
          </a:p>
          <a:p>
            <a:r>
              <a:rPr dirty="0"/>
              <a:t>- Derive insights for policymakers and stakeholders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Source: EV Sales Data by Indian States</a:t>
            </a:r>
          </a:p>
          <a:p>
            <a:r>
              <a:rPr dirty="0"/>
              <a:t>- Time Period: 2014 onwards</a:t>
            </a:r>
          </a:p>
          <a:p>
            <a:r>
              <a:rPr dirty="0"/>
              <a:t>- Key Fields: Year, Month, State, Vehicle Type, EV Sales Quantity</a:t>
            </a:r>
          </a:p>
          <a:p>
            <a:r>
              <a:rPr dirty="0"/>
              <a:t>- Total Records: 96845 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Removed null and zero sales records</a:t>
            </a:r>
          </a:p>
          <a:p>
            <a:r>
              <a:rPr dirty="0"/>
              <a:t>- Standardized state and date formats</a:t>
            </a:r>
          </a:p>
          <a:p>
            <a:r>
              <a:rPr dirty="0"/>
              <a:t>- Grouped data by Year, State, and Vehicle Type for analysis</a:t>
            </a:r>
          </a:p>
          <a:p>
            <a:r>
              <a:rPr dirty="0"/>
              <a:t>- Focused on sales quantity for insights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KPI </a:t>
            </a:r>
            <a:r>
              <a:rPr dirty="0" smtClean="0"/>
              <a:t>Dashboard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Total EVs Sold</a:t>
            </a:r>
          </a:p>
          <a:p>
            <a:r>
              <a:rPr dirty="0"/>
              <a:t>- </a:t>
            </a:r>
            <a:r>
              <a:rPr lang="en-US" dirty="0" smtClean="0"/>
              <a:t>Top Vehicle Type</a:t>
            </a:r>
            <a:endParaRPr dirty="0"/>
          </a:p>
          <a:p>
            <a:r>
              <a:rPr dirty="0"/>
              <a:t>- </a:t>
            </a:r>
            <a:r>
              <a:rPr lang="en-US" dirty="0" smtClean="0"/>
              <a:t>Highest Sale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EV sales trend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2436"/>
            <a:ext cx="6347714" cy="4558927"/>
          </a:xfrm>
        </p:spPr>
        <p:txBody>
          <a:bodyPr/>
          <a:lstStyle/>
          <a:p>
            <a:r>
              <a:rPr lang="en-US" dirty="0"/>
              <a:t>The area chart shows a steady rise in EV sales over the months, with noticeable spikes in recent years. This indicates growing consumer interest and seasonal buying patterns in the EV market</a:t>
            </a:r>
            <a:r>
              <a:rPr lang="en-US" dirty="0" smtClean="0"/>
              <a:t>.</a:t>
            </a:r>
            <a:endParaRPr dirty="0" smtClean="0"/>
          </a:p>
          <a:p>
            <a:r>
              <a:rPr dirty="0" smtClean="0"/>
              <a:t>Key Insight: Identify rapid adoption years.</a:t>
            </a:r>
          </a:p>
          <a:p>
            <a:endParaRPr dirty="0"/>
          </a:p>
          <a:p>
            <a:endParaRPr dirty="0"/>
          </a:p>
        </p:txBody>
      </p:sp>
      <p:pic>
        <p:nvPicPr>
          <p:cNvPr id="4" name="Picture 3" descr="Tableau Public - Elecctric Vehicle Sales by In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1" y="3309862"/>
            <a:ext cx="5444836" cy="2994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State-Wise EV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state-wise map highlights regions with the highest electric vehicle adoption. Uttar Pradesh, Maharashtra, and Karnataka lead in EV sales, indicating strong policy support and market growth in these states</a:t>
            </a:r>
            <a:r>
              <a:rPr lang="en-US" dirty="0" smtClean="0"/>
              <a:t>.</a:t>
            </a:r>
            <a:endParaRPr dirty="0"/>
          </a:p>
          <a:p>
            <a:endParaRPr dirty="0"/>
          </a:p>
          <a:p>
            <a:endParaRPr dirty="0"/>
          </a:p>
        </p:txBody>
      </p:sp>
      <p:pic>
        <p:nvPicPr>
          <p:cNvPr id="4" name="Picture 3" descr="Tableau Public - Elecctric Vehicle Sales by In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37" y="3477490"/>
            <a:ext cx="5817745" cy="3158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 Sales by Vehicle states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tree map </a:t>
            </a:r>
            <a:r>
              <a:rPr lang="en-US" dirty="0"/>
              <a:t>shows how different vehicle types contribute to EV sales across various states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4" name="Picture 3" descr="Tableau Public - Elecctric Vehicle Sales by In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47" y="3117273"/>
            <a:ext cx="5622615" cy="3154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361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Electric Vehicle Data Analysis</vt:lpstr>
      <vt:lpstr>Introduction</vt:lpstr>
      <vt:lpstr>Objectives</vt:lpstr>
      <vt:lpstr>Dataset Description</vt:lpstr>
      <vt:lpstr>Data Cleaning &amp; Preparation</vt:lpstr>
      <vt:lpstr>KPI Dashboard</vt:lpstr>
      <vt:lpstr>Monthly EV sales trend</vt:lpstr>
      <vt:lpstr>State-Wise EV Sales</vt:lpstr>
      <vt:lpstr>EV Sales by Vehicle states</vt:lpstr>
      <vt:lpstr>EV Sales by Vehicle Type</vt:lpstr>
      <vt:lpstr>Key Insights &amp; Recommendations</vt:lpstr>
      <vt:lpstr>Thank You…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Vehicle Data Analysis</dc:title>
  <dc:subject/>
  <dc:creator/>
  <cp:keywords/>
  <dc:description>generated using python-pptx</dc:description>
  <cp:lastModifiedBy>Admin</cp:lastModifiedBy>
  <cp:revision>6</cp:revision>
  <dcterms:created xsi:type="dcterms:W3CDTF">2013-01-27T09:14:16Z</dcterms:created>
  <dcterms:modified xsi:type="dcterms:W3CDTF">2025-07-18T17:57:16Z</dcterms:modified>
  <cp:category/>
</cp:coreProperties>
</file>