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4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50000"/>
                <a:alpha val="7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20/07/25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02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20/07/25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54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20/07/25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7737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20/07/25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092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20/07/25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84330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20/07/25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233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20/07/25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95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20/07/25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86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20/07/25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99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20/07/25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55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20/07/25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98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20/07/25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631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20/07/25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26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20/07/25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29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20/07/25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18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20/07/25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02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50000"/>
                <a:alpha val="7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20/07/25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777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Supermart Grocery Sales Analysis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📊 A Tableau-Based Retail Performance Report</a:t>
            </a:r>
          </a:p>
          <a:p>
            <a:pPr marL="0" indent="0">
              <a:buNone/>
            </a:pPr>
            <a:r>
              <a:rPr lang="en-US" dirty="0" smtClean="0"/>
              <a:t>				-</a:t>
            </a:r>
            <a:r>
              <a:rPr dirty="0" smtClean="0"/>
              <a:t>By</a:t>
            </a:r>
            <a:r>
              <a:rPr dirty="0"/>
              <a:t>: </a:t>
            </a:r>
            <a:r>
              <a:rPr dirty="0" err="1"/>
              <a:t>Shubhangi</a:t>
            </a:r>
            <a:r>
              <a:rPr dirty="0"/>
              <a:t> </a:t>
            </a:r>
            <a:r>
              <a:rPr dirty="0" err="1"/>
              <a:t>Rajaram</a:t>
            </a:r>
            <a:r>
              <a:rPr dirty="0"/>
              <a:t> </a:t>
            </a:r>
            <a:r>
              <a:rPr dirty="0" err="1"/>
              <a:t>Garje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Tableau enabled easy exploration and visualization of complex sales data</a:t>
            </a:r>
          </a:p>
          <a:p>
            <a:r>
              <a:t>- Filters helped in comparative analysis across segments</a:t>
            </a:r>
          </a:p>
          <a:p>
            <a:r>
              <a:t>- Helps business make data-driven decisions on pricing, inventory &amp; marketing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272" y="2757055"/>
            <a:ext cx="6347713" cy="1320800"/>
          </a:xfrm>
        </p:spPr>
        <p:txBody>
          <a:bodyPr>
            <a:normAutofit/>
          </a:bodyPr>
          <a:lstStyle/>
          <a:p>
            <a:pPr algn="ctr"/>
            <a:r>
              <a:rPr sz="6000" b="1" dirty="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Objective:</a:t>
            </a:r>
          </a:p>
          <a:p>
            <a:r>
              <a:rPr dirty="0"/>
              <a:t>To analyze </a:t>
            </a:r>
            <a:r>
              <a:rPr dirty="0" smtClean="0"/>
              <a:t>Supermart </a:t>
            </a:r>
            <a:r>
              <a:rPr dirty="0"/>
              <a:t>grocery sales performance using Tableau to identify trends, top products, profit centers, and the impact of discounts.</a:t>
            </a:r>
          </a:p>
          <a:p>
            <a:endParaRPr dirty="0"/>
          </a:p>
          <a:p>
            <a:r>
              <a:rPr dirty="0"/>
              <a:t>Tools Used:</a:t>
            </a:r>
          </a:p>
          <a:p>
            <a:r>
              <a:rPr dirty="0"/>
              <a:t>- Tableau</a:t>
            </a:r>
          </a:p>
          <a:p>
            <a:r>
              <a:rPr dirty="0"/>
              <a:t>- Supermart Grocery Sales Dataset (CSV)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Data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Dataset Fields:</a:t>
            </a:r>
          </a:p>
          <a:p>
            <a:r>
              <a:rPr dirty="0"/>
              <a:t>- Order Date</a:t>
            </a:r>
          </a:p>
          <a:p>
            <a:r>
              <a:rPr dirty="0"/>
              <a:t>- Sales</a:t>
            </a:r>
          </a:p>
          <a:p>
            <a:r>
              <a:rPr dirty="0"/>
              <a:t>- Profit</a:t>
            </a:r>
          </a:p>
          <a:p>
            <a:r>
              <a:rPr dirty="0"/>
              <a:t>- Discount</a:t>
            </a:r>
          </a:p>
          <a:p>
            <a:r>
              <a:rPr dirty="0"/>
              <a:t>- Category &amp; Sub-Category</a:t>
            </a:r>
          </a:p>
          <a:p>
            <a:r>
              <a:rPr dirty="0"/>
              <a:t>- Region &amp; State</a:t>
            </a:r>
          </a:p>
          <a:p>
            <a:r>
              <a:rPr dirty="0"/>
              <a:t>- Customer Segment</a:t>
            </a:r>
          </a:p>
          <a:p>
            <a:r>
              <a:rPr dirty="0"/>
              <a:t>- Ship Mode</a:t>
            </a:r>
          </a:p>
          <a:p>
            <a:r>
              <a:rPr dirty="0"/>
              <a:t>- Quantity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025236"/>
          </a:xfrm>
        </p:spPr>
        <p:txBody>
          <a:bodyPr/>
          <a:lstStyle/>
          <a:p>
            <a:r>
              <a:rPr lang="en-US" b="1" dirty="0"/>
              <a:t>Sales by Product  Category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634117"/>
            <a:ext cx="6347714" cy="4988356"/>
          </a:xfrm>
        </p:spPr>
        <p:txBody>
          <a:bodyPr/>
          <a:lstStyle/>
          <a:p>
            <a:r>
              <a:rPr lang="en-US" dirty="0"/>
              <a:t>Chart Type: </a:t>
            </a:r>
            <a:r>
              <a:rPr lang="en-US" dirty="0" smtClean="0"/>
              <a:t>Bar Chart</a:t>
            </a:r>
            <a:endParaRPr lang="en-US" dirty="0"/>
          </a:p>
          <a:p>
            <a:r>
              <a:rPr lang="en-US" dirty="0"/>
              <a:t>This bar chart shows the total sales for each product category in the Supermart Grocery dataset. "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891" y="2830260"/>
            <a:ext cx="5417128" cy="354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952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080655"/>
          </a:xfrm>
        </p:spPr>
        <p:txBody>
          <a:bodyPr>
            <a:noAutofit/>
          </a:bodyPr>
          <a:lstStyle/>
          <a:p>
            <a:pPr algn="ctr"/>
            <a:r>
              <a:rPr b="1" dirty="0" smtClean="0"/>
              <a:t>Sales</a:t>
            </a:r>
            <a:r>
              <a:rPr lang="en-US" b="1" dirty="0" smtClean="0"/>
              <a:t> &amp; Profit</a:t>
            </a:r>
            <a:r>
              <a:rPr b="1" dirty="0" smtClean="0"/>
              <a:t> </a:t>
            </a:r>
            <a:r>
              <a:rPr b="1" dirty="0"/>
              <a:t>Trend Over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160590"/>
            <a:ext cx="6347714" cy="4436327"/>
          </a:xfrm>
        </p:spPr>
        <p:txBody>
          <a:bodyPr/>
          <a:lstStyle/>
          <a:p>
            <a:r>
              <a:rPr dirty="0"/>
              <a:t>Chart Type: Line </a:t>
            </a:r>
            <a:r>
              <a:rPr dirty="0" smtClean="0"/>
              <a:t>Chart</a:t>
            </a:r>
            <a:endParaRPr dirty="0"/>
          </a:p>
          <a:p>
            <a:r>
              <a:rPr dirty="0"/>
              <a:t>Shows monthly sales </a:t>
            </a:r>
            <a:r>
              <a:rPr lang="en-US" dirty="0" smtClean="0"/>
              <a:t>and Profit </a:t>
            </a:r>
            <a:r>
              <a:rPr dirty="0" smtClean="0"/>
              <a:t>trends </a:t>
            </a:r>
            <a:r>
              <a:rPr dirty="0"/>
              <a:t>to identify </a:t>
            </a:r>
            <a:r>
              <a:rPr dirty="0" smtClean="0"/>
              <a:t>seasonal </a:t>
            </a:r>
            <a:r>
              <a:rPr dirty="0"/>
              <a:t>patterns and sales </a:t>
            </a:r>
            <a:r>
              <a:rPr dirty="0" smtClean="0"/>
              <a:t>growth </a:t>
            </a:r>
            <a:r>
              <a:rPr dirty="0"/>
              <a:t>over time</a:t>
            </a:r>
            <a:r>
              <a:rPr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dirty="0"/>
          </a:p>
        </p:txBody>
      </p:sp>
      <p:pic>
        <p:nvPicPr>
          <p:cNvPr id="4" name="Picture 3" descr="Tableau Public - Supermart Grocery Sales Data Analysi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673" y="3255816"/>
            <a:ext cx="5029200" cy="334110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Discount Impact on Sales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930400"/>
            <a:ext cx="6347714" cy="4927600"/>
          </a:xfrm>
        </p:spPr>
        <p:txBody>
          <a:bodyPr/>
          <a:lstStyle/>
          <a:p>
            <a:r>
              <a:rPr dirty="0"/>
              <a:t>Chart Type: </a:t>
            </a:r>
            <a:r>
              <a:rPr lang="en-US" dirty="0" smtClean="0"/>
              <a:t>Packed Bubbles</a:t>
            </a:r>
            <a:endParaRPr dirty="0"/>
          </a:p>
          <a:p>
            <a:r>
              <a:rPr dirty="0" smtClean="0"/>
              <a:t>Helps </a:t>
            </a:r>
            <a:r>
              <a:rPr dirty="0"/>
              <a:t>identify if offering higher discounts increases or decreases sales performance.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37" y="3061855"/>
            <a:ext cx="5098473" cy="329738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011382"/>
          </a:xfrm>
        </p:spPr>
        <p:txBody>
          <a:bodyPr/>
          <a:lstStyle/>
          <a:p>
            <a:r>
              <a:rPr b="1" dirty="0"/>
              <a:t>Profitability </a:t>
            </a:r>
            <a:r>
              <a:rPr lang="en-US" b="1" dirty="0" smtClean="0"/>
              <a:t>Tree map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620983"/>
            <a:ext cx="6347714" cy="4932218"/>
          </a:xfrm>
        </p:spPr>
        <p:txBody>
          <a:bodyPr/>
          <a:lstStyle/>
          <a:p>
            <a:r>
              <a:rPr dirty="0"/>
              <a:t>Chart Type: </a:t>
            </a:r>
            <a:r>
              <a:rPr lang="en-US" dirty="0" smtClean="0"/>
              <a:t>Tree</a:t>
            </a:r>
            <a:r>
              <a:rPr dirty="0" smtClean="0"/>
              <a:t> Map</a:t>
            </a:r>
            <a:endParaRPr dirty="0"/>
          </a:p>
          <a:p>
            <a:r>
              <a:rPr dirty="0"/>
              <a:t>Highlights where profit margins are strongest and weakest across product categories and regions.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8" y="2867891"/>
            <a:ext cx="5444838" cy="34221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Final Dashboard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Includes:</a:t>
            </a:r>
          </a:p>
          <a:p>
            <a:r>
              <a:rPr dirty="0"/>
              <a:t>- KPI Cards</a:t>
            </a:r>
          </a:p>
          <a:p>
            <a:r>
              <a:rPr dirty="0"/>
              <a:t>- Sales Trend Chart</a:t>
            </a:r>
          </a:p>
          <a:p>
            <a:r>
              <a:rPr dirty="0"/>
              <a:t>- Discount vs Sales Scatter</a:t>
            </a:r>
          </a:p>
          <a:p>
            <a:r>
              <a:rPr dirty="0"/>
              <a:t>- Profitability </a:t>
            </a:r>
            <a:r>
              <a:rPr lang="en-US" dirty="0" smtClean="0"/>
              <a:t>Tree map</a:t>
            </a:r>
          </a:p>
          <a:p>
            <a:r>
              <a:rPr lang="en-US" dirty="0" smtClean="0"/>
              <a:t>- Sales by Region</a:t>
            </a:r>
            <a:endParaRPr dirty="0"/>
          </a:p>
          <a:p>
            <a:r>
              <a:rPr dirty="0"/>
              <a:t>- Interactive Filters (e.g., Category, Region)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Highest sales in the [West/North/Region based on your data]</a:t>
            </a:r>
          </a:p>
          <a:p>
            <a:r>
              <a:t>✅ Discount has limited positive impact on high sales</a:t>
            </a:r>
          </a:p>
          <a:p>
            <a:r>
              <a:t>✅ [Category Name] is the most profitable segment</a:t>
            </a:r>
          </a:p>
          <a:p>
            <a:r>
              <a:t>✅ Monthly sales peak during [Month/Season]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</TotalTime>
  <Words>289</Words>
  <Application>Microsoft Office PowerPoint</Application>
  <PresentationFormat>On-screen Show (4:3)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Supermart Grocery Sales Analysis Dashboard</vt:lpstr>
      <vt:lpstr>Project Overview</vt:lpstr>
      <vt:lpstr>Data Overview</vt:lpstr>
      <vt:lpstr>Sales by Product  Category</vt:lpstr>
      <vt:lpstr>Sales &amp; Profit Trend Over Time</vt:lpstr>
      <vt:lpstr>Discount Impact on Sales</vt:lpstr>
      <vt:lpstr>Profitability Tree map</vt:lpstr>
      <vt:lpstr>Final Dashboard View</vt:lpstr>
      <vt:lpstr>Key Insights</vt:lpstr>
      <vt:lpstr>Conclusion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Supermart Grocery Sales Analysis Dashboard</dc:title>
  <dc:subject/>
  <dc:creator/>
  <cp:keywords/>
  <dc:description>generated using python-pptx</dc:description>
  <cp:lastModifiedBy>Admin</cp:lastModifiedBy>
  <cp:revision>8</cp:revision>
  <dcterms:created xsi:type="dcterms:W3CDTF">2013-01-27T09:14:16Z</dcterms:created>
  <dcterms:modified xsi:type="dcterms:W3CDTF">2025-07-20T10:57:57Z</dcterms:modified>
  <cp:category/>
</cp:coreProperties>
</file>