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8D5"/>
    <a:srgbClr val="BFB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0T08:24:4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6387 24575,'340'-607'-6,"492"-836"-3560,-616 1109 3566,14 10 0,483-521 0,-352 479-158,15 17-1,494-352 1,11 116-2204,57 91 2035,-429 291-141,-394 165 765,2 6 0,166-25 0,-241 52 237,-1 2 0,1 2 1,-1 2-1,1 2 0,-1 1 1,0 2-1,56 17 0,-44-7-186,-1 3 0,-1 2 0,-1 2 0,92 58-1,-58-20-297,-3 3 0,-2 3 0,-4 4 0,-2 3 0,86 115 0,93 171-50,-200-273 0,-4 3 0,48 124 0,-86-189-227,-2-1-1,0 1 1,-2 0-1,-1 1 1,4 48-1,-9-37-6598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0T08:24:4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24575,'7'0'0,"34"0"0,31-13 0,15-5 0,0 2 0,-8 2 0,-12 5 0,-9 3 0,-10-4 0,-5 0 0,3-5 0,0 0 0,-2 3 0,-7 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0T08:24:4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24575,'0'6'0,"0"10"0,-6 7 0,-3 14 0,1 6 0,2 10 0,1 2 0,2-2 0,1-3 0,2-4 0,0-3 0,0-2 0,0-2 0,1 0 0,-1-1 0,0-1 0,0 1 0,1-6-8191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0T08:24:48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24575,'2'110'0,"-5"128"0,-15-107 0,-1 34 0,-1 20 0,1-8 0,11-110 0,16-91 0,1 0 0,1 0 0,1 1 0,1 1 0,0 0 0,28-35 0,73-67 0,46-56 0,-140 157 0,1 0 0,1 2 0,1 0 0,1 1 0,1 2 0,43-27 0,-51 36 0,0 0 0,0 1 0,1 1 0,0 1 0,1 0 0,0 2 0,-1 0 0,1 0 0,1 2 0,-1 0 0,0 1 0,23 2 0,-36 0 0,0-1 0,0 1 0,1 0 0,-1 0 0,0 1 0,0 0 0,0 0 0,-1 0 0,1 0 0,0 1 0,-1 0 0,1 0 0,-1 0 0,0 0 0,0 1 0,0 0 0,-1-1 0,1 1 0,-1 1 0,0-1 0,0 0 0,-1 1 0,1 0 0,-1-1 0,0 1 0,0 0 0,0 0 0,1 10 0,1 10 0,-1 1 0,-1 0 0,-1-1 0,-5 47 0,2-27 0,1-2 0,1-12 0,-7 50 0,5-70 0,0-1 0,-1 1 0,0-1 0,-1 0 0,0 0 0,-1 0 0,0 0 0,-9 13 0,-10 10 0,2 0 0,1 2 0,1 1 0,-24 64 0,29-27-1365,12-41-5461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0T08:24:5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0T08:24:5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24575,'0'13'0,"0"37"0,0 36 0,-7 63 0,-2 25 0,1-4 0,1-17 0,2-23 0,2-25 0,2-25 0,0-26-8191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0T08:24:5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0T08:24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0 24575,'-2'0'0,"1"1"0,-1-1 0,0 1 0,0 0 0,0 0 0,0-1 0,1 1 0,-1 0 0,0 0 0,1 1 0,-1-1 0,1 0 0,-1 1 0,1-1 0,0 0 0,0 1 0,-1 0 0,1-1 0,-2 4 0,-18 39 0,17-36 0,-16 36 0,7-18 0,1 1 0,1 0 0,1 1 0,2 1 0,0-1 0,-4 37 0,9-27 0,-20 187 0,15-176 0,-1 93 0,9-125 0,1 1 0,1 0 0,0-1 0,2 0 0,0 1 0,0-1 0,2 0 0,12 26 0,-6-21 0,1-1 0,1-1 0,1 0 0,31 33 0,80 58 0,-113-100 0,82 70 0,74 59 0,-159-133 0,-1 0 0,0 1 0,0 1 0,-1-1 0,0 1 0,0 1 0,-1-1 0,0 1 0,-1 0 0,0 1 0,0 0 0,-2 0 0,1 0 0,-1 0 0,-1 1 0,0-1 0,0 1 0,-1 0 0,-1 0 0,0 0 0,-1 0 0,0 0 0,-1 0 0,0 0 0,-1 0 0,0 0 0,-6 18 0,2-14 0,-2 0 0,1 0 0,-2 0 0,0-1 0,-1 0 0,0-1 0,-1 0 0,-1 0 0,0-1 0,-1-1 0,0 0 0,-1-1 0,0 0 0,-1-1 0,0-1 0,0-1 0,-33 14 0,14-9 0,-2-2 0,1-1 0,-1-1 0,-1-2 0,0-2 0,0-1 0,-60-2 0,11-6-682,-124-23-1,169 21-6143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0T08:25:0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 24575,'-2'8'0,"1"1"0,-1-1 0,-1 1 0,0-1 0,0 0 0,0 0 0,-1 0 0,0 0 0,-1-1 0,-7 11 0,-14 26 0,-137 348 0,143-329 0,2 1 0,4 1 0,2 0 0,-4 93 0,3-21 0,13-135 0,0 0 0,0 0 0,0 0 0,0 0 0,1 0 0,-1 1 0,1-1 0,0 0 0,-1 0 0,1 0 0,0 0 0,0 0 0,0-1 0,1 1 0,-1 0 0,0 0 0,1-1 0,-1 1 0,1-1 0,-1 1 0,1-1 0,0 0 0,0 1 0,-1-1 0,1 0 0,0 0 0,0 0 0,0-1 0,0 1 0,0 0 0,0-1 0,1 1 0,-1-1 0,0 0 0,0 0 0,0 0 0,3 0 0,10 0 0,0 0 0,1-1 0,-1-1 0,16-3 0,-30 5 0,49-12 0,-1-1 0,79-32 0,92-57 0,-97 44 0,6 1-682,169-50-1,-188 76-6143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86E4-099A-EB29-5F8F-FC5F52356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743D4-205F-AF24-7889-DF0FA0B67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9860-61B8-1A06-8163-5C0E2258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7480-3A58-4FBB-AB75-89F2638600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9E52-C6F6-81AF-1524-B70E89F1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50E6-01C1-EEFA-96ED-406E32D9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8E4-7A32-4B0A-AA3B-2DC1904D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EE43-87BD-46C1-7E50-D176F073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B005A-C2C3-6C27-ECD3-A974D7E93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6A0D-05A1-DA83-BECC-CBF5F852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7480-3A58-4FBB-AB75-89F2638600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010B-D5E7-E3E5-F58D-3F038F14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76071-FF59-C290-62E3-0DC50D0D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8E4-7A32-4B0A-AA3B-2DC1904D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0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F0910-395F-4C0F-DB4E-CF2DAE017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C8AA0-6E62-0893-AC46-03BEADE24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CABA-B959-D9E4-E7F8-EC454DDB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7480-3A58-4FBB-AB75-89F2638600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5DF7-C135-B171-7D73-6E366582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6CF87-3E79-E638-4888-B6544BAC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8E4-7A32-4B0A-AA3B-2DC1904D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93DC-CA9C-6586-83E0-A3D419C6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8EBCC-B2C0-C671-14D8-F46BA78F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7EA0-9F15-6F52-FA9E-09260925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7480-3A58-4FBB-AB75-89F2638600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98C19-31F0-1C15-BE82-F353B254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D7C6-D1A7-2E95-F5FD-B9BE677B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8E4-7A32-4B0A-AA3B-2DC1904D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8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AF48-FD10-A9C7-9ADD-725EDCFA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8DE47-BD8E-8022-1FB8-08D67A215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3644D-9CB8-0F95-25F1-AA80BD33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7480-3A58-4FBB-AB75-89F2638600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9EF7-BE3D-C1C2-38F8-BE8191B3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FEECA-4774-B5F1-8E5B-33259F0B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8E4-7A32-4B0A-AA3B-2DC1904D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2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0930-07D7-798F-2B81-628FFE86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852E-365D-A5C7-D84C-628A5D6C3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365E0-7590-D608-9C07-BBB3A0FE0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EE6B6-8504-6BE9-1BA1-0774D729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7480-3A58-4FBB-AB75-89F2638600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2F199-DE91-E52A-D00A-B62C92F2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13B5D-3356-288C-6C0F-7CCC08F8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8E4-7A32-4B0A-AA3B-2DC1904D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A4D0-0065-FCFC-89DC-36656770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7A723-0FCB-FA77-13D3-D0573A7B7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05670-3547-01C2-05EC-E332B2B04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C2842-A653-D1E0-9E34-169D2D888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196E5-F19E-F48F-A59D-85C54115C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9E1ED-0A3E-A128-2023-0666FAFD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7480-3A58-4FBB-AB75-89F2638600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ACFAA-CCD5-1324-6462-4F82A893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92BD8-B040-2963-490A-550AC43E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8E4-7A32-4B0A-AA3B-2DC1904D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2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9EE2-2B4A-6EC4-F413-0A77D421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92BB0-A80B-BA99-8B84-25F79D7A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7480-3A58-4FBB-AB75-89F2638600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79F69-1263-981C-7C50-F7F6CA5C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0E5B5-F2C3-F8F9-9717-45AF80DA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8E4-7A32-4B0A-AA3B-2DC1904D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4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50FDA-6C9A-D978-3FDD-1225F9E1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7480-3A58-4FBB-AB75-89F2638600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F8C4D-B188-ED6D-45DA-DC04B9C6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64E2-47A2-68B6-B273-B796D752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8E4-7A32-4B0A-AA3B-2DC1904D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4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392A-8251-87C5-243A-D5B0C11F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1D25-28DB-E206-AFE6-078654FC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40116-AA2C-CA61-92DB-1F244FB98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E2D1C-EC57-78D0-7ED4-94F93E7F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7480-3A58-4FBB-AB75-89F2638600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5959E-93A7-AB99-81EF-F7022E2A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F356E-560D-1075-7224-669FF37F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8E4-7A32-4B0A-AA3B-2DC1904D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B60D-33E5-EBC6-D472-773EE6E5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1DA00-1C0B-1986-752A-49554EC07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94637-2206-EBE0-228B-8C6CBE0C1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02338-00AE-EE1A-0300-D950F98B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7480-3A58-4FBB-AB75-89F2638600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24C23-1856-4104-CED1-7CA3393E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B0D59-1FAD-C566-4CB7-1EC1301A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8E4-7A32-4B0A-AA3B-2DC1904D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3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329D3-1828-ACE7-E932-281DD0BF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8FBDB-ABBC-1727-8441-1036F488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A9115-7824-D56B-C577-A37BACE1D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7480-3A58-4FBB-AB75-89F2638600CF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BFFB-6D89-4E13-2E38-DC8AB2C5E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E7B8B-868E-CBCC-14C0-2CD3CD4EF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18E4-7A32-4B0A-AA3B-2DC1904D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1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image" Target="../media/image9.jpe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3.png"/><Relationship Id="rId19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BDAEE5F-E6F2-150C-FD8A-4D8E26A7C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5F4F2-20DF-E68D-AE61-35706B144F32}"/>
              </a:ext>
            </a:extLst>
          </p:cNvPr>
          <p:cNvSpPr txBox="1"/>
          <p:nvPr/>
        </p:nvSpPr>
        <p:spPr>
          <a:xfrm>
            <a:off x="4274127" y="2644170"/>
            <a:ext cx="36437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Matura MT Script Capitals" panose="03020802060602070202" pitchFamily="66" charset="0"/>
              </a:rPr>
              <a:t>Finding beauty in Roman ceilings through Dan Brown’s eyes</a:t>
            </a:r>
          </a:p>
        </p:txBody>
      </p:sp>
    </p:spTree>
    <p:extLst>
      <p:ext uri="{BB962C8B-B14F-4D97-AF65-F5344CB8AC3E}">
        <p14:creationId xmlns:p14="http://schemas.microsoft.com/office/powerpoint/2010/main" val="3102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8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F124B5-AAF3-D85C-1E56-4CCA8CF395CA}"/>
              </a:ext>
            </a:extLst>
          </p:cNvPr>
          <p:cNvSpPr txBox="1"/>
          <p:nvPr/>
        </p:nvSpPr>
        <p:spPr>
          <a:xfrm>
            <a:off x="5540967" y="193964"/>
            <a:ext cx="4264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  <a:t>Basilica San Lorenzo, Florence, Italy</a:t>
            </a:r>
            <a:br>
              <a:rPr lang="en-US" b="0" i="0" dirty="0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  <a:t>Book: Inferno</a:t>
            </a:r>
          </a:p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48EE4F-4CE1-9EF4-4ADF-06AFD0D1B8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193964"/>
            <a:ext cx="4797083" cy="4099325"/>
          </a:xfrm>
          <a:prstGeom prst="rect">
            <a:avLst/>
          </a:prstGeom>
        </p:spPr>
      </p:pic>
      <p:pic>
        <p:nvPicPr>
          <p:cNvPr id="1032" name="Picture 8" descr="San Lorenzo, Florence - Wikipedia">
            <a:extLst>
              <a:ext uri="{FF2B5EF4-FFF2-40B4-BE49-F238E27FC236}">
                <a16:creationId xmlns:a16="http://schemas.microsoft.com/office/drawing/2014/main" id="{1775B9C1-CE47-2A57-96BD-8EA08726B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3216"/>
          <a:stretch/>
        </p:blipFill>
        <p:spPr bwMode="auto">
          <a:xfrm>
            <a:off x="8193699" y="2408909"/>
            <a:ext cx="3787286" cy="425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58A0DB-846B-0119-141E-11D805C35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202" y="1219545"/>
            <a:ext cx="2238687" cy="2048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94EA4E-37BF-4E56-3C9F-8B16BE83FFB6}"/>
              </a:ext>
            </a:extLst>
          </p:cNvPr>
          <p:cNvSpPr txBox="1"/>
          <p:nvPr/>
        </p:nvSpPr>
        <p:spPr>
          <a:xfrm>
            <a:off x="3998302" y="4661574"/>
            <a:ext cx="4264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Rules:</a:t>
            </a:r>
            <a:br>
              <a:rPr lang="en-US" dirty="0"/>
            </a:br>
            <a:r>
              <a:rPr lang="en-US" dirty="0"/>
              <a:t>1. Golden Ratio</a:t>
            </a:r>
            <a:br>
              <a:rPr lang="en-US" dirty="0"/>
            </a:br>
            <a:r>
              <a:rPr lang="en-US" dirty="0"/>
              <a:t>2.  Juxtaposition</a:t>
            </a:r>
            <a:br>
              <a:rPr lang="en-US" dirty="0"/>
            </a:br>
            <a:r>
              <a:rPr lang="en-US" dirty="0"/>
              <a:t>3. Framing</a:t>
            </a:r>
            <a:br>
              <a:rPr lang="en-US" dirty="0"/>
            </a:br>
            <a:r>
              <a:rPr lang="en-US" dirty="0"/>
              <a:t>4. Symmetric balance</a:t>
            </a:r>
            <a:br>
              <a:rPr lang="en-US" dirty="0"/>
            </a:br>
            <a:r>
              <a:rPr lang="en-US" dirty="0"/>
              <a:t>5. pattern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911906-4AB6-57B3-F7B1-12146B7D5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644" y="4461159"/>
            <a:ext cx="161947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8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F124B5-AAF3-D85C-1E56-4CCA8CF395CA}"/>
              </a:ext>
            </a:extLst>
          </p:cNvPr>
          <p:cNvSpPr txBox="1"/>
          <p:nvPr/>
        </p:nvSpPr>
        <p:spPr>
          <a:xfrm>
            <a:off x="7200955" y="193964"/>
            <a:ext cx="4264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0000"/>
                </a:solidFill>
                <a:latin typeface="Roboto Condensed" panose="020B0604020202020204" pitchFamily="2" charset="0"/>
              </a:rPr>
              <a:t>Cattedrale di Santa Maria del Fiore, Italy</a:t>
            </a:r>
            <a:br>
              <a:rPr lang="en-US" b="0" i="0" dirty="0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  <a:t>Book: Inferno</a:t>
            </a:r>
            <a:br>
              <a:rPr lang="en-US" b="0" i="0" dirty="0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  <a:t>Painting: The last judgement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94EA4E-37BF-4E56-3C9F-8B16BE83FFB6}"/>
              </a:ext>
            </a:extLst>
          </p:cNvPr>
          <p:cNvSpPr txBox="1"/>
          <p:nvPr/>
        </p:nvSpPr>
        <p:spPr>
          <a:xfrm>
            <a:off x="7304900" y="3725877"/>
            <a:ext cx="4264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Rules:</a:t>
            </a:r>
            <a:br>
              <a:rPr lang="en-US" dirty="0"/>
            </a:br>
            <a:r>
              <a:rPr lang="en-US" dirty="0"/>
              <a:t>1. Golden Ratio</a:t>
            </a:r>
            <a:br>
              <a:rPr lang="en-US" dirty="0"/>
            </a:br>
            <a:r>
              <a:rPr lang="en-US" dirty="0"/>
              <a:t>2.  Juxtaposition</a:t>
            </a:r>
            <a:br>
              <a:rPr lang="en-US" dirty="0"/>
            </a:br>
            <a:r>
              <a:rPr lang="en-US" dirty="0"/>
              <a:t>4. Symmetric balance</a:t>
            </a:r>
            <a:br>
              <a:rPr lang="en-US" dirty="0"/>
            </a:br>
            <a:r>
              <a:rPr lang="en-US" dirty="0"/>
              <a:t>5. </a:t>
            </a:r>
            <a:r>
              <a:rPr lang="en-US" dirty="0" err="1"/>
              <a:t>Rythm</a:t>
            </a:r>
            <a:endParaRPr lang="en-US" dirty="0"/>
          </a:p>
          <a:p>
            <a:pPr algn="ctr"/>
            <a:r>
              <a:rPr lang="en-US" dirty="0"/>
              <a:t>6. Movement</a:t>
            </a:r>
          </a:p>
          <a:p>
            <a:pPr algn="ctr"/>
            <a:r>
              <a:rPr lang="en-US" dirty="0"/>
              <a:t>7. Closure</a:t>
            </a:r>
          </a:p>
        </p:txBody>
      </p:sp>
      <p:pic>
        <p:nvPicPr>
          <p:cNvPr id="2" name="Picture 1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F6D10EC1-6EA5-F2E1-B234-DDA22D424C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r="4908"/>
          <a:stretch/>
        </p:blipFill>
        <p:spPr>
          <a:xfrm>
            <a:off x="267286" y="193964"/>
            <a:ext cx="6349155" cy="492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5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8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F124B5-AAF3-D85C-1E56-4CCA8CF395CA}"/>
              </a:ext>
            </a:extLst>
          </p:cNvPr>
          <p:cNvSpPr txBox="1"/>
          <p:nvPr/>
        </p:nvSpPr>
        <p:spPr>
          <a:xfrm>
            <a:off x="7200955" y="193964"/>
            <a:ext cx="4264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22222"/>
                </a:solidFill>
                <a:latin typeface="Roboto" panose="02000000000000000000" pitchFamily="2" charset="0"/>
              </a:rPr>
              <a:t>Baroncelli</a:t>
            </a:r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</a:rPr>
              <a:t> Chapel, Basilica di Santa Croce, Italy</a:t>
            </a:r>
            <a:br>
              <a:rPr lang="en-US" b="0" i="0" dirty="0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  <a:t>Book: Inferno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94EA4E-37BF-4E56-3C9F-8B16BE83FFB6}"/>
              </a:ext>
            </a:extLst>
          </p:cNvPr>
          <p:cNvSpPr txBox="1"/>
          <p:nvPr/>
        </p:nvSpPr>
        <p:spPr>
          <a:xfrm>
            <a:off x="7304900" y="3725877"/>
            <a:ext cx="4264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Rules:</a:t>
            </a:r>
          </a:p>
          <a:p>
            <a:pPr algn="ctr"/>
            <a:r>
              <a:rPr lang="en-US" dirty="0"/>
              <a:t>1. Proximity</a:t>
            </a:r>
            <a:br>
              <a:rPr lang="en-US" dirty="0"/>
            </a:br>
            <a:r>
              <a:rPr lang="en-US" dirty="0"/>
              <a:t>4. Symmetric balance</a:t>
            </a:r>
          </a:p>
        </p:txBody>
      </p:sp>
      <p:pic>
        <p:nvPicPr>
          <p:cNvPr id="3" name="Picture 2" descr="A picture containing building, ceiling&#10;&#10;Description automatically generated">
            <a:extLst>
              <a:ext uri="{FF2B5EF4-FFF2-40B4-BE49-F238E27FC236}">
                <a16:creationId xmlns:a16="http://schemas.microsoft.com/office/drawing/2014/main" id="{99442613-C9C0-7C83-9E6C-CE318F52F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1"/>
          <a:stretch/>
        </p:blipFill>
        <p:spPr>
          <a:xfrm>
            <a:off x="402619" y="290716"/>
            <a:ext cx="6491666" cy="43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8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F124B5-AAF3-D85C-1E56-4CCA8CF395CA}"/>
              </a:ext>
            </a:extLst>
          </p:cNvPr>
          <p:cNvSpPr txBox="1"/>
          <p:nvPr/>
        </p:nvSpPr>
        <p:spPr>
          <a:xfrm>
            <a:off x="7200955" y="363718"/>
            <a:ext cx="4264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it-IT" dirty="0">
                <a:solidFill>
                  <a:srgbClr val="000000"/>
                </a:solidFill>
                <a:latin typeface="Roboto Condensed" panose="020B0604020202020204" pitchFamily="2" charset="0"/>
              </a:rPr>
              <a:t>Chigi Chapel, Basilica of Santa Maria del Popolo, Rome</a:t>
            </a:r>
            <a:br>
              <a:rPr lang="en-US" b="0" i="0" dirty="0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 Condensed" panose="020B0604020202020204" pitchFamily="2" charset="0"/>
              </a:rPr>
              <a:t>Book: Angels and Demons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94EA4E-37BF-4E56-3C9F-8B16BE83FFB6}"/>
              </a:ext>
            </a:extLst>
          </p:cNvPr>
          <p:cNvSpPr txBox="1"/>
          <p:nvPr/>
        </p:nvSpPr>
        <p:spPr>
          <a:xfrm>
            <a:off x="7304900" y="3725877"/>
            <a:ext cx="4264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Rules:</a:t>
            </a:r>
          </a:p>
          <a:p>
            <a:pPr marL="342900" indent="-342900" algn="ctr">
              <a:buAutoNum type="arabicPeriod"/>
            </a:pPr>
            <a:r>
              <a:rPr lang="en-US" dirty="0" err="1"/>
              <a:t>Rythm</a:t>
            </a:r>
            <a:br>
              <a:rPr lang="en-US" dirty="0"/>
            </a:br>
            <a:r>
              <a:rPr lang="en-US" dirty="0"/>
              <a:t>4. Framing</a:t>
            </a:r>
          </a:p>
          <a:p>
            <a:pPr marL="342900" indent="-342900" algn="ctr">
              <a:buAutoNum type="arabicPeriod"/>
            </a:pPr>
            <a:r>
              <a:rPr lang="en-US" dirty="0"/>
              <a:t>Symmetric Balance</a:t>
            </a:r>
          </a:p>
        </p:txBody>
      </p:sp>
      <p:pic>
        <p:nvPicPr>
          <p:cNvPr id="4" name="Picture 3" descr="A picture containing building, glass&#10;&#10;Description automatically generated">
            <a:extLst>
              <a:ext uri="{FF2B5EF4-FFF2-40B4-BE49-F238E27FC236}">
                <a16:creationId xmlns:a16="http://schemas.microsoft.com/office/drawing/2014/main" id="{52551D58-C6A2-B45A-2504-2E755C19C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1" y="573227"/>
            <a:ext cx="6118677" cy="40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9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ECB8-0DD2-D513-787D-8BA23E48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D274E-E02E-44DF-4BC1-B6EF5A08F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eiling of the Sistine Chapel – Smarthistory">
            <a:extLst>
              <a:ext uri="{FF2B5EF4-FFF2-40B4-BE49-F238E27FC236}">
                <a16:creationId xmlns:a16="http://schemas.microsoft.com/office/drawing/2014/main" id="{B7FA3973-C725-9386-D65E-5ADF15AD7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76325"/>
            <a:ext cx="10668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89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1C95-91DF-9C6A-CCA4-4C492BAA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5751-2E19-A58C-B3AB-5A261610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eiling of the Sistine Chapel – Smarthistory">
            <a:extLst>
              <a:ext uri="{FF2B5EF4-FFF2-40B4-BE49-F238E27FC236}">
                <a16:creationId xmlns:a16="http://schemas.microsoft.com/office/drawing/2014/main" id="{0B5DBC7D-EC49-A377-9897-73F0EC584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76325"/>
            <a:ext cx="10668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D904723-C3DE-977E-02EE-972CE8700C46}"/>
              </a:ext>
            </a:extLst>
          </p:cNvPr>
          <p:cNvGrpSpPr/>
          <p:nvPr/>
        </p:nvGrpSpPr>
        <p:grpSpPr>
          <a:xfrm>
            <a:off x="10211029" y="845695"/>
            <a:ext cx="3700800" cy="2299320"/>
            <a:chOff x="10211029" y="845695"/>
            <a:chExt cx="3700800" cy="22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96AE91-2CD0-7CEC-6171-526EBD9A5E77}"/>
                    </a:ext>
                  </a:extLst>
                </p14:cNvPr>
                <p14:cNvContentPartPr/>
                <p14:nvPr/>
              </p14:nvContentPartPr>
              <p14:xfrm>
                <a:off x="10211029" y="845695"/>
                <a:ext cx="3082320" cy="2299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96AE91-2CD0-7CEC-6171-526EBD9A5E7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02029" y="836695"/>
                  <a:ext cx="3099960" cy="23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00324E-D437-747A-E82C-92D726A6DE87}"/>
                    </a:ext>
                  </a:extLst>
                </p14:cNvPr>
                <p14:cNvContentPartPr/>
                <p14:nvPr/>
              </p14:nvContentPartPr>
              <p14:xfrm>
                <a:off x="12468949" y="1595935"/>
                <a:ext cx="274680" cy="53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00324E-D437-747A-E82C-92D726A6DE8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59949" y="1586935"/>
                  <a:ext cx="292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DFAF0F3-19C1-104E-1C5E-EEC4D09FDB97}"/>
                    </a:ext>
                  </a:extLst>
                </p14:cNvPr>
                <p14:cNvContentPartPr/>
                <p14:nvPr/>
              </p14:nvContentPartPr>
              <p14:xfrm>
                <a:off x="12606829" y="1620775"/>
                <a:ext cx="14400" cy="248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DFAF0F3-19C1-104E-1C5E-EEC4D09FDB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598189" y="1612135"/>
                  <a:ext cx="320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07F2252-1C4E-7274-D5FC-3936EB1CA985}"/>
                    </a:ext>
                  </a:extLst>
                </p14:cNvPr>
                <p14:cNvContentPartPr/>
                <p14:nvPr/>
              </p14:nvContentPartPr>
              <p14:xfrm>
                <a:off x="12812749" y="1509895"/>
                <a:ext cx="339120" cy="455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07F2252-1C4E-7274-D5FC-3936EB1CA9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803749" y="1501255"/>
                  <a:ext cx="3567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5ACDD7-94CC-539F-6D25-99EBC8495079}"/>
                    </a:ext>
                  </a:extLst>
                </p14:cNvPr>
                <p14:cNvContentPartPr/>
                <p14:nvPr/>
              </p14:nvContentPartPr>
              <p14:xfrm>
                <a:off x="13327909" y="1745695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5ACDD7-94CC-539F-6D25-99EBC849507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319269" y="17366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C89FC6-9B09-0D0D-CDEA-D0696AC36951}"/>
                    </a:ext>
                  </a:extLst>
                </p14:cNvPr>
                <p14:cNvContentPartPr/>
                <p14:nvPr/>
              </p14:nvContentPartPr>
              <p14:xfrm>
                <a:off x="13313149" y="1745695"/>
                <a:ext cx="15120" cy="419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C89FC6-9B09-0D0D-CDEA-D0696AC3695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04509" y="1736695"/>
                  <a:ext cx="327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B7B52E-C4F5-5D2D-9366-930C729AB2A0}"/>
                    </a:ext>
                  </a:extLst>
                </p14:cNvPr>
                <p14:cNvContentPartPr/>
                <p14:nvPr/>
              </p14:nvContentPartPr>
              <p14:xfrm>
                <a:off x="13355989" y="1620775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B7B52E-C4F5-5D2D-9366-930C729AB2A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346989" y="1612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65B952-5A20-774B-D3D5-AE15BB1BB001}"/>
                    </a:ext>
                  </a:extLst>
                </p14:cNvPr>
                <p14:cNvContentPartPr/>
                <p14:nvPr/>
              </p14:nvContentPartPr>
              <p14:xfrm>
                <a:off x="13572709" y="1814815"/>
                <a:ext cx="339120" cy="751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65B952-5A20-774B-D3D5-AE15BB1BB00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564069" y="1805815"/>
                  <a:ext cx="356760" cy="76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91988C2-1638-3CF3-573C-F6987358C3DA}"/>
                  </a:ext>
                </a:extLst>
              </p14:cNvPr>
              <p14:cNvContentPartPr/>
              <p14:nvPr/>
            </p14:nvContentPartPr>
            <p14:xfrm>
              <a:off x="10135396" y="2784295"/>
              <a:ext cx="451800" cy="410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91988C2-1638-3CF3-573C-F6987358C3D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26756" y="2775655"/>
                <a:ext cx="469440" cy="4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61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138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Matura MT Script Capitals</vt:lpstr>
      <vt:lpstr>Roboto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shubhangi bhatia</dc:creator>
  <cp:lastModifiedBy>shubhangi bhatia</cp:lastModifiedBy>
  <cp:revision>3</cp:revision>
  <dcterms:created xsi:type="dcterms:W3CDTF">2022-08-17T05:52:33Z</dcterms:created>
  <dcterms:modified xsi:type="dcterms:W3CDTF">2022-08-21T09:23:28Z</dcterms:modified>
</cp:coreProperties>
</file>