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146847062" r:id="rId9"/>
    <p:sldId id="2146847063" r:id="rId10"/>
    <p:sldId id="265" r:id="rId11"/>
    <p:sldId id="266" r:id="rId12"/>
    <p:sldId id="2146847064" r:id="rId13"/>
    <p:sldId id="267" r:id="rId14"/>
    <p:sldId id="2146847065" r:id="rId15"/>
    <p:sldId id="2146847066" r:id="rId16"/>
    <p:sldId id="2146847067" r:id="rId17"/>
    <p:sldId id="2146847068" r:id="rId18"/>
    <p:sldId id="268" r:id="rId19"/>
    <p:sldId id="2146847055" r:id="rId20"/>
    <p:sldId id="269" r:id="rId21"/>
    <p:sldId id="2146847059" r:id="rId22"/>
    <p:sldId id="2146847060" r:id="rId23"/>
    <p:sldId id="214684706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solidFill>
                  <a:schemeClr val="accent1"/>
                </a:solidFill>
              </a:rPr>
              <a:t>The Smartest AI Nutrition Assistant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Name-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Shubhangi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Kad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MIT Academy Of Engineering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-    Computer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51" y="1443038"/>
            <a:ext cx="10042324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72089"/>
            <a:ext cx="10110085" cy="4673600"/>
          </a:xfrm>
        </p:spPr>
      </p:pic>
    </p:spTree>
    <p:extLst>
      <p:ext uri="{BB962C8B-B14F-4D97-AF65-F5344CB8AC3E}">
        <p14:creationId xmlns:p14="http://schemas.microsoft.com/office/powerpoint/2010/main" val="232023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536" y="1232452"/>
            <a:ext cx="9936928" cy="4673600"/>
          </a:xfrm>
        </p:spPr>
      </p:pic>
    </p:spTree>
    <p:extLst>
      <p:ext uri="{BB962C8B-B14F-4D97-AF65-F5344CB8AC3E}">
        <p14:creationId xmlns:p14="http://schemas.microsoft.com/office/powerpoint/2010/main" val="351376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977" y="1540901"/>
            <a:ext cx="9224389" cy="4673600"/>
          </a:xfrm>
        </p:spPr>
      </p:pic>
    </p:spTree>
    <p:extLst>
      <p:ext uri="{BB962C8B-B14F-4D97-AF65-F5344CB8AC3E}">
        <p14:creationId xmlns:p14="http://schemas.microsoft.com/office/powerpoint/2010/main" val="353014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 / </a:t>
            </a:r>
            <a:r>
              <a:rPr lang="en-IN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</a:t>
            </a:r>
            <a:endParaRPr lang="en-US" sz="4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38" y="1667510"/>
            <a:ext cx="10544569" cy="4673600"/>
          </a:xfrm>
        </p:spPr>
      </p:pic>
    </p:spTree>
    <p:extLst>
      <p:ext uri="{BB962C8B-B14F-4D97-AF65-F5344CB8AC3E}">
        <p14:creationId xmlns:p14="http://schemas.microsoft.com/office/powerpoint/2010/main" val="180520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AI Nutrition Agent using IBM </a:t>
            </a:r>
            <a:r>
              <a:rPr lang="en-US" sz="2000" dirty="0" err="1"/>
              <a:t>Watsonx</a:t>
            </a:r>
            <a:r>
              <a:rPr lang="en-US" sz="2000" dirty="0"/>
              <a:t> Assistant effectively delivers personalized, real-time meal plans based on user input like allergies, health goals, and preferences. It improves user experience through dynamic suggestions, grocery lists, and fitness tips.</a:t>
            </a:r>
          </a:p>
          <a:p>
            <a:r>
              <a:rPr lang="en-US" sz="2000" dirty="0"/>
              <a:t>Challenges included handling varied inputs and complex logic flows. Future improvements can include image input, multilingual support, and fitness tracker integration.</a:t>
            </a:r>
          </a:p>
          <a:p>
            <a:r>
              <a:rPr lang="en-US" sz="2000" dirty="0"/>
              <a:t>Overall, the solution acts as a scalable, intelligent, and user-friendly virtual dietician, making healthy eating more accessible.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312" y="1639650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The AI Nutrition Agent can be further enhanced and scaled in various ways:</a:t>
            </a:r>
          </a:p>
          <a:p>
            <a:r>
              <a:rPr lang="en-US" sz="2000" b="1" dirty="0"/>
              <a:t>Additional Data </a:t>
            </a:r>
            <a:r>
              <a:rPr lang="en-US" sz="2000" b="1" dirty="0" smtClean="0"/>
              <a:t>Integration: </a:t>
            </a:r>
            <a:r>
              <a:rPr lang="en-US" sz="2000" dirty="0" smtClean="0"/>
              <a:t>Incorporate </a:t>
            </a:r>
            <a:r>
              <a:rPr lang="en-US" sz="2000" dirty="0"/>
              <a:t>health tracker data, regional cuisine databases, and medical records to improve personalization.</a:t>
            </a:r>
          </a:p>
          <a:p>
            <a:r>
              <a:rPr lang="en-US" sz="2000" b="1" dirty="0"/>
              <a:t>Advanced Machine Learning:</a:t>
            </a:r>
            <a:r>
              <a:rPr lang="en-US" sz="2000" dirty="0"/>
              <a:t> Use deep learning models for more accurate meal recommendations and pattern recognition.</a:t>
            </a:r>
          </a:p>
          <a:p>
            <a:r>
              <a:rPr lang="en-US" sz="2000" b="1" dirty="0"/>
              <a:t>Image Recognition:</a:t>
            </a:r>
            <a:r>
              <a:rPr lang="en-US" sz="2000" dirty="0"/>
              <a:t> Enable users to upload food images or labels for instant analysis.</a:t>
            </a:r>
          </a:p>
          <a:p>
            <a:r>
              <a:rPr lang="en-US" sz="2000" b="1" dirty="0"/>
              <a:t>Multilingual &amp; Cultural Expansion:</a:t>
            </a:r>
            <a:r>
              <a:rPr lang="en-US" sz="2000" dirty="0"/>
              <a:t> Support multiple languages and dietary customs to reach a wider audience.</a:t>
            </a:r>
          </a:p>
          <a:p>
            <a:r>
              <a:rPr lang="en-US" sz="2000" b="1" dirty="0"/>
              <a:t>Edge Computing:</a:t>
            </a:r>
            <a:r>
              <a:rPr lang="en-US" sz="2000" dirty="0"/>
              <a:t> Allow offline processing for rural or low-connectivity areas.</a:t>
            </a:r>
          </a:p>
          <a:p>
            <a:r>
              <a:rPr lang="en-US" sz="2000" b="1" dirty="0"/>
              <a:t>Global Accessibility:</a:t>
            </a:r>
            <a:r>
              <a:rPr lang="en-US" sz="2000" dirty="0"/>
              <a:t> Expand the system to support region-specific nutritional data and preferences, enabling global deployment.</a:t>
            </a:r>
          </a:p>
          <a:p>
            <a:r>
              <a:rPr lang="en-US" sz="2000" dirty="0"/>
              <a:t>These enhancements will make the system smarter, faster, and more adaptable—transforming it into a comprehensive AI health companion.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fr-FR" sz="2400" dirty="0"/>
              <a:t>IBM </a:t>
            </a:r>
            <a:r>
              <a:rPr lang="fr-FR" sz="2400" dirty="0" err="1"/>
              <a:t>Watsonx</a:t>
            </a:r>
            <a:r>
              <a:rPr lang="fr-FR" sz="2400" dirty="0"/>
              <a:t> Assistant Documentation – https://www.ibm.com/cloud/watsonx-assistant</a:t>
            </a:r>
          </a:p>
          <a:p>
            <a:pPr marL="305435" indent="-305435"/>
            <a:r>
              <a:rPr lang="en-US" sz="2400" dirty="0" err="1"/>
              <a:t>Twilio</a:t>
            </a:r>
            <a:r>
              <a:rPr lang="en-US" sz="2400" dirty="0"/>
              <a:t> API for WhatsApp – https://www.twilio.com/whatsapp</a:t>
            </a:r>
          </a:p>
          <a:p>
            <a:pPr marL="305435" indent="-305435"/>
            <a:r>
              <a:rPr lang="en-US" sz="2400" dirty="0"/>
              <a:t>IBM Developer: Build a nutrition </a:t>
            </a:r>
            <a:r>
              <a:rPr lang="en-US" sz="2400" dirty="0" err="1"/>
              <a:t>chatbot</a:t>
            </a:r>
            <a:r>
              <a:rPr lang="en-US" sz="2400" dirty="0"/>
              <a:t> using Watson – https://developer.ibm.com/articles/build-a-nutrition-chatbot-with-watson/</a:t>
            </a:r>
          </a:p>
          <a:p>
            <a:r>
              <a:rPr lang="en-US" sz="2400" dirty="0"/>
              <a:t>USDA </a:t>
            </a:r>
            <a:r>
              <a:rPr lang="en-US" sz="2400" dirty="0" err="1"/>
              <a:t>FoodData</a:t>
            </a:r>
            <a:r>
              <a:rPr lang="en-US" sz="2400" dirty="0"/>
              <a:t> Central – https://fdc.nal.usda.gov/</a:t>
            </a:r>
          </a:p>
          <a:p>
            <a:r>
              <a:rPr lang="en-US" sz="2400" dirty="0" err="1"/>
              <a:t>Spoonacular</a:t>
            </a:r>
            <a:r>
              <a:rPr lang="en-US" sz="2400" dirty="0"/>
              <a:t> Food API – https://spoonacular.com/food-api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477" y="1301750"/>
            <a:ext cx="6221045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08" y="1301750"/>
            <a:ext cx="6196184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634" y="1301750"/>
            <a:ext cx="8975188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400" dirty="0"/>
              <a:t>In today's health-conscious world, individuals increasingly seek personalized nutrition guidance. However, most existing tools provide </a:t>
            </a:r>
            <a:r>
              <a:rPr lang="en-US" sz="2400" dirty="0">
                <a:solidFill>
                  <a:schemeClr val="tx1"/>
                </a:solidFill>
              </a:rPr>
              <a:t>generic meal plans</a:t>
            </a:r>
            <a:r>
              <a:rPr lang="en-US" sz="2400" dirty="0"/>
              <a:t>, lack real-time adaptability, and fail to consider a person's cultural habits, allergies, evolving health conditions, or daily feedback. Additionally, nutritionists and dieticians face challenges in scaling personalized consultations due to time and resource constraints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10" y="1122049"/>
            <a:ext cx="11896579" cy="589069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2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smart AI-powered Nutrition Assistant built using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Assistant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Generative 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deliver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personalized, real-time meal plans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understands user inputs (like allergies, health goals, preferences), provides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nutritional advice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adapts daily. The solution also includes features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grocery lists, calorie breakdowns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workout tips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acting as a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virtual dietician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improves with user feedback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600" b="1" dirty="0" smtClean="0">
                <a:latin typeface="Calibri"/>
                <a:ea typeface="+mn-lt"/>
                <a:cs typeface="+mn-lt"/>
              </a:rPr>
              <a:t>Data </a:t>
            </a:r>
            <a:r>
              <a:rPr lang="en-IN" sz="1600" b="1" dirty="0">
                <a:latin typeface="Calibri"/>
                <a:ea typeface="+mn-lt"/>
                <a:cs typeface="+mn-lt"/>
              </a:rPr>
              <a:t>Collection</a:t>
            </a:r>
            <a:r>
              <a:rPr lang="en-IN" sz="1600" b="1" dirty="0" smtClean="0">
                <a:latin typeface="Calibri"/>
                <a:ea typeface="+mn-lt"/>
                <a:cs typeface="+mn-lt"/>
              </a:rPr>
              <a:t>:</a:t>
            </a:r>
          </a:p>
          <a:p>
            <a:pPr marL="305435" indent="-305435"/>
            <a:r>
              <a:rPr lang="en-IN" sz="1600" dirty="0" smtClean="0"/>
              <a:t>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data: age, gender, dietary preference, allergies, health goals, activity levels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external APIs for nutrition data (e.g., USDA,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Spoonacular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weather data, and health </a:t>
            </a:r>
            <a:r>
              <a:rPr lang="en-IN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guidelines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600" b="1" dirty="0" smtClean="0">
                <a:latin typeface="Calibri"/>
                <a:ea typeface="+mn-lt"/>
                <a:cs typeface="+mn-lt"/>
              </a:rPr>
              <a:t>Data </a:t>
            </a:r>
            <a:r>
              <a:rPr lang="en-IN" sz="1600" b="1" dirty="0">
                <a:latin typeface="Calibri"/>
                <a:ea typeface="+mn-lt"/>
                <a:cs typeface="+mn-lt"/>
              </a:rPr>
              <a:t>Preprocessing:</a:t>
            </a:r>
            <a:endParaRPr lang="en-IN" sz="1600" b="1" dirty="0">
              <a:latin typeface="Calibri"/>
              <a:cs typeface="Calibri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inputs to remove ambiguity or missing values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features like calorie needs, allergy restrictions, time of day, and cultural food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preference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6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600" b="1" dirty="0">
              <a:latin typeface="Calibri"/>
              <a:cs typeface="Calibri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inputs to remove ambiguity or missing values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features like calorie needs, allergy restrictions, time of day, and cultural food 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preference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9920" lvl="1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1" y="1232452"/>
            <a:ext cx="11896579" cy="562554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1600" b="1" dirty="0" smtClean="0">
                <a:latin typeface="Calibri"/>
                <a:ea typeface="+mn-lt"/>
                <a:cs typeface="+mn-lt"/>
              </a:rPr>
              <a:t>   </a:t>
            </a:r>
          </a:p>
          <a:p>
            <a:pPr marL="305435" indent="-305435"/>
            <a:r>
              <a:rPr lang="en-IN" sz="1600" b="1" dirty="0">
                <a:latin typeface="Calibri"/>
                <a:ea typeface="+mn-lt"/>
                <a:cs typeface="+mn-lt"/>
              </a:rPr>
              <a:t>Deployment:</a:t>
            </a:r>
            <a:endParaRPr lang="en-IN" sz="1600" b="1" dirty="0">
              <a:latin typeface="Calibri"/>
              <a:cs typeface="Calibri"/>
            </a:endParaRP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on IBM Cloud via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Assistant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 through a chat-based interface (desktop or mobile browser)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and scalable on IBM Cloud </a:t>
            </a:r>
            <a:r>
              <a:rPr lang="en-IN" sz="16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</a:t>
            </a:r>
            <a:endParaRPr lang="en-IN" sz="1600" b="1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endParaRPr lang="en-IN" sz="1600" b="1" dirty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1600" b="1" dirty="0" smtClean="0">
                <a:latin typeface="Calibri"/>
                <a:ea typeface="+mn-lt"/>
                <a:cs typeface="+mn-lt"/>
              </a:rPr>
              <a:t>Evaluation</a:t>
            </a:r>
            <a:r>
              <a:rPr lang="en-IN" sz="1600" b="1" dirty="0">
                <a:latin typeface="Calibri"/>
                <a:ea typeface="+mn-lt"/>
                <a:cs typeface="+mn-lt"/>
              </a:rPr>
              <a:t>:</a:t>
            </a:r>
            <a:endParaRPr lang="en-IN" sz="1600" b="1" dirty="0">
              <a:latin typeface="Calibri"/>
              <a:cs typeface="Calibri"/>
            </a:endParaRPr>
          </a:p>
          <a:p>
            <a:r>
              <a:rPr lang="en-US" dirty="0"/>
              <a:t>Monitor chat flows and analyze user satisfaction with meal suggestions</a:t>
            </a:r>
          </a:p>
          <a:p>
            <a:r>
              <a:rPr lang="en-US" dirty="0"/>
              <a:t>Add feedback options for refining meal plans (e.g., like/dislike, allergy warning)</a:t>
            </a:r>
          </a:p>
          <a:p>
            <a:r>
              <a:rPr lang="en-US" dirty="0"/>
              <a:t>Update logic and options based on user inputs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75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21" y="1491175"/>
            <a:ext cx="11896579" cy="572288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endParaRPr lang="en-US" sz="1800" b="1" dirty="0" smtClean="0"/>
          </a:p>
          <a:p>
            <a:endParaRPr lang="en-US" sz="1800" b="1" dirty="0"/>
          </a:p>
          <a:p>
            <a:r>
              <a:rPr lang="en-US" sz="1800" b="1" dirty="0" smtClean="0"/>
              <a:t>Result:</a:t>
            </a:r>
            <a:endParaRPr lang="en-US" sz="1800" dirty="0" smtClean="0"/>
          </a:p>
          <a:p>
            <a:r>
              <a:rPr lang="en-US" sz="1800" dirty="0" smtClean="0"/>
              <a:t>Dynamic and personalized nutrition assistant delivering</a:t>
            </a:r>
          </a:p>
          <a:p>
            <a:pPr marL="0" indent="0">
              <a:buNone/>
            </a:pPr>
            <a:r>
              <a:rPr lang="en-US" sz="1800" dirty="0" smtClean="0"/>
              <a:t> contextual meal suggestions and health advice instantly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19" y="1232452"/>
            <a:ext cx="9566032" cy="467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36431"/>
            <a:ext cx="11029616" cy="5201626"/>
          </a:xfrm>
        </p:spPr>
        <p:txBody>
          <a:bodyPr>
            <a:normAutofit/>
          </a:bodyPr>
          <a:lstStyle/>
          <a:p>
            <a:r>
              <a:rPr lang="en-IN" sz="1800" b="1" dirty="0"/>
              <a:t>System Requirements</a:t>
            </a:r>
          </a:p>
          <a:p>
            <a:r>
              <a:rPr lang="en-IN" sz="1800" b="1" dirty="0"/>
              <a:t>Operating System</a:t>
            </a:r>
            <a:r>
              <a:rPr lang="en-IN" sz="1800" dirty="0"/>
              <a:t>: Windows 10 / </a:t>
            </a:r>
            <a:r>
              <a:rPr lang="en-IN" sz="1800" dirty="0" err="1"/>
              <a:t>macOS</a:t>
            </a:r>
            <a:r>
              <a:rPr lang="en-IN" sz="1800" dirty="0"/>
              <a:t> / Linux</a:t>
            </a:r>
          </a:p>
          <a:p>
            <a:r>
              <a:rPr lang="en-IN" sz="1800" b="1" dirty="0"/>
              <a:t>Web Browser</a:t>
            </a:r>
            <a:r>
              <a:rPr lang="en-IN" sz="1800" dirty="0"/>
              <a:t>: Chrome, Firefox, or Edge (for accessing </a:t>
            </a:r>
            <a:r>
              <a:rPr lang="en-IN" sz="1800" dirty="0" err="1"/>
              <a:t>Watsonx</a:t>
            </a:r>
            <a:r>
              <a:rPr lang="en-IN" sz="1800" dirty="0"/>
              <a:t> Assistant)</a:t>
            </a:r>
          </a:p>
          <a:p>
            <a:r>
              <a:rPr lang="en-IN" sz="1800" b="1" dirty="0"/>
              <a:t>IBM Cloud Account</a:t>
            </a:r>
            <a:r>
              <a:rPr lang="en-IN" sz="1800" dirty="0"/>
              <a:t>: IBM Cloud </a:t>
            </a:r>
            <a:r>
              <a:rPr lang="en-IN" sz="1800" dirty="0" err="1"/>
              <a:t>Lite</a:t>
            </a:r>
            <a:r>
              <a:rPr lang="en-IN" sz="1800" dirty="0"/>
              <a:t> (free tier)</a:t>
            </a:r>
          </a:p>
          <a:p>
            <a:r>
              <a:rPr lang="en-IN" sz="1800" b="1" dirty="0" err="1"/>
              <a:t>Watsonx</a:t>
            </a:r>
            <a:r>
              <a:rPr lang="en-IN" sz="1800" b="1" dirty="0"/>
              <a:t> Assistant</a:t>
            </a:r>
            <a:r>
              <a:rPr lang="en-IN" sz="1800" dirty="0"/>
              <a:t>: For building and deploying </a:t>
            </a:r>
            <a:r>
              <a:rPr lang="en-IN" sz="1800" dirty="0" err="1"/>
              <a:t>chatbot</a:t>
            </a:r>
            <a:endParaRPr lang="en-IN" sz="1800" dirty="0"/>
          </a:p>
          <a:p>
            <a:r>
              <a:rPr lang="en-IN" sz="1800" b="1" dirty="0"/>
              <a:t>Internet Access</a:t>
            </a:r>
            <a:r>
              <a:rPr lang="en-IN" sz="1800" dirty="0"/>
              <a:t>: For API integration (e.g., nutrition database)</a:t>
            </a:r>
          </a:p>
          <a:p>
            <a:r>
              <a:rPr lang="en-IN" sz="1800" b="1" dirty="0"/>
              <a:t>Storage</a:t>
            </a:r>
            <a:r>
              <a:rPr lang="en-IN" sz="1800" dirty="0"/>
              <a:t>: IBM Cloud Object Storage (optional – for storing user preferences or logs)</a:t>
            </a:r>
          </a:p>
          <a:p>
            <a:r>
              <a:rPr lang="en-IN" sz="1800" b="1" dirty="0"/>
              <a:t>Compute Resource</a:t>
            </a:r>
            <a:r>
              <a:rPr lang="en-IN" sz="1800" dirty="0"/>
              <a:t>: IBM Cloud Functions or IBM Code Engine (for logic if needed)</a:t>
            </a:r>
          </a:p>
          <a:p>
            <a:r>
              <a:rPr lang="en-IN" sz="1800" b="1" dirty="0"/>
              <a:t>For Integration &amp; Deployment</a:t>
            </a:r>
            <a:r>
              <a:rPr lang="en-IN" sz="1800" b="1" dirty="0" smtClean="0"/>
              <a:t>:</a:t>
            </a:r>
          </a:p>
          <a:p>
            <a:r>
              <a:rPr lang="en-US" sz="1800" b="1" dirty="0" err="1"/>
              <a:t>Twilio</a:t>
            </a:r>
            <a:r>
              <a:rPr lang="en-US" sz="1800" b="1" dirty="0"/>
              <a:t> API</a:t>
            </a:r>
            <a:r>
              <a:rPr lang="en-US" sz="1800" dirty="0"/>
              <a:t> – for integrating </a:t>
            </a:r>
            <a:r>
              <a:rPr lang="en-US" sz="1800" dirty="0" err="1"/>
              <a:t>Watsonx</a:t>
            </a:r>
            <a:r>
              <a:rPr lang="en-US" sz="1800" dirty="0"/>
              <a:t> Assistant with WhatsApp chat interface</a:t>
            </a:r>
          </a:p>
          <a:p>
            <a:endParaRPr lang="en-IN" sz="1800" b="1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Algorithm </a:t>
            </a:r>
            <a:r>
              <a:rPr lang="en-IN" sz="1400" b="1" dirty="0">
                <a:ea typeface="+mn-lt"/>
                <a:cs typeface="+mn-lt"/>
              </a:rPr>
              <a:t>Selection</a:t>
            </a:r>
            <a:r>
              <a:rPr lang="en-IN" sz="1400" b="1" dirty="0" smtClean="0">
                <a:ea typeface="+mn-lt"/>
                <a:cs typeface="+mn-lt"/>
              </a:rPr>
              <a:t>:</a:t>
            </a:r>
          </a:p>
          <a:p>
            <a:pPr marL="305435" indent="-305435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this project, a combination of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rule-based logic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(NLP)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Generative AI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(powered by 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is used instead of traditional ML models like ARIMA or LSTM.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choice is based on the need for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dynamic, personalized meal generation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natural conversation, and adaptability to diverse user inputs like allergies, fitness goals, and diet preferences</a:t>
            </a: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inputs considered for meal plan generation include: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demographics: age, gender, weight, activity level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Stated preferences: vegetarian/non-vegetarian, allergies, low-calorie, high-protein, vegan, etc.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context: meal time (breakfast/lunch/dinner), or request for "tomorrow's plan"</a:t>
            </a:r>
          </a:p>
          <a:p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Optional: health conditions (e.g., diabetes, weight loss), cultural food preferences</a:t>
            </a:r>
          </a:p>
          <a:p>
            <a:pPr marL="305435" indent="-305435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8147"/>
            <a:ext cx="12337366" cy="6393766"/>
          </a:xfrm>
        </p:spPr>
        <p:txBody>
          <a:bodyPr/>
          <a:lstStyle/>
          <a:p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generative models like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pre-trained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system leverages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 engineering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fine-tuned examples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within the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Assistant environment.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is user-driven: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input is mapped to entities and intents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Predefined action flows guide meal selection based on combinations of dietary needs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 loops (like “Was this useful?”) improve future responses via manual tuning</a:t>
            </a:r>
          </a:p>
          <a:p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IN" sz="16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assistant processes the user's request using NLP to extract intent and constraints (e.g., "I want a low-calorie dinner without eggs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 + prompt-based logic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combines predefined templates with dynamic data (e.g., calorie range, allergies) to generate a personalized plan</a:t>
            </a:r>
            <a:r>
              <a:rPr lang="en-US" altLang="en-US" sz="1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Responses adapt in real-time based on previous answers using </a:t>
            </a: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contextual memory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may include grocery lists, calorie counts, or workout tips.</a:t>
            </a:r>
          </a:p>
          <a:p>
            <a:endParaRPr lang="en-IN" sz="1400" b="1" dirty="0" smtClean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IN" sz="1400" b="1" dirty="0" smtClean="0">
              <a:ea typeface="+mn-lt"/>
              <a:cs typeface="+mn-lt"/>
            </a:endParaRPr>
          </a:p>
          <a:p>
            <a:pPr marL="305435" indent="-305435"/>
            <a:endParaRPr lang="en-IN" sz="1400" b="1" dirty="0" smtClean="0">
              <a:ea typeface="+mn-lt"/>
              <a:cs typeface="+mn-lt"/>
            </a:endParaRPr>
          </a:p>
          <a:p>
            <a:pPr marL="305435" indent="-305435"/>
            <a:endParaRPr lang="en-IN" sz="1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8649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infopath/2007/PartnerControls"/>
    <ds:schemaRef ds:uri="c0fa2617-96bd-425d-8578-e93563fe37c5"/>
    <ds:schemaRef ds:uri="http://schemas.microsoft.com/office/2006/documentManagement/types"/>
    <ds:schemaRef ds:uri="9162bd5b-4ed9-4da3-b376-05204580ba3f"/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212</TotalTime>
  <Words>1062</Words>
  <Application>Microsoft Office PowerPoint</Application>
  <PresentationFormat>Widescreen</PresentationFormat>
  <Paragraphs>116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The Smartest AI Nutrition Assistant</vt:lpstr>
      <vt:lpstr>OUTLINE</vt:lpstr>
      <vt:lpstr>Problem Statement</vt:lpstr>
      <vt:lpstr>Proposed Solution</vt:lpstr>
      <vt:lpstr>Proposed Solution</vt:lpstr>
      <vt:lpstr>Proposed Solution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  / visualization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33</cp:revision>
  <dcterms:created xsi:type="dcterms:W3CDTF">2021-05-26T16:50:10Z</dcterms:created>
  <dcterms:modified xsi:type="dcterms:W3CDTF">2025-08-02T08:48:01Z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