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RUNGE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KUTTA METHOD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The 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Runge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Kutta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4</a:t>
            </a:r>
            <a:r>
              <a:rPr lang="en-US" sz="2800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Order method is designed to find out the numerical solution of a first order differential equation. It is a kind of initial value problem in which initial conditions are known,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i.e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the values of x</a:t>
            </a:r>
            <a:r>
              <a:rPr lang="en-US" sz="28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0 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 and y</a:t>
            </a:r>
            <a:r>
              <a:rPr lang="en-US" sz="28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0 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are known, and the values of y at different values x is to be found out.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819945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Pseudocode for </a:t>
            </a:r>
            <a:r>
              <a:rPr lang="en-US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Runge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Kutta’s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method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1: Define Function f(</a:t>
            </a:r>
            <a:r>
              <a:rPr lang="en-US" sz="3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x,y</a:t>
            </a: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fontAlgn="base"/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</a:t>
            </a:r>
            <a:r>
              <a:rPr lang="en-US" sz="34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Read/input initial given values x0,y0</a:t>
            </a:r>
          </a:p>
          <a:p>
            <a:pPr fontAlgn="base"/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3: Read/Input step size h,  </a:t>
            </a:r>
            <a:r>
              <a:rPr lang="en-US" sz="3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xn</a:t>
            </a: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(for which function is to be evaluated)</a:t>
            </a:r>
          </a:p>
          <a:p>
            <a:pPr fontAlgn="base"/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4: while x&lt;</a:t>
            </a:r>
            <a:r>
              <a:rPr lang="en-US" sz="3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xn</a:t>
            </a: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 fontAlgn="base">
              <a:buNone/>
            </a:pP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</a:p>
          <a:p>
            <a:pPr marL="0" indent="0" fontAlgn="base">
              <a:buNone/>
            </a:pPr>
            <a:r>
              <a:rPr lang="en-US" sz="3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k1 = h*f(x0,y0)</a:t>
            </a:r>
          </a:p>
          <a:p>
            <a:pPr marL="0" indent="0" fontAlgn="base">
              <a:buNone/>
            </a:pP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k2 = h*f(x0+h/2 , y0+k1/2)</a:t>
            </a:r>
          </a:p>
          <a:p>
            <a:pPr marL="0" indent="0" fontAlgn="base">
              <a:buNone/>
            </a:pP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k3 = h*f(x0+h/2 , y0+k2/2)</a:t>
            </a:r>
          </a:p>
          <a:p>
            <a:pPr marL="0" indent="0" fontAlgn="base">
              <a:buNone/>
            </a:pP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k4 = h*f(x0+h , y0+k3)</a:t>
            </a:r>
          </a:p>
          <a:p>
            <a:pPr marL="0" indent="0" fontAlgn="base">
              <a:buNone/>
            </a:pP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</a:p>
          <a:p>
            <a:pPr marL="0" indent="0" fontAlgn="base">
              <a:buNone/>
            </a:pPr>
            <a:r>
              <a:rPr lang="en-US" sz="3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k = (k1+2*k2+2*k3+k4)/6</a:t>
            </a:r>
          </a:p>
          <a:p>
            <a:pPr marL="0" indent="0" fontAlgn="base">
              <a:buNone/>
            </a:pP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y = </a:t>
            </a:r>
            <a:r>
              <a:rPr lang="en-US" sz="3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y+k</a:t>
            </a:r>
            <a:endParaRPr lang="en-US" sz="3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fontAlgn="base">
              <a:buNone/>
            </a:pP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x = </a:t>
            </a:r>
            <a:r>
              <a:rPr lang="en-US" sz="3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x+h</a:t>
            </a:r>
            <a:endParaRPr lang="en-US" sz="3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fontAlgn="base">
              <a:buNone/>
            </a:pPr>
            <a:endParaRPr lang="en-US" sz="3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fontAlgn="base"/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</a:t>
            </a:r>
            <a:r>
              <a:rPr lang="en-US" sz="34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3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Display x and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mplement RK method in C.</a:t>
            </a: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Students are encouraged to develop an optimized code.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RUNGE KUTTA METHOD</vt:lpstr>
      <vt:lpstr>PowerPoint Presentation</vt:lpstr>
      <vt:lpstr>PowerPoint Presentation</vt:lpstr>
      <vt:lpstr>Pseudocode for Runge Kutta’s method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L-8 RUNGE KUTTA METHOD</dc:title>
  <dc:creator>SCE</dc:creator>
  <cp:lastModifiedBy>Mr. Ankur Choudhary</cp:lastModifiedBy>
  <cp:revision>21</cp:revision>
  <dcterms:created xsi:type="dcterms:W3CDTF">2006-08-16T00:00:00Z</dcterms:created>
  <dcterms:modified xsi:type="dcterms:W3CDTF">2021-04-30T08:45:10Z</dcterms:modified>
</cp:coreProperties>
</file>