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EULER’S </a:t>
            </a:r>
            <a:r>
              <a:rPr lang="en-US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METHOD IMPLEMENTATION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800" dirty="0" smtClean="0">
                <a:latin typeface="Calibri(light)"/>
              </a:rPr>
              <a:t>   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Euler’s method is considered to be one of the oldest and simplest methods to find the numerical solution of ordinary differential equation. 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It is a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first-order numerical procedure for solving ordinary differential equations with a given initial value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Pseudocode for Euler’s method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Step 1: Define Function f(</a:t>
            </a:r>
            <a:r>
              <a:rPr lang="fr-FR" sz="3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x,y</a:t>
            </a: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Step 2: Read/input initial conditions x0, y0, </a:t>
            </a:r>
          </a:p>
          <a:p>
            <a:pPr marL="0" indent="0">
              <a:buNone/>
            </a:pP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Step 3: Read/input step size h and xn</a:t>
            </a:r>
            <a:endParaRPr lang="fr-FR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Step 4: x=x0,  y=y0</a:t>
            </a:r>
            <a:endParaRPr lang="fr-FR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Step 5: while x &lt;= xn</a:t>
            </a:r>
          </a:p>
          <a:p>
            <a:pPr marL="457200" lvl="1" indent="0">
              <a:buNone/>
            </a:pPr>
            <a:r>
              <a:rPr lang="fr-FR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 h*f(</a:t>
            </a:r>
            <a:r>
              <a:rPr lang="fr-FR" sz="3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x,y</a:t>
            </a: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fr-FR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fr-FR" sz="3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y+k</a:t>
            </a:r>
            <a:endParaRPr lang="fr-FR" sz="3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fr-FR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=</a:t>
            </a:r>
            <a:r>
              <a:rPr lang="fr-FR" sz="3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x+h</a:t>
            </a:r>
            <a:endParaRPr lang="fr-FR" sz="3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Print x and y</a:t>
            </a:r>
          </a:p>
          <a:p>
            <a:pPr marL="0" indent="0">
              <a:buNone/>
            </a:pP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Step 6: End</a:t>
            </a:r>
          </a:p>
          <a:p>
            <a:pPr marL="0" indent="0">
              <a:buNone/>
            </a:pP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fr-FR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# xn represents the value corresponding to which you need to find the value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mplement Euler’s method in C.</a:t>
            </a:r>
          </a:p>
          <a:p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Students are encouraged to develop an optimized code.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Calibri(light)</vt:lpstr>
      <vt:lpstr>Office Theme</vt:lpstr>
      <vt:lpstr>EULER’S METHOD IMPLEMENTATION</vt:lpstr>
      <vt:lpstr>PowerPoint Presentation</vt:lpstr>
      <vt:lpstr>Pseudocode for Euler’s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L-7 EULER’S METHOD</dc:title>
  <dc:creator>SCE</dc:creator>
  <cp:lastModifiedBy>Mr. Ankur Choudhary</cp:lastModifiedBy>
  <cp:revision>26</cp:revision>
  <dcterms:created xsi:type="dcterms:W3CDTF">2006-08-16T00:00:00Z</dcterms:created>
  <dcterms:modified xsi:type="dcterms:W3CDTF">2021-04-30T08:43:58Z</dcterms:modified>
</cp:coreProperties>
</file>