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5176D-E3F6-40C0-8489-07DBDE55FC06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BE7B4-CA0B-4FB8-9177-922AC7F0A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4227175" y="-11796713"/>
            <a:ext cx="16652875" cy="12490451"/>
          </a:xfrm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839200" cy="6324600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endParaRPr lang="en-US" sz="16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800" b="1" dirty="0" smtClean="0">
                <a:latin typeface="Calibri" pitchFamily="34" charset="0"/>
                <a:cs typeface="Arial" charset="0"/>
              </a:rPr>
              <a:t>Lecture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800" b="1" dirty="0" smtClean="0">
                <a:latin typeface="Calibri" pitchFamily="34" charset="0"/>
                <a:cs typeface="Arial" charset="0"/>
              </a:rPr>
              <a:t>on</a:t>
            </a:r>
            <a:r>
              <a:rPr lang="en-US" sz="2000" dirty="0" smtClean="0">
                <a:latin typeface="Calibri" pitchFamily="34" charset="0"/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dirty="0" smtClean="0">
                <a:latin typeface="Calibri" pitchFamily="34" charset="0"/>
                <a:cs typeface="Arial" charset="0"/>
              </a:rPr>
              <a:t>“</a:t>
            </a:r>
            <a:r>
              <a:rPr lang="en-US" b="1" dirty="0" smtClean="0">
                <a:latin typeface="Calibri" pitchFamily="34" charset="0"/>
                <a:cs typeface="Arial" charset="0"/>
              </a:rPr>
              <a:t>CBNST LAB –PMA-402</a:t>
            </a:r>
            <a:r>
              <a:rPr lang="en-US" dirty="0" smtClean="0">
                <a:latin typeface="Calibri" pitchFamily="34" charset="0"/>
                <a:cs typeface="Arial" charset="0"/>
              </a:rPr>
              <a:t>”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latin typeface="Calibri" pitchFamily="34" charset="0"/>
                <a:cs typeface="Arial" charset="0"/>
              </a:rPr>
              <a:t>by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i="1" dirty="0" err="1" smtClean="0">
                <a:latin typeface="Calibri" pitchFamily="34" charset="0"/>
                <a:cs typeface="Arial" charset="0"/>
              </a:rPr>
              <a:t>A</a:t>
            </a:r>
            <a:r>
              <a:rPr lang="en-US" sz="2000" b="1" dirty="0" err="1" smtClean="0">
                <a:latin typeface="Calibri" pitchFamily="34" charset="0"/>
                <a:cs typeface="Arial" charset="0"/>
              </a:rPr>
              <a:t>kansha</a:t>
            </a:r>
            <a:r>
              <a:rPr lang="en-US" sz="2000" b="1" dirty="0" smtClean="0">
                <a:latin typeface="Calibri" pitchFamily="34" charset="0"/>
                <a:cs typeface="Arial" charset="0"/>
              </a:rPr>
              <a:t> Gupta</a:t>
            </a:r>
            <a:endParaRPr lang="en-US" sz="2000" dirty="0" smtClean="0">
              <a:latin typeface="Calibri" pitchFamily="34" charset="0"/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latin typeface="Calibri" pitchFamily="34" charset="0"/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latin typeface="Calibri" pitchFamily="34" charset="0"/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latin typeface="Calibri" pitchFamily="34" charset="0"/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latin typeface="Calibri" pitchFamily="34" charset="0"/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latin typeface="Calibri" pitchFamily="34" charset="0"/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latin typeface="Calibri" pitchFamily="34" charset="0"/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800" b="1" dirty="0" smtClean="0">
                <a:latin typeface="Calibri" pitchFamily="34" charset="0"/>
                <a:cs typeface="Arial" charset="0"/>
              </a:rPr>
              <a:t>DEPARTMENT OF COMPUTER SCIENCE AND ENGINEERING</a:t>
            </a:r>
            <a:endParaRPr lang="en-US" sz="2800" dirty="0" smtClean="0">
              <a:latin typeface="Calibri" pitchFamily="34" charset="0"/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latin typeface="Calibri" pitchFamily="34" charset="0"/>
                <a:cs typeface="Arial" charset="0"/>
              </a:rPr>
              <a:t>GRAPHIC ERA DEEMED TO BE UNIVERSITY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1600" dirty="0" smtClean="0"/>
          </a:p>
        </p:txBody>
      </p:sp>
      <p:pic>
        <p:nvPicPr>
          <p:cNvPr id="6147" name="Picture 3" descr="ahmed-logo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667000"/>
            <a:ext cx="12096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905000"/>
            <a:ext cx="7370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Simpson’s 3/8 method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In numerical analysis, Simpson's 3/8 rule (method) is a technique for approximating definite integral of a continuous function.</a:t>
            </a:r>
          </a:p>
          <a:p>
            <a:pPr algn="just"/>
            <a:r>
              <a:rPr lang="en-US" dirty="0" smtClean="0"/>
              <a:t>Simpson's 3/8 rule, also called Simpson's second rule, is another method for numerical integration proposed by Thomas Simpson. It is based upon a cubic interpolation rather than a quadratic interpolation.</a:t>
            </a:r>
          </a:p>
          <a:p>
            <a:pPr algn="just"/>
            <a:r>
              <a:rPr lang="en-US" dirty="0" smtClean="0"/>
              <a:t>Simpson's 3/8 rule is similar to Simpson's 1/3 rule, the only difference being that, for the 3/8 rule, the </a:t>
            </a:r>
            <a:r>
              <a:rPr lang="en-US" dirty="0" err="1" smtClean="0"/>
              <a:t>interpolant</a:t>
            </a:r>
            <a:r>
              <a:rPr lang="en-US" dirty="0" smtClean="0"/>
              <a:t> is a cubic polynomial. Though the 3/8 rule uses one more function value, it is about twice as accurate as the 1/3 rule.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Simpson 3/8 Method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667000"/>
            <a:ext cx="2017485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Simpson’s 3/8 Formula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667000"/>
            <a:ext cx="5580743" cy="1010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Step 1: Define Function f(x)</a:t>
            </a:r>
          </a:p>
          <a:p>
            <a:pPr>
              <a:buNone/>
            </a:pPr>
            <a:r>
              <a:rPr lang="en-IN" dirty="0" smtClean="0"/>
              <a:t>Step 2:	Read n		// number of observation	</a:t>
            </a:r>
          </a:p>
          <a:p>
            <a:pPr>
              <a:buNone/>
            </a:pPr>
            <a:r>
              <a:rPr lang="en-IN" dirty="0" smtClean="0"/>
              <a:t>	Read </a:t>
            </a:r>
            <a:r>
              <a:rPr lang="en-IN" dirty="0" err="1" smtClean="0"/>
              <a:t>ul</a:t>
            </a:r>
            <a:r>
              <a:rPr lang="en-IN" dirty="0" smtClean="0"/>
              <a:t>		// upper limit</a:t>
            </a:r>
          </a:p>
          <a:p>
            <a:pPr>
              <a:buNone/>
            </a:pPr>
            <a:r>
              <a:rPr lang="en-IN" dirty="0" smtClean="0"/>
              <a:t>	Read </a:t>
            </a:r>
            <a:r>
              <a:rPr lang="en-IN" dirty="0" err="1" smtClean="0"/>
              <a:t>ll</a:t>
            </a:r>
            <a:r>
              <a:rPr lang="en-IN" dirty="0" smtClean="0"/>
              <a:t>		// lower limit</a:t>
            </a:r>
          </a:p>
          <a:p>
            <a:pPr>
              <a:buNone/>
            </a:pPr>
            <a:r>
              <a:rPr lang="en-IN" dirty="0" smtClean="0"/>
              <a:t>	</a:t>
            </a:r>
          </a:p>
          <a:p>
            <a:pPr>
              <a:buNone/>
            </a:pPr>
            <a:r>
              <a:rPr lang="en-IN" dirty="0" smtClean="0"/>
              <a:t>Step 3: Calculate step size</a:t>
            </a:r>
          </a:p>
          <a:p>
            <a:pPr>
              <a:buNone/>
            </a:pPr>
            <a:r>
              <a:rPr lang="en-IN" dirty="0" smtClean="0"/>
              <a:t>	h = (</a:t>
            </a:r>
            <a:r>
              <a:rPr lang="en-IN" dirty="0" err="1" smtClean="0"/>
              <a:t>ul-ll</a:t>
            </a:r>
            <a:r>
              <a:rPr lang="en-IN" dirty="0" smtClean="0"/>
              <a:t>)/n;</a:t>
            </a:r>
          </a:p>
          <a:p>
            <a:pPr>
              <a:buNone/>
            </a:pPr>
            <a:r>
              <a:rPr lang="en-IN" dirty="0" smtClean="0"/>
              <a:t>	</a:t>
            </a:r>
          </a:p>
          <a:p>
            <a:pPr>
              <a:buNone/>
            </a:pPr>
            <a:r>
              <a:rPr lang="en-IN" dirty="0" smtClean="0"/>
              <a:t>Step 4:	For </a:t>
            </a:r>
            <a:r>
              <a:rPr lang="en-IN" dirty="0" err="1" smtClean="0"/>
              <a:t>i</a:t>
            </a:r>
            <a:r>
              <a:rPr lang="en-IN" dirty="0" smtClean="0"/>
              <a:t> = 0 to n (step 1)</a:t>
            </a:r>
          </a:p>
          <a:p>
            <a:pPr>
              <a:buNone/>
            </a:pPr>
            <a:r>
              <a:rPr lang="en-IN" dirty="0" smtClean="0"/>
              <a:t>	a[</a:t>
            </a:r>
            <a:r>
              <a:rPr lang="en-IN" dirty="0" err="1" smtClean="0"/>
              <a:t>i</a:t>
            </a:r>
            <a:r>
              <a:rPr lang="en-IN" dirty="0" smtClean="0"/>
              <a:t>]= f(</a:t>
            </a:r>
            <a:r>
              <a:rPr lang="en-IN" dirty="0" err="1" smtClean="0"/>
              <a:t>i</a:t>
            </a:r>
            <a:r>
              <a:rPr lang="en-IN" dirty="0" smtClean="0"/>
              <a:t>)  </a:t>
            </a:r>
          </a:p>
          <a:p>
            <a:pPr>
              <a:buNone/>
            </a:pPr>
            <a:r>
              <a:rPr lang="en-IN" dirty="0" smtClean="0"/>
              <a:t>	End For</a:t>
            </a:r>
          </a:p>
          <a:p>
            <a:pPr>
              <a:buNone/>
            </a:pPr>
            <a:r>
              <a:rPr lang="en-IN" dirty="0" smtClean="0"/>
              <a:t>	</a:t>
            </a:r>
          </a:p>
          <a:p>
            <a:pPr>
              <a:buNone/>
            </a:pPr>
            <a:r>
              <a:rPr lang="en-IN" dirty="0" smtClean="0"/>
              <a:t>Step 5:	Display Observations say X and 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Simpson's 3/8 Rule Algorithm</a:t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Step 6:  Perform the required calculations</a:t>
            </a:r>
          </a:p>
          <a:p>
            <a:pPr>
              <a:buNone/>
            </a:pPr>
            <a:r>
              <a:rPr lang="en-IN" dirty="0" smtClean="0"/>
              <a:t>	s1 = a[0] + a[n]              // First and Last value</a:t>
            </a:r>
          </a:p>
          <a:p>
            <a:pPr>
              <a:buNone/>
            </a:pPr>
            <a:r>
              <a:rPr lang="en-IN" dirty="0" smtClean="0"/>
              <a:t>	</a:t>
            </a:r>
          </a:p>
          <a:p>
            <a:pPr>
              <a:buNone/>
            </a:pPr>
            <a:r>
              <a:rPr lang="en-IN" dirty="0" smtClean="0"/>
              <a:t>	For </a:t>
            </a:r>
            <a:r>
              <a:rPr lang="en-IN" dirty="0" err="1" smtClean="0"/>
              <a:t>i</a:t>
            </a:r>
            <a:r>
              <a:rPr lang="en-IN" dirty="0" smtClean="0"/>
              <a:t> = 1 to n-1 (step 1)</a:t>
            </a:r>
          </a:p>
          <a:p>
            <a:pPr>
              <a:buNone/>
            </a:pPr>
            <a:r>
              <a:rPr lang="en-US" dirty="0" smtClean="0"/>
              <a:t>              if(i%3!=0)</a:t>
            </a:r>
          </a:p>
          <a:p>
            <a:pPr>
              <a:buNone/>
            </a:pPr>
            <a:r>
              <a:rPr lang="en-US" dirty="0" smtClean="0"/>
              <a:t>		s2=s2+a[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>
              <a:buNone/>
            </a:pPr>
            <a:r>
              <a:rPr lang="en-US" dirty="0" smtClean="0"/>
              <a:t>	else</a:t>
            </a:r>
          </a:p>
          <a:p>
            <a:pPr>
              <a:buNone/>
            </a:pPr>
            <a:r>
              <a:rPr lang="en-US" dirty="0" smtClean="0"/>
              <a:t>		s3=s3+a[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>
              <a:buNone/>
            </a:pPr>
            <a:r>
              <a:rPr lang="en-IN" dirty="0" smtClean="0"/>
              <a:t>            End For</a:t>
            </a:r>
          </a:p>
          <a:p>
            <a:pPr>
              <a:buNone/>
            </a:pPr>
            <a:r>
              <a:rPr lang="en-US" dirty="0" smtClean="0"/>
              <a:t>                       s2 = s2 * 3</a:t>
            </a:r>
          </a:p>
          <a:p>
            <a:pPr>
              <a:buNone/>
            </a:pPr>
            <a:r>
              <a:rPr lang="en-US" dirty="0" smtClean="0"/>
              <a:t>                       s3 = s3 * 2</a:t>
            </a:r>
          </a:p>
          <a:p>
            <a:pPr>
              <a:buNone/>
            </a:pPr>
            <a:r>
              <a:rPr lang="en-US" dirty="0" smtClean="0"/>
              <a:t>                      </a:t>
            </a:r>
          </a:p>
          <a:p>
            <a:pPr>
              <a:buNone/>
            </a:pPr>
            <a:r>
              <a:rPr lang="en-US" dirty="0" smtClean="0"/>
              <a:t>                       y=3*h*(s1+s2+s3)/8;</a:t>
            </a:r>
          </a:p>
          <a:p>
            <a:pPr>
              <a:buNone/>
            </a:pPr>
            <a:r>
              <a:rPr lang="en-IN" dirty="0" smtClean="0"/>
              <a:t>	</a:t>
            </a:r>
          </a:p>
          <a:p>
            <a:pPr>
              <a:buNone/>
            </a:pPr>
            <a:r>
              <a:rPr lang="en-IN" dirty="0" smtClean="0"/>
              <a:t>Step 7:	Print  the  desired value i.e. 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4973" y="1905000"/>
            <a:ext cx="2542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THANKS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38806" y="3244334"/>
            <a:ext cx="3666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https://youtu.be/4WvFneqsfnk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</TotalTime>
  <Words>141</Words>
  <Application>Microsoft Office PowerPoint</Application>
  <PresentationFormat>On-screen Show (4:3)</PresentationFormat>
  <Paragraphs>51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Slide 1</vt:lpstr>
      <vt:lpstr>Slide 2</vt:lpstr>
      <vt:lpstr>Simpson 3/8 Method</vt:lpstr>
      <vt:lpstr>Simpson’s 3/8 Formula </vt:lpstr>
      <vt:lpstr>Simpson's 3/8 Rule Algorithm 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SCE</dc:creator>
  <cp:lastModifiedBy>SCE</cp:lastModifiedBy>
  <cp:revision>6</cp:revision>
  <dcterms:created xsi:type="dcterms:W3CDTF">2006-08-16T00:00:00Z</dcterms:created>
  <dcterms:modified xsi:type="dcterms:W3CDTF">2021-04-29T06:29:51Z</dcterms:modified>
</cp:coreProperties>
</file>