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59526-A0BD-481E-B712-37323F52FCE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6B41-BAB1-4D4E-BE7F-B58DA656F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ingbits.com/trapezoidal-rule-program-in-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on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“</a:t>
            </a:r>
            <a:r>
              <a:rPr lang="en-US" b="1" dirty="0" smtClean="0">
                <a:latin typeface="Calibri" pitchFamily="34" charset="0"/>
                <a:cs typeface="Arial" charset="0"/>
              </a:rPr>
              <a:t>CBNST LAB –PMA-402</a:t>
            </a:r>
            <a:r>
              <a:rPr lang="en-US" dirty="0" smtClean="0">
                <a:latin typeface="Calibri" pitchFamily="34" charset="0"/>
                <a:cs typeface="Arial" charset="0"/>
              </a:rPr>
              <a:t>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latin typeface="Calibri" pitchFamily="34" charset="0"/>
                <a:cs typeface="Arial" charset="0"/>
              </a:rPr>
              <a:t>A</a:t>
            </a:r>
            <a:r>
              <a:rPr lang="en-US" sz="2000" b="1" dirty="0" err="1" smtClean="0">
                <a:latin typeface="Calibri" pitchFamily="34" charset="0"/>
                <a:cs typeface="Arial" charset="0"/>
              </a:rPr>
              <a:t>kansha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 Gupta</a:t>
            </a:r>
            <a:endParaRPr lang="en-US" sz="20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DEPARTMENT OF COMPUTER SCIENCE AND ENGINEERING</a:t>
            </a:r>
            <a:endParaRPr lang="en-US" sz="28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GRAPHIC ERA DEEMED TO BE UNIVERSITY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7773" y="19812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3540" y="3244334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https://youtu.be/GqP265O16fc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905000"/>
            <a:ext cx="7370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SIMPSON’S 1/3 METHOD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numerical analysis, Simpson's 1/3 rule (method) is a technique for approximating definite integral.</a:t>
            </a:r>
          </a:p>
          <a:p>
            <a:pPr algn="just"/>
            <a:r>
              <a:rPr lang="en-US" dirty="0" smtClean="0"/>
              <a:t>Like the Trapezoidal Rule, Simpson’s 1/3rd rule is also used to find the integral value from the range a to b. The main difference between trapezoidal and the Simpson’s 1/3rd rule is, in the trapezoidal rule, the whole sections are divided into some trapezoids, but in this case, each trapezoid are also divided into two parts.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Simpson’s 1/3rd rule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values from Simpson’s Rule are more accurate compared to other numerical methods like Trapezoidal or Mid-Point Rule. Simpson’s Rule is an extension of the </a:t>
            </a:r>
            <a:r>
              <a:rPr lang="en-US" dirty="0" smtClean="0">
                <a:hlinkClick r:id="rId2"/>
              </a:rPr>
              <a:t>Trapezoidal rule</a:t>
            </a:r>
            <a:r>
              <a:rPr lang="en-US" dirty="0" smtClean="0"/>
              <a:t> aimed at making the result of the Trapezoidal Rule more accurate. 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trapezoidal rule was based on approximating the integrand by a first order polynomial, and then integrating the polynomial over interval of integration. Simpson’s 1/3 rule is an extension of Trapezoidal rule where the integrand is approximated by a second order polynomial. </a:t>
            </a:r>
            <a:endParaRPr lang="en-IN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71567"/>
            <a:ext cx="7001628" cy="1000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Simpson’S</a:t>
            </a:r>
            <a:r>
              <a:rPr lang="en-US" b="1" dirty="0" smtClean="0"/>
              <a:t> 1/3 Formula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Step 1: Define Function f(x)</a:t>
            </a:r>
          </a:p>
          <a:p>
            <a:pPr>
              <a:buNone/>
            </a:pPr>
            <a:r>
              <a:rPr lang="en-IN" dirty="0" smtClean="0"/>
              <a:t>Step 2:	Read n		// number of observation	</a:t>
            </a:r>
          </a:p>
          <a:p>
            <a:pPr>
              <a:buNone/>
            </a:pPr>
            <a:r>
              <a:rPr lang="en-IN" dirty="0" smtClean="0"/>
              <a:t>	Read </a:t>
            </a:r>
            <a:r>
              <a:rPr lang="en-IN" dirty="0" err="1" smtClean="0"/>
              <a:t>ul</a:t>
            </a:r>
            <a:r>
              <a:rPr lang="en-IN" dirty="0" smtClean="0"/>
              <a:t>		// upper limit</a:t>
            </a:r>
          </a:p>
          <a:p>
            <a:pPr>
              <a:buNone/>
            </a:pPr>
            <a:r>
              <a:rPr lang="en-IN" dirty="0" smtClean="0"/>
              <a:t>	Read </a:t>
            </a:r>
            <a:r>
              <a:rPr lang="en-IN" dirty="0" err="1" smtClean="0"/>
              <a:t>ll</a:t>
            </a:r>
            <a:r>
              <a:rPr lang="en-IN" dirty="0" smtClean="0"/>
              <a:t>		// lower limit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Step 3: Calculate step size</a:t>
            </a:r>
          </a:p>
          <a:p>
            <a:pPr>
              <a:buNone/>
            </a:pPr>
            <a:r>
              <a:rPr lang="en-IN" dirty="0" smtClean="0"/>
              <a:t>	h = (</a:t>
            </a:r>
            <a:r>
              <a:rPr lang="en-IN" dirty="0" err="1" smtClean="0"/>
              <a:t>ul-ll</a:t>
            </a:r>
            <a:r>
              <a:rPr lang="en-IN" dirty="0" smtClean="0"/>
              <a:t>)/n;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Step 4:	For </a:t>
            </a:r>
            <a:r>
              <a:rPr lang="en-IN" dirty="0" err="1" smtClean="0"/>
              <a:t>i</a:t>
            </a:r>
            <a:r>
              <a:rPr lang="en-IN" dirty="0" smtClean="0"/>
              <a:t> = 0 to n (step 1)</a:t>
            </a:r>
          </a:p>
          <a:p>
            <a:pPr>
              <a:buNone/>
            </a:pPr>
            <a:r>
              <a:rPr lang="en-IN" dirty="0" smtClean="0"/>
              <a:t>	a[</a:t>
            </a:r>
            <a:r>
              <a:rPr lang="en-IN" dirty="0" err="1" smtClean="0"/>
              <a:t>i</a:t>
            </a:r>
            <a:r>
              <a:rPr lang="en-IN" dirty="0" smtClean="0"/>
              <a:t>]= f(</a:t>
            </a:r>
            <a:r>
              <a:rPr lang="en-IN" dirty="0" err="1" smtClean="0"/>
              <a:t>i</a:t>
            </a:r>
            <a:r>
              <a:rPr lang="en-IN" dirty="0" smtClean="0"/>
              <a:t>)  </a:t>
            </a:r>
          </a:p>
          <a:p>
            <a:pPr>
              <a:buNone/>
            </a:pPr>
            <a:r>
              <a:rPr lang="en-IN" dirty="0" smtClean="0"/>
              <a:t>	End For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Step 5:	Display Observations say X and 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Simpson's 1/3 Rule Algorithm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Step 6:  Perform the required calculations</a:t>
            </a:r>
          </a:p>
          <a:p>
            <a:pPr>
              <a:buNone/>
            </a:pPr>
            <a:r>
              <a:rPr lang="en-IN" dirty="0" smtClean="0"/>
              <a:t>	s1 = a[0] + a[n]              // First and Last value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For </a:t>
            </a:r>
            <a:r>
              <a:rPr lang="en-IN" dirty="0" err="1" smtClean="0"/>
              <a:t>i</a:t>
            </a:r>
            <a:r>
              <a:rPr lang="en-IN" dirty="0" smtClean="0"/>
              <a:t> = 1 to n-1 (step 2) // sum of even and odd terms separately</a:t>
            </a:r>
          </a:p>
          <a:p>
            <a:pPr>
              <a:buNone/>
            </a:pPr>
            <a:r>
              <a:rPr lang="en-IN" dirty="0" smtClean="0"/>
              <a:t>	s2 = s2 + a[</a:t>
            </a:r>
            <a:r>
              <a:rPr lang="en-IN" dirty="0" err="1" smtClean="0"/>
              <a:t>i</a:t>
            </a:r>
            <a:r>
              <a:rPr lang="en-IN" dirty="0" smtClean="0"/>
              <a:t>]          	// Sum of remaining values</a:t>
            </a:r>
          </a:p>
          <a:p>
            <a:pPr>
              <a:buNone/>
            </a:pPr>
            <a:r>
              <a:rPr lang="en-IN" dirty="0" smtClean="0"/>
              <a:t>              End For</a:t>
            </a:r>
          </a:p>
          <a:p>
            <a:pPr>
              <a:buNone/>
            </a:pPr>
            <a:r>
              <a:rPr lang="en-US" dirty="0" smtClean="0"/>
              <a:t>              s2 = s2 * 4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For </a:t>
            </a:r>
            <a:r>
              <a:rPr lang="en-IN" dirty="0" err="1" smtClean="0"/>
              <a:t>i</a:t>
            </a:r>
            <a:r>
              <a:rPr lang="en-IN" dirty="0" smtClean="0"/>
              <a:t> = 2 to n-2 (step 2) // sum of even and odd terms separately</a:t>
            </a:r>
          </a:p>
          <a:p>
            <a:pPr>
              <a:buNone/>
            </a:pPr>
            <a:r>
              <a:rPr lang="en-IN" dirty="0" smtClean="0"/>
              <a:t>	s3 = s3 + a[</a:t>
            </a:r>
            <a:r>
              <a:rPr lang="en-IN" dirty="0" err="1" smtClean="0"/>
              <a:t>i</a:t>
            </a:r>
            <a:r>
              <a:rPr lang="en-IN" dirty="0" smtClean="0"/>
              <a:t>]          	// Sum of remaining values</a:t>
            </a:r>
          </a:p>
          <a:p>
            <a:pPr>
              <a:buNone/>
            </a:pPr>
            <a:r>
              <a:rPr lang="en-IN" dirty="0" smtClean="0"/>
              <a:t>              End For</a:t>
            </a:r>
          </a:p>
          <a:p>
            <a:pPr>
              <a:buNone/>
            </a:pPr>
            <a:r>
              <a:rPr lang="en-US" dirty="0" smtClean="0"/>
              <a:t>              s3 = s3 * 2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y = h * (s1 + s2+ s3) / 3;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Step 7:	Print  the  desired value i.e.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800" dirty="0" smtClean="0"/>
              <a:t>Both are used to find approximations value of the definite integral of a function. But The Trapezoidal one determines the area under the graph by approximating it to that of a trapezoid that is the entire area between the curve and the x-axis, which is to say the integral, can be approximated by adding together several such </a:t>
            </a:r>
            <a:r>
              <a:rPr lang="en-US" sz="3800" dirty="0" err="1" smtClean="0"/>
              <a:t>trapezia</a:t>
            </a:r>
            <a:r>
              <a:rPr lang="en-US" sz="3800" dirty="0" smtClean="0"/>
              <a:t>(that is to approximate the function by a sequence of straight line segments).</a:t>
            </a:r>
          </a:p>
          <a:p>
            <a:pPr algn="just"/>
            <a:r>
              <a:rPr lang="en-US" sz="3800" dirty="0" smtClean="0"/>
              <a:t>On the other hand </a:t>
            </a:r>
            <a:r>
              <a:rPr lang="en-US" sz="3800" dirty="0" err="1" smtClean="0"/>
              <a:t>simpson</a:t>
            </a:r>
            <a:r>
              <a:rPr lang="en-US" sz="3800" dirty="0" smtClean="0"/>
              <a:t> 1/3 which is often more accurate, is to approximate the curve with a sequence of quadratic parabolic segments instead of straight lines (the area to that under a quadratic polynomial).This makes it a more complex method and one that yields a value closer to the definite integral that is actually being determined.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Comparison of Trapezoidal Method and Simpson’s 1/3 Method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In trapezoidal we take every interval as it is.</a:t>
            </a:r>
          </a:p>
          <a:p>
            <a:pPr algn="just">
              <a:buNone/>
            </a:pPr>
            <a:r>
              <a:rPr lang="en-US" sz="2800" dirty="0" smtClean="0"/>
              <a:t>	In Simpson's we further divide it into 2 parts and then apply the formula.</a:t>
            </a:r>
          </a:p>
          <a:p>
            <a:pPr algn="just">
              <a:buNone/>
            </a:pPr>
            <a:r>
              <a:rPr lang="en-US" sz="2800" dirty="0" smtClean="0"/>
              <a:t>	Hence Simpson's is more precise.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301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Slide 2</vt:lpstr>
      <vt:lpstr>Simpson’s 1/3rd rule</vt:lpstr>
      <vt:lpstr>Contd…..</vt:lpstr>
      <vt:lpstr>Simpson’S 1/3 Formula </vt:lpstr>
      <vt:lpstr>Simpson's 1/3 Rule Algorithm </vt:lpstr>
      <vt:lpstr>Slide 7</vt:lpstr>
      <vt:lpstr>Comparison of Trapezoidal Method and Simpson’s 1/3 Method</vt:lpstr>
      <vt:lpstr>Contd….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18</cp:revision>
  <dcterms:created xsi:type="dcterms:W3CDTF">2006-08-16T00:00:00Z</dcterms:created>
  <dcterms:modified xsi:type="dcterms:W3CDTF">2021-04-29T06:45:53Z</dcterms:modified>
</cp:coreProperties>
</file>