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1.jpg" ContentType="image/jpeg"/>
  <Override PartName="/ppt/media/image12.jpg" ContentType="image/jpeg"/>
  <Override PartName="/ppt/media/image13.jpg" ContentType="image/jpeg"/>
  <Override PartName="/ppt/media/image1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73" r:id="rId1"/>
  </p:sldMasterIdLst>
  <p:sldIdLst>
    <p:sldId id="271" r:id="rId2"/>
    <p:sldId id="256" r:id="rId3"/>
    <p:sldId id="257" r:id="rId4"/>
    <p:sldId id="258" r:id="rId5"/>
    <p:sldId id="259" r:id="rId6"/>
    <p:sldId id="272" r:id="rId7"/>
    <p:sldId id="273" r:id="rId8"/>
    <p:sldId id="274" r:id="rId9"/>
    <p:sldId id="261" r:id="rId10"/>
    <p:sldId id="262" r:id="rId11"/>
    <p:sldId id="263" r:id="rId12"/>
    <p:sldId id="264" r:id="rId13"/>
    <p:sldId id="265" r:id="rId14"/>
    <p:sldId id="266" r:id="rId15"/>
    <p:sldId id="267" r:id="rId16"/>
    <p:sldId id="268" r:id="rId17"/>
    <p:sldId id="269" r:id="rId18"/>
    <p:sldId id="270" r:id="rId19"/>
    <p:sldId id="275" r:id="rId20"/>
  </p:sldIdLst>
  <p:sldSz cx="7556500"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263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1" y="0"/>
            <a:ext cx="7557059" cy="106934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588265" y="2825165"/>
            <a:ext cx="4387188" cy="2363109"/>
          </a:xfrm>
        </p:spPr>
        <p:txBody>
          <a:bodyPr anchor="b">
            <a:noAutofit/>
          </a:bodyPr>
          <a:lstStyle>
            <a:lvl1pPr algn="ctr">
              <a:defRPr sz="3967">
                <a:effectLst/>
              </a:defRPr>
            </a:lvl1pPr>
          </a:lstStyle>
          <a:p>
            <a:r>
              <a:rPr lang="en-US"/>
              <a:t>Click to edit Master title style</a:t>
            </a:r>
            <a:endParaRPr lang="en-US" dirty="0"/>
          </a:p>
        </p:txBody>
      </p:sp>
      <p:sp>
        <p:nvSpPr>
          <p:cNvPr id="3" name="Subtitle 2"/>
          <p:cNvSpPr>
            <a:spLocks noGrp="1"/>
          </p:cNvSpPr>
          <p:nvPr>
            <p:ph type="subTitle" idx="1"/>
          </p:nvPr>
        </p:nvSpPr>
        <p:spPr>
          <a:xfrm>
            <a:off x="1588265" y="5610726"/>
            <a:ext cx="4387188" cy="2148115"/>
          </a:xfrm>
        </p:spPr>
        <p:txBody>
          <a:bodyPr anchor="t">
            <a:normAutofit/>
          </a:bodyPr>
          <a:lstStyle>
            <a:lvl1pPr marL="0" indent="0" algn="ctr">
              <a:buNone/>
              <a:defRPr sz="1653">
                <a:solidFill>
                  <a:schemeClr val="tx1"/>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012393" y="7881435"/>
            <a:ext cx="556388" cy="435657"/>
          </a:xfrm>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a:xfrm>
            <a:off x="1588265" y="7881435"/>
            <a:ext cx="3359155" cy="435657"/>
          </a:xfrm>
        </p:spPr>
        <p:txBody>
          <a:bodyPr/>
          <a:lstStyle/>
          <a:p>
            <a:endParaRPr lang="en-IN"/>
          </a:p>
        </p:txBody>
      </p:sp>
      <p:sp>
        <p:nvSpPr>
          <p:cNvPr id="6" name="Slide Number Placeholder 5"/>
          <p:cNvSpPr>
            <a:spLocks noGrp="1"/>
          </p:cNvSpPr>
          <p:nvPr>
            <p:ph type="sldNum" sz="quarter" idx="12"/>
          </p:nvPr>
        </p:nvSpPr>
        <p:spPr>
          <a:xfrm>
            <a:off x="5633755" y="7881435"/>
            <a:ext cx="341698" cy="435657"/>
          </a:xfrm>
        </p:spPr>
        <p:txBody>
          <a:bodyPr/>
          <a:lstStyle/>
          <a:p>
            <a:fld id="{B6F15528-21DE-4FAA-801E-634DDDAF4B2B}" type="slidenum">
              <a:rPr lang="en-IN" smtClean="0"/>
              <a:t>‹#›</a:t>
            </a:fld>
            <a:endParaRPr lang="en-IN"/>
          </a:p>
        </p:txBody>
      </p:sp>
      <p:cxnSp>
        <p:nvCxnSpPr>
          <p:cNvPr id="15" name="Straight Connector 14"/>
          <p:cNvCxnSpPr/>
          <p:nvPr/>
        </p:nvCxnSpPr>
        <p:spPr>
          <a:xfrm>
            <a:off x="1669161" y="5412702"/>
            <a:ext cx="422539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222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2549" y="7508481"/>
            <a:ext cx="5618398" cy="883691"/>
          </a:xfrm>
        </p:spPr>
        <p:txBody>
          <a:bodyPr anchor="b">
            <a:normAutofit/>
          </a:bodyPr>
          <a:lstStyle>
            <a:lvl1pPr algn="ctr">
              <a:defRPr sz="198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48090" y="1610611"/>
            <a:ext cx="5860322" cy="5241090"/>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972549" y="8392172"/>
            <a:ext cx="5618398" cy="769825"/>
          </a:xfrm>
        </p:spPr>
        <p:txBody>
          <a:bodyPr anchor="t">
            <a:normAutofit/>
          </a:bodyPr>
          <a:lstStyle>
            <a:lvl1pPr marL="0" indent="0" algn="ctr">
              <a:buNone/>
              <a:defRPr sz="132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4001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2549" y="1414050"/>
            <a:ext cx="5618398" cy="4830367"/>
          </a:xfrm>
        </p:spPr>
        <p:txBody>
          <a:bodyPr anchor="ctr">
            <a:normAutofit/>
          </a:bodyPr>
          <a:lstStyle>
            <a:lvl1pPr algn="ctr">
              <a:defRPr sz="2644" b="0" cap="none"/>
            </a:lvl1pPr>
          </a:lstStyle>
          <a:p>
            <a:r>
              <a:rPr lang="en-US"/>
              <a:t>Click to edit Master title style</a:t>
            </a:r>
            <a:endParaRPr lang="en-US" dirty="0"/>
          </a:p>
        </p:txBody>
      </p:sp>
      <p:sp>
        <p:nvSpPr>
          <p:cNvPr id="3" name="Text Placeholder 2"/>
          <p:cNvSpPr>
            <a:spLocks noGrp="1"/>
          </p:cNvSpPr>
          <p:nvPr>
            <p:ph type="body" idx="1"/>
          </p:nvPr>
        </p:nvSpPr>
        <p:spPr>
          <a:xfrm>
            <a:off x="972548" y="6666872"/>
            <a:ext cx="5618400" cy="2495130"/>
          </a:xfrm>
        </p:spPr>
        <p:txBody>
          <a:bodyPr anchor="ctr">
            <a:normAutofit/>
          </a:bodyPr>
          <a:lstStyle>
            <a:lvl1pPr marL="0" indent="0" algn="ctr">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056510" y="6455644"/>
            <a:ext cx="545947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9527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2678" y="1531398"/>
            <a:ext cx="5289095" cy="3696486"/>
          </a:xfrm>
        </p:spPr>
        <p:txBody>
          <a:bodyPr anchor="ctr">
            <a:normAutofit/>
          </a:bodyPr>
          <a:lstStyle>
            <a:lvl1pPr algn="ctr">
              <a:defRPr sz="264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322387" y="5227883"/>
            <a:ext cx="4869743" cy="1016533"/>
          </a:xfrm>
        </p:spPr>
        <p:txBody>
          <a:bodyPr anchor="ctr">
            <a:normAutofit/>
          </a:bodyPr>
          <a:lstStyle>
            <a:lvl1pPr marL="0" indent="0" algn="r">
              <a:buFontTx/>
              <a:buNone/>
              <a:defRPr sz="1488"/>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a:t>Click to edit Master text styles</a:t>
            </a:r>
          </a:p>
        </p:txBody>
      </p:sp>
      <p:sp>
        <p:nvSpPr>
          <p:cNvPr id="3" name="Text Placeholder 2"/>
          <p:cNvSpPr>
            <a:spLocks noGrp="1"/>
          </p:cNvSpPr>
          <p:nvPr>
            <p:ph type="body" idx="1"/>
          </p:nvPr>
        </p:nvSpPr>
        <p:spPr>
          <a:xfrm>
            <a:off x="972546" y="6772488"/>
            <a:ext cx="5618402" cy="2389513"/>
          </a:xfrm>
        </p:spPr>
        <p:txBody>
          <a:bodyPr anchor="ctr">
            <a:normAutofit/>
          </a:bodyPr>
          <a:lstStyle>
            <a:lvl1pPr marL="0" indent="0" algn="ctr">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702406" y="1411694"/>
            <a:ext cx="377923" cy="911817"/>
          </a:xfrm>
          <a:prstGeom prst="rect">
            <a:avLst/>
          </a:prstGeom>
        </p:spPr>
        <p:txBody>
          <a:bodyPr vert="horz" lIns="75565" tIns="37783" rIns="75565" bIns="37783" rtlCol="0" anchor="ctr">
            <a:noAutofit/>
          </a:bodyPr>
          <a:lstStyle/>
          <a:p>
            <a:pPr lvl="0"/>
            <a:r>
              <a:rPr lang="en-US" sz="5950" dirty="0">
                <a:solidFill>
                  <a:schemeClr val="tx1"/>
                </a:solidFill>
                <a:effectLst/>
              </a:rPr>
              <a:t>“</a:t>
            </a:r>
          </a:p>
        </p:txBody>
      </p:sp>
      <p:sp>
        <p:nvSpPr>
          <p:cNvPr id="15" name="TextBox 14"/>
          <p:cNvSpPr txBox="1"/>
          <p:nvPr/>
        </p:nvSpPr>
        <p:spPr>
          <a:xfrm>
            <a:off x="6308243" y="4409383"/>
            <a:ext cx="377923" cy="911817"/>
          </a:xfrm>
          <a:prstGeom prst="rect">
            <a:avLst/>
          </a:prstGeom>
        </p:spPr>
        <p:txBody>
          <a:bodyPr vert="horz" lIns="75565" tIns="37783" rIns="75565" bIns="37783" rtlCol="0" anchor="ctr">
            <a:noAutofit/>
          </a:bodyPr>
          <a:lstStyle/>
          <a:p>
            <a:pPr lvl="0" algn="r"/>
            <a:r>
              <a:rPr lang="en-US" sz="5950" dirty="0">
                <a:solidFill>
                  <a:schemeClr val="tx1"/>
                </a:solidFill>
                <a:effectLst/>
              </a:rPr>
              <a:t>”</a:t>
            </a:r>
          </a:p>
        </p:txBody>
      </p:sp>
      <p:cxnSp>
        <p:nvCxnSpPr>
          <p:cNvPr id="19" name="Straight Connector 18"/>
          <p:cNvCxnSpPr/>
          <p:nvPr/>
        </p:nvCxnSpPr>
        <p:spPr>
          <a:xfrm>
            <a:off x="1056510" y="6455644"/>
            <a:ext cx="545047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326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2552" y="5158936"/>
            <a:ext cx="5618393" cy="2290240"/>
          </a:xfrm>
        </p:spPr>
        <p:txBody>
          <a:bodyPr anchor="b">
            <a:normAutofit/>
          </a:bodyPr>
          <a:lstStyle>
            <a:lvl1pPr algn="l">
              <a:defRPr sz="2644" b="0" cap="none"/>
            </a:lvl1pPr>
          </a:lstStyle>
          <a:p>
            <a:r>
              <a:rPr lang="en-US"/>
              <a:t>Click to edit Master title style</a:t>
            </a:r>
            <a:endParaRPr lang="en-US" dirty="0"/>
          </a:p>
        </p:txBody>
      </p:sp>
      <p:sp>
        <p:nvSpPr>
          <p:cNvPr id="3" name="Text Placeholder 2"/>
          <p:cNvSpPr>
            <a:spLocks noGrp="1"/>
          </p:cNvSpPr>
          <p:nvPr>
            <p:ph type="body" idx="1"/>
          </p:nvPr>
        </p:nvSpPr>
        <p:spPr>
          <a:xfrm>
            <a:off x="972551" y="7449175"/>
            <a:ext cx="5618395" cy="1341587"/>
          </a:xfrm>
        </p:spPr>
        <p:txBody>
          <a:bodyPr anchor="t">
            <a:normAutofit/>
          </a:bodyPr>
          <a:lstStyle>
            <a:lvl1pPr marL="0" indent="0" algn="l">
              <a:buNone/>
              <a:defRPr sz="1488">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5811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64726" y="1531398"/>
            <a:ext cx="5227049" cy="3498460"/>
          </a:xfrm>
        </p:spPr>
        <p:txBody>
          <a:bodyPr anchor="ctr">
            <a:normAutofit/>
          </a:bodyPr>
          <a:lstStyle>
            <a:lvl1pPr algn="ctr">
              <a:defRPr sz="2644"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972551" y="5674631"/>
            <a:ext cx="5618395" cy="1383013"/>
          </a:xfrm>
        </p:spPr>
        <p:txBody>
          <a:bodyPr anchor="b">
            <a:normAutofit/>
          </a:bodyPr>
          <a:lstStyle>
            <a:lvl1pPr marL="0" indent="0" algn="l">
              <a:spcBef>
                <a:spcPts val="0"/>
              </a:spcBef>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2548" y="7062925"/>
            <a:ext cx="5618400" cy="2099075"/>
          </a:xfrm>
        </p:spPr>
        <p:txBody>
          <a:bodyPr anchor="t">
            <a:normAutofit/>
          </a:bodyPr>
          <a:lstStyle>
            <a:lvl1pPr marL="0" indent="0" algn="l">
              <a:buNone/>
              <a:defRPr sz="1322">
                <a:solidFill>
                  <a:schemeClr val="tx1"/>
                </a:solidFill>
              </a:defRPr>
            </a:lvl1pPr>
            <a:lvl2pPr marL="377830" indent="0">
              <a:buNone/>
              <a:defRPr sz="1322">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725620" y="1398492"/>
            <a:ext cx="377923" cy="911817"/>
          </a:xfrm>
          <a:prstGeom prst="rect">
            <a:avLst/>
          </a:prstGeom>
        </p:spPr>
        <p:txBody>
          <a:bodyPr vert="horz" lIns="75565" tIns="37783" rIns="75565" bIns="37783" rtlCol="0" anchor="ctr">
            <a:noAutofit/>
          </a:bodyPr>
          <a:lstStyle/>
          <a:p>
            <a:pPr lvl="0"/>
            <a:r>
              <a:rPr lang="en-US" sz="6611" dirty="0">
                <a:solidFill>
                  <a:schemeClr val="tx1"/>
                </a:solidFill>
                <a:effectLst/>
              </a:rPr>
              <a:t>“</a:t>
            </a:r>
          </a:p>
        </p:txBody>
      </p:sp>
      <p:sp>
        <p:nvSpPr>
          <p:cNvPr id="13" name="TextBox 12"/>
          <p:cNvSpPr txBox="1"/>
          <p:nvPr/>
        </p:nvSpPr>
        <p:spPr>
          <a:xfrm>
            <a:off x="6321707" y="4066124"/>
            <a:ext cx="377923" cy="911817"/>
          </a:xfrm>
          <a:prstGeom prst="rect">
            <a:avLst/>
          </a:prstGeom>
        </p:spPr>
        <p:txBody>
          <a:bodyPr vert="horz" lIns="75565" tIns="37783" rIns="75565" bIns="37783" rtlCol="0" anchor="ctr">
            <a:noAutofit/>
          </a:bodyPr>
          <a:lstStyle/>
          <a:p>
            <a:pPr lvl="0" algn="r"/>
            <a:r>
              <a:rPr lang="en-US" sz="6611" dirty="0">
                <a:solidFill>
                  <a:schemeClr val="tx1"/>
                </a:solidFill>
                <a:effectLst/>
              </a:rPr>
              <a:t>”</a:t>
            </a:r>
          </a:p>
        </p:txBody>
      </p:sp>
      <p:cxnSp>
        <p:nvCxnSpPr>
          <p:cNvPr id="26" name="Straight Connector 25"/>
          <p:cNvCxnSpPr/>
          <p:nvPr/>
        </p:nvCxnSpPr>
        <p:spPr>
          <a:xfrm>
            <a:off x="1056510" y="5346700"/>
            <a:ext cx="545047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598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2548" y="1531398"/>
            <a:ext cx="5618398" cy="3577669"/>
          </a:xfrm>
        </p:spPr>
        <p:txBody>
          <a:bodyPr vert="horz" lIns="91440" tIns="45720" rIns="91440" bIns="45720" rtlCol="0" anchor="ctr">
            <a:normAutofit/>
          </a:bodyPr>
          <a:lstStyle>
            <a:lvl1pPr>
              <a:defRPr lang="en-US" sz="2644"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972551" y="5560568"/>
            <a:ext cx="5618395" cy="1411529"/>
          </a:xfrm>
        </p:spPr>
        <p:txBody>
          <a:bodyPr anchor="b">
            <a:normAutofit/>
          </a:bodyPr>
          <a:lstStyle>
            <a:lvl1pPr marL="0" indent="0" algn="l">
              <a:spcBef>
                <a:spcPts val="0"/>
              </a:spcBef>
              <a:buNone/>
              <a:defRPr sz="165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2549" y="6970514"/>
            <a:ext cx="5618398" cy="2191487"/>
          </a:xfrm>
        </p:spPr>
        <p:txBody>
          <a:bodyPr anchor="t">
            <a:normAutofit/>
          </a:bodyPr>
          <a:lstStyle>
            <a:lvl1pPr marL="0" indent="0" algn="l">
              <a:buNone/>
              <a:defRPr sz="1322">
                <a:solidFill>
                  <a:schemeClr val="tx1"/>
                </a:solidFill>
              </a:defRPr>
            </a:lvl1pPr>
            <a:lvl2pPr marL="377830" indent="0">
              <a:buNone/>
              <a:defRPr sz="1322">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5" name="Straight Connector 14"/>
          <p:cNvCxnSpPr/>
          <p:nvPr/>
        </p:nvCxnSpPr>
        <p:spPr>
          <a:xfrm>
            <a:off x="1056513" y="5346700"/>
            <a:ext cx="545947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6395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72548" y="3882767"/>
            <a:ext cx="5618400" cy="527923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056510" y="3671541"/>
            <a:ext cx="545947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3945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53079" y="1414051"/>
            <a:ext cx="1337866" cy="77479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2550" y="1414051"/>
            <a:ext cx="4062122" cy="7747948"/>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5161222" y="1414051"/>
            <a:ext cx="0" cy="7747948"/>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4079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56509" y="3674020"/>
            <a:ext cx="545047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966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56509" y="2559388"/>
            <a:ext cx="5450476" cy="2841772"/>
          </a:xfrm>
        </p:spPr>
        <p:txBody>
          <a:bodyPr anchor="b">
            <a:normAutofit/>
          </a:bodyPr>
          <a:lstStyle>
            <a:lvl1pPr algn="ctr">
              <a:defRPr sz="3306" b="0" cap="none"/>
            </a:lvl1pPr>
          </a:lstStyle>
          <a:p>
            <a:r>
              <a:rPr lang="en-US"/>
              <a:t>Click to edit Master title style</a:t>
            </a:r>
            <a:endParaRPr lang="en-US" dirty="0"/>
          </a:p>
        </p:txBody>
      </p:sp>
      <p:sp>
        <p:nvSpPr>
          <p:cNvPr id="3" name="Text Placeholder 2"/>
          <p:cNvSpPr>
            <a:spLocks noGrp="1"/>
          </p:cNvSpPr>
          <p:nvPr>
            <p:ph type="body" idx="1"/>
          </p:nvPr>
        </p:nvSpPr>
        <p:spPr>
          <a:xfrm>
            <a:off x="1056509" y="5823614"/>
            <a:ext cx="5450476" cy="1699616"/>
          </a:xfrm>
        </p:spPr>
        <p:txBody>
          <a:bodyPr anchor="t">
            <a:normAutofit/>
          </a:bodyPr>
          <a:lstStyle>
            <a:lvl1pPr marL="0" indent="0" algn="ctr">
              <a:buNone/>
              <a:defRPr sz="1983">
                <a:solidFill>
                  <a:schemeClr val="tx1"/>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31" name="Straight Connector 30"/>
          <p:cNvCxnSpPr/>
          <p:nvPr/>
        </p:nvCxnSpPr>
        <p:spPr>
          <a:xfrm>
            <a:off x="1056511" y="5612385"/>
            <a:ext cx="545047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58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56509" y="3674020"/>
            <a:ext cx="5450476"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972549" y="1427248"/>
            <a:ext cx="5618398" cy="20330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72549" y="3878140"/>
            <a:ext cx="2758123" cy="537521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38702" y="3878140"/>
            <a:ext cx="2758123" cy="537521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6859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550" y="4145342"/>
            <a:ext cx="2758123" cy="898542"/>
          </a:xfrm>
        </p:spPr>
        <p:txBody>
          <a:bodyPr anchor="b">
            <a:noAutofit/>
          </a:bodyPr>
          <a:lstStyle>
            <a:lvl1pPr marL="0" indent="0">
              <a:buNone/>
              <a:defRPr sz="1983"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972550" y="5057088"/>
            <a:ext cx="2758123" cy="42203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35958" y="4145342"/>
            <a:ext cx="2758123" cy="898542"/>
          </a:xfrm>
        </p:spPr>
        <p:txBody>
          <a:bodyPr anchor="b">
            <a:noAutofit/>
          </a:bodyPr>
          <a:lstStyle>
            <a:lvl1pPr marL="0" indent="0">
              <a:buNone/>
              <a:defRPr sz="1983" b="0">
                <a:solidFill>
                  <a:schemeClr val="accent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835958" y="5057088"/>
            <a:ext cx="2758123" cy="42203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cxnSp>
        <p:nvCxnSpPr>
          <p:cNvPr id="41" name="Straight Connector 40"/>
          <p:cNvCxnSpPr/>
          <p:nvPr/>
        </p:nvCxnSpPr>
        <p:spPr>
          <a:xfrm>
            <a:off x="1056510" y="3671541"/>
            <a:ext cx="545047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43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72549" y="1427248"/>
            <a:ext cx="5618399" cy="20330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cxnSp>
        <p:nvCxnSpPr>
          <p:cNvPr id="14" name="Straight Connector 13"/>
          <p:cNvCxnSpPr/>
          <p:nvPr/>
        </p:nvCxnSpPr>
        <p:spPr>
          <a:xfrm>
            <a:off x="1056510" y="3671541"/>
            <a:ext cx="545047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755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78264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2548" y="2165084"/>
            <a:ext cx="2096382" cy="2138680"/>
          </a:xfrm>
        </p:spPr>
        <p:txBody>
          <a:bodyPr anchor="b">
            <a:normAutofit/>
          </a:bodyPr>
          <a:lstStyle>
            <a:lvl1pPr algn="ctr">
              <a:defRPr sz="1983" b="0"/>
            </a:lvl1pPr>
          </a:lstStyle>
          <a:p>
            <a:r>
              <a:rPr lang="en-US"/>
              <a:t>Click to edit Master title style</a:t>
            </a:r>
            <a:endParaRPr lang="en-US" dirty="0"/>
          </a:p>
        </p:txBody>
      </p:sp>
      <p:sp>
        <p:nvSpPr>
          <p:cNvPr id="3" name="Content Placeholder 2"/>
          <p:cNvSpPr>
            <a:spLocks noGrp="1"/>
          </p:cNvSpPr>
          <p:nvPr>
            <p:ph idx="1"/>
          </p:nvPr>
        </p:nvSpPr>
        <p:spPr>
          <a:xfrm>
            <a:off x="3404774" y="1531399"/>
            <a:ext cx="3186175" cy="763060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2548" y="4726216"/>
            <a:ext cx="2096382" cy="3802104"/>
          </a:xfrm>
        </p:spPr>
        <p:txBody>
          <a:bodyPr anchor="t">
            <a:normAutofit/>
          </a:bodyPr>
          <a:lstStyle>
            <a:lvl1pPr marL="0" indent="0" algn="ctr">
              <a:buNone/>
              <a:defRPr sz="132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a:off x="1056510" y="4541394"/>
            <a:ext cx="19284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998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2548" y="2937382"/>
            <a:ext cx="3001611" cy="2138680"/>
          </a:xfrm>
        </p:spPr>
        <p:txBody>
          <a:bodyPr anchor="b">
            <a:normAutofit/>
          </a:bodyPr>
          <a:lstStyle>
            <a:lvl1pPr algn="ctr">
              <a:defRPr sz="1983"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4283231" y="1610611"/>
            <a:ext cx="2420876" cy="7472182"/>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972548" y="5076063"/>
            <a:ext cx="3001611" cy="2851573"/>
          </a:xfrm>
        </p:spPr>
        <p:txBody>
          <a:bodyPr anchor="t">
            <a:normAutofit/>
          </a:bodyPr>
          <a:lstStyle>
            <a:lvl1pPr marL="0" indent="0" algn="ctr">
              <a:buNone/>
              <a:defRPr sz="132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7588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7563497" cy="106934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972549" y="1427248"/>
            <a:ext cx="5618398" cy="2033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2548" y="3882767"/>
            <a:ext cx="5618400" cy="537164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253082" y="9294016"/>
            <a:ext cx="948928" cy="435657"/>
          </a:xfrm>
          <a:prstGeom prst="rect">
            <a:avLst/>
          </a:prstGeom>
        </p:spPr>
        <p:txBody>
          <a:bodyPr vert="horz" lIns="91440" tIns="45720" rIns="91440" bIns="45720" rtlCol="0" anchor="ctr"/>
          <a:lstStyle>
            <a:lvl1pPr algn="r">
              <a:defRPr sz="826" b="0" i="0">
                <a:solidFill>
                  <a:schemeClr val="tx1"/>
                </a:solidFill>
                <a:effectLst/>
                <a:latin typeface="+mn-lt"/>
              </a:defRPr>
            </a:lvl1pPr>
          </a:lstStyle>
          <a:p>
            <a:fld id="{1D8BD707-D9CF-40AE-B4C6-C98DA3205C09}" type="datetimeFigureOut">
              <a:rPr lang="en-US" smtClean="0"/>
              <a:t>7/20/2025</a:t>
            </a:fld>
            <a:endParaRPr lang="en-US"/>
          </a:p>
        </p:txBody>
      </p:sp>
      <p:sp>
        <p:nvSpPr>
          <p:cNvPr id="5" name="Footer Placeholder 4"/>
          <p:cNvSpPr>
            <a:spLocks noGrp="1"/>
          </p:cNvSpPr>
          <p:nvPr>
            <p:ph type="ftr" sz="quarter" idx="3"/>
          </p:nvPr>
        </p:nvSpPr>
        <p:spPr>
          <a:xfrm>
            <a:off x="972549" y="9294016"/>
            <a:ext cx="4218440" cy="435657"/>
          </a:xfrm>
          <a:prstGeom prst="rect">
            <a:avLst/>
          </a:prstGeom>
        </p:spPr>
        <p:txBody>
          <a:bodyPr vert="horz" lIns="91440" tIns="45720" rIns="91440" bIns="45720" rtlCol="0" anchor="ctr"/>
          <a:lstStyle>
            <a:lvl1pPr algn="l">
              <a:defRPr sz="826"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6264103" y="9294016"/>
            <a:ext cx="326845" cy="435657"/>
          </a:xfrm>
          <a:prstGeom prst="rect">
            <a:avLst/>
          </a:prstGeom>
        </p:spPr>
        <p:txBody>
          <a:bodyPr vert="horz" lIns="91440" tIns="45720" rIns="91440" bIns="45720" rtlCol="0" anchor="ctr"/>
          <a:lstStyle>
            <a:lvl1pPr algn="r">
              <a:defRPr sz="826" b="0" i="0">
                <a:solidFill>
                  <a:schemeClr val="tx1"/>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94940427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ctr" defTabSz="377830" rtl="0" eaLnBrk="1" latinLnBrk="0" hangingPunct="1">
        <a:spcBef>
          <a:spcPct val="0"/>
        </a:spcBef>
        <a:buNone/>
        <a:defRPr sz="3306"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144" indent="-236144" algn="l" defTabSz="377830" rtl="0" eaLnBrk="1" latinLnBrk="0" hangingPunct="1">
        <a:spcBef>
          <a:spcPct val="20000"/>
        </a:spcBef>
        <a:spcAft>
          <a:spcPts val="496"/>
        </a:spcAft>
        <a:buClr>
          <a:schemeClr val="accent1"/>
        </a:buClr>
        <a:buSzPct val="115000"/>
        <a:buFont typeface="Arial"/>
        <a:buChar char="•"/>
        <a:defRPr sz="1983" kern="1200" cap="none">
          <a:solidFill>
            <a:schemeClr val="tx1">
              <a:lumMod val="85000"/>
              <a:lumOff val="15000"/>
            </a:schemeClr>
          </a:solidFill>
          <a:effectLst/>
          <a:latin typeface="+mn-lt"/>
          <a:ea typeface="+mn-ea"/>
          <a:cs typeface="+mn-cs"/>
        </a:defRPr>
      </a:lvl1pPr>
      <a:lvl2pPr marL="613974" indent="-236144" algn="l" defTabSz="377830" rtl="0" eaLnBrk="1" latinLnBrk="0" hangingPunct="1">
        <a:spcBef>
          <a:spcPct val="20000"/>
        </a:spcBef>
        <a:spcAft>
          <a:spcPts val="496"/>
        </a:spcAft>
        <a:buClr>
          <a:schemeClr val="accent1"/>
        </a:buClr>
        <a:buSzPct val="115000"/>
        <a:buFont typeface="Arial"/>
        <a:buChar char="•"/>
        <a:defRPr sz="1653" kern="1200" cap="none">
          <a:solidFill>
            <a:schemeClr val="tx1">
              <a:lumMod val="85000"/>
              <a:lumOff val="15000"/>
            </a:schemeClr>
          </a:solidFill>
          <a:effectLst/>
          <a:latin typeface="+mn-lt"/>
          <a:ea typeface="+mn-ea"/>
          <a:cs typeface="+mn-cs"/>
        </a:defRPr>
      </a:lvl2pPr>
      <a:lvl3pPr marL="991804" indent="-236144" algn="l" defTabSz="377830" rtl="0" eaLnBrk="1" latinLnBrk="0" hangingPunct="1">
        <a:spcBef>
          <a:spcPct val="20000"/>
        </a:spcBef>
        <a:spcAft>
          <a:spcPts val="496"/>
        </a:spcAft>
        <a:buClr>
          <a:schemeClr val="accent1"/>
        </a:buClr>
        <a:buSzPct val="115000"/>
        <a:buFont typeface="Arial"/>
        <a:buChar char="•"/>
        <a:defRPr sz="1488" kern="1200" cap="none">
          <a:solidFill>
            <a:schemeClr val="tx1">
              <a:lumMod val="85000"/>
              <a:lumOff val="15000"/>
            </a:schemeClr>
          </a:solidFill>
          <a:effectLst/>
          <a:latin typeface="+mn-lt"/>
          <a:ea typeface="+mn-ea"/>
          <a:cs typeface="+mn-cs"/>
        </a:defRPr>
      </a:lvl3pPr>
      <a:lvl4pPr marL="1275177" indent="-141686" algn="l" defTabSz="377830" rtl="0" eaLnBrk="1" latinLnBrk="0" hangingPunct="1">
        <a:spcBef>
          <a:spcPct val="20000"/>
        </a:spcBef>
        <a:spcAft>
          <a:spcPts val="496"/>
        </a:spcAft>
        <a:buClr>
          <a:schemeClr val="accent1"/>
        </a:buClr>
        <a:buSzPct val="115000"/>
        <a:buFont typeface="Arial"/>
        <a:buChar char="•"/>
        <a:defRPr sz="1322" kern="1200" cap="none">
          <a:solidFill>
            <a:schemeClr val="tx1">
              <a:lumMod val="85000"/>
              <a:lumOff val="15000"/>
            </a:schemeClr>
          </a:solidFill>
          <a:effectLst/>
          <a:latin typeface="+mn-lt"/>
          <a:ea typeface="+mn-ea"/>
          <a:cs typeface="+mn-cs"/>
        </a:defRPr>
      </a:lvl4pPr>
      <a:lvl5pPr marL="1653007" indent="-141686" algn="l" defTabSz="377830" rtl="0" eaLnBrk="1" latinLnBrk="0" hangingPunct="1">
        <a:spcBef>
          <a:spcPct val="20000"/>
        </a:spcBef>
        <a:spcAft>
          <a:spcPts val="496"/>
        </a:spcAft>
        <a:buClr>
          <a:schemeClr val="accent1"/>
        </a:buClr>
        <a:buSzPct val="115000"/>
        <a:buFont typeface="Arial"/>
        <a:buChar char="•"/>
        <a:defRPr sz="1157" kern="1200" cap="none">
          <a:solidFill>
            <a:schemeClr val="tx1">
              <a:lumMod val="85000"/>
              <a:lumOff val="15000"/>
            </a:schemeClr>
          </a:solidFill>
          <a:effectLst/>
          <a:latin typeface="+mn-lt"/>
          <a:ea typeface="+mn-ea"/>
          <a:cs typeface="+mn-cs"/>
        </a:defRPr>
      </a:lvl5pPr>
      <a:lvl6pPr marL="2078065" indent="-188915" algn="l" defTabSz="377830" rtl="0" eaLnBrk="1" latinLnBrk="0" hangingPunct="1">
        <a:spcBef>
          <a:spcPct val="20000"/>
        </a:spcBef>
        <a:spcAft>
          <a:spcPts val="496"/>
        </a:spcAft>
        <a:buClr>
          <a:schemeClr val="accent1"/>
        </a:buClr>
        <a:buSzPct val="115000"/>
        <a:buFont typeface="Arial"/>
        <a:buChar char="•"/>
        <a:defRPr sz="1157" kern="1200" cap="none">
          <a:solidFill>
            <a:schemeClr val="tx1">
              <a:lumMod val="85000"/>
              <a:lumOff val="15000"/>
            </a:schemeClr>
          </a:solidFill>
          <a:effectLst/>
          <a:latin typeface="+mn-lt"/>
          <a:ea typeface="+mn-ea"/>
          <a:cs typeface="+mn-cs"/>
        </a:defRPr>
      </a:lvl6pPr>
      <a:lvl7pPr marL="2455896" indent="-188915" algn="l" defTabSz="377830" rtl="0" eaLnBrk="1" latinLnBrk="0" hangingPunct="1">
        <a:spcBef>
          <a:spcPct val="20000"/>
        </a:spcBef>
        <a:spcAft>
          <a:spcPts val="496"/>
        </a:spcAft>
        <a:buClr>
          <a:schemeClr val="accent1"/>
        </a:buClr>
        <a:buSzPct val="115000"/>
        <a:buFont typeface="Arial"/>
        <a:buChar char="•"/>
        <a:defRPr sz="1157" kern="1200" cap="none">
          <a:solidFill>
            <a:schemeClr val="tx1">
              <a:lumMod val="85000"/>
              <a:lumOff val="15000"/>
            </a:schemeClr>
          </a:solidFill>
          <a:effectLst/>
          <a:latin typeface="+mn-lt"/>
          <a:ea typeface="+mn-ea"/>
          <a:cs typeface="+mn-cs"/>
        </a:defRPr>
      </a:lvl7pPr>
      <a:lvl8pPr marL="2833726" indent="-188915" algn="l" defTabSz="377830" rtl="0" eaLnBrk="1" latinLnBrk="0" hangingPunct="1">
        <a:spcBef>
          <a:spcPct val="20000"/>
        </a:spcBef>
        <a:spcAft>
          <a:spcPts val="496"/>
        </a:spcAft>
        <a:buClr>
          <a:schemeClr val="accent1"/>
        </a:buClr>
        <a:buSzPct val="115000"/>
        <a:buFont typeface="Arial"/>
        <a:buChar char="•"/>
        <a:defRPr sz="1157" kern="1200" cap="none">
          <a:solidFill>
            <a:schemeClr val="tx1">
              <a:lumMod val="85000"/>
              <a:lumOff val="15000"/>
            </a:schemeClr>
          </a:solidFill>
          <a:effectLst/>
          <a:latin typeface="+mn-lt"/>
          <a:ea typeface="+mn-ea"/>
          <a:cs typeface="+mn-cs"/>
        </a:defRPr>
      </a:lvl8pPr>
      <a:lvl9pPr marL="3211556" indent="-188915" algn="l" defTabSz="377830" rtl="0" eaLnBrk="1" latinLnBrk="0" hangingPunct="1">
        <a:spcBef>
          <a:spcPct val="20000"/>
        </a:spcBef>
        <a:spcAft>
          <a:spcPts val="496"/>
        </a:spcAft>
        <a:buClr>
          <a:schemeClr val="accent1"/>
        </a:buClr>
        <a:buSzPct val="115000"/>
        <a:buFont typeface="Arial"/>
        <a:buChar char="•"/>
        <a:defRPr sz="1157" kern="1200" cap="none">
          <a:solidFill>
            <a:schemeClr val="tx1">
              <a:lumMod val="85000"/>
              <a:lumOff val="15000"/>
            </a:schemeClr>
          </a:solidFill>
          <a:effectLst/>
          <a:latin typeface="+mn-lt"/>
          <a:ea typeface="+mn-ea"/>
          <a:cs typeface="+mn-cs"/>
        </a:defRPr>
      </a:lvl9pPr>
    </p:bodyStyle>
    <p:otherStyle>
      <a:defPPr>
        <a:defRPr lang="en-US"/>
      </a:defPPr>
      <a:lvl1pPr marL="0" algn="l" defTabSz="377830" rtl="0" eaLnBrk="1" latinLnBrk="0" hangingPunct="1">
        <a:defRPr sz="1488" kern="1200">
          <a:solidFill>
            <a:schemeClr val="tx1"/>
          </a:solidFill>
          <a:latin typeface="+mn-lt"/>
          <a:ea typeface="+mn-ea"/>
          <a:cs typeface="+mn-cs"/>
        </a:defRPr>
      </a:lvl1pPr>
      <a:lvl2pPr marL="377830" algn="l" defTabSz="377830" rtl="0" eaLnBrk="1" latinLnBrk="0" hangingPunct="1">
        <a:defRPr sz="1488" kern="1200">
          <a:solidFill>
            <a:schemeClr val="tx1"/>
          </a:solidFill>
          <a:latin typeface="+mn-lt"/>
          <a:ea typeface="+mn-ea"/>
          <a:cs typeface="+mn-cs"/>
        </a:defRPr>
      </a:lvl2pPr>
      <a:lvl3pPr marL="755660" algn="l" defTabSz="377830" rtl="0" eaLnBrk="1" latinLnBrk="0" hangingPunct="1">
        <a:defRPr sz="1488" kern="1200">
          <a:solidFill>
            <a:schemeClr val="tx1"/>
          </a:solidFill>
          <a:latin typeface="+mn-lt"/>
          <a:ea typeface="+mn-ea"/>
          <a:cs typeface="+mn-cs"/>
        </a:defRPr>
      </a:lvl3pPr>
      <a:lvl4pPr marL="1133490" algn="l" defTabSz="377830" rtl="0" eaLnBrk="1" latinLnBrk="0" hangingPunct="1">
        <a:defRPr sz="1488" kern="1200">
          <a:solidFill>
            <a:schemeClr val="tx1"/>
          </a:solidFill>
          <a:latin typeface="+mn-lt"/>
          <a:ea typeface="+mn-ea"/>
          <a:cs typeface="+mn-cs"/>
        </a:defRPr>
      </a:lvl4pPr>
      <a:lvl5pPr marL="1511320" algn="l" defTabSz="377830" rtl="0" eaLnBrk="1" latinLnBrk="0" hangingPunct="1">
        <a:defRPr sz="1488" kern="1200">
          <a:solidFill>
            <a:schemeClr val="tx1"/>
          </a:solidFill>
          <a:latin typeface="+mn-lt"/>
          <a:ea typeface="+mn-ea"/>
          <a:cs typeface="+mn-cs"/>
        </a:defRPr>
      </a:lvl5pPr>
      <a:lvl6pPr marL="1889150" algn="l" defTabSz="377830" rtl="0" eaLnBrk="1" latinLnBrk="0" hangingPunct="1">
        <a:defRPr sz="1488" kern="1200">
          <a:solidFill>
            <a:schemeClr val="tx1"/>
          </a:solidFill>
          <a:latin typeface="+mn-lt"/>
          <a:ea typeface="+mn-ea"/>
          <a:cs typeface="+mn-cs"/>
        </a:defRPr>
      </a:lvl6pPr>
      <a:lvl7pPr marL="2266980" algn="l" defTabSz="377830" rtl="0" eaLnBrk="1" latinLnBrk="0" hangingPunct="1">
        <a:defRPr sz="1488" kern="1200">
          <a:solidFill>
            <a:schemeClr val="tx1"/>
          </a:solidFill>
          <a:latin typeface="+mn-lt"/>
          <a:ea typeface="+mn-ea"/>
          <a:cs typeface="+mn-cs"/>
        </a:defRPr>
      </a:lvl7pPr>
      <a:lvl8pPr marL="2644811" algn="l" defTabSz="377830" rtl="0" eaLnBrk="1" latinLnBrk="0" hangingPunct="1">
        <a:defRPr sz="1488" kern="1200">
          <a:solidFill>
            <a:schemeClr val="tx1"/>
          </a:solidFill>
          <a:latin typeface="+mn-lt"/>
          <a:ea typeface="+mn-ea"/>
          <a:cs typeface="+mn-cs"/>
        </a:defRPr>
      </a:lvl8pPr>
      <a:lvl9pPr marL="3022641" algn="l" defTabSz="37783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jpg"/><Relationship Id="rId1" Type="http://schemas.openxmlformats.org/officeDocument/2006/relationships/slideLayout" Target="../slideLayouts/slideLayout7.xml"/><Relationship Id="rId5" Type="http://schemas.openxmlformats.org/officeDocument/2006/relationships/image" Target="../media/image22.jp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68C2-55EA-AA63-3BE1-3A97C15920AD}"/>
              </a:ext>
            </a:extLst>
          </p:cNvPr>
          <p:cNvSpPr>
            <a:spLocks noGrp="1"/>
          </p:cNvSpPr>
          <p:nvPr>
            <p:ph type="title"/>
          </p:nvPr>
        </p:nvSpPr>
        <p:spPr/>
        <p:txBody>
          <a:bodyPr>
            <a:normAutofit/>
          </a:bodyPr>
          <a:lstStyle/>
          <a:p>
            <a:r>
              <a:rPr lang="en-IN" sz="4800" b="1" dirty="0">
                <a:solidFill>
                  <a:srgbClr val="002060"/>
                </a:solidFill>
              </a:rPr>
              <a:t>Customer Sentimental Analysis</a:t>
            </a:r>
          </a:p>
        </p:txBody>
      </p:sp>
      <p:pic>
        <p:nvPicPr>
          <p:cNvPr id="12" name="Content Placeholder 11">
            <a:extLst>
              <a:ext uri="{FF2B5EF4-FFF2-40B4-BE49-F238E27FC236}">
                <a16:creationId xmlns:a16="http://schemas.microsoft.com/office/drawing/2014/main" id="{9405F98A-9D3D-BDC5-E11D-A83B70F0C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250" y="3792761"/>
            <a:ext cx="4887007" cy="5182323"/>
          </a:xfrm>
        </p:spPr>
      </p:pic>
      <p:sp>
        <p:nvSpPr>
          <p:cNvPr id="10" name="TextBox 9">
            <a:extLst>
              <a:ext uri="{FF2B5EF4-FFF2-40B4-BE49-F238E27FC236}">
                <a16:creationId xmlns:a16="http://schemas.microsoft.com/office/drawing/2014/main" id="{A41A24DA-DDFB-FD8C-4138-9ACCC73FF5F0}"/>
              </a:ext>
            </a:extLst>
          </p:cNvPr>
          <p:cNvSpPr txBox="1"/>
          <p:nvPr/>
        </p:nvSpPr>
        <p:spPr>
          <a:xfrm>
            <a:off x="972548" y="9307530"/>
            <a:ext cx="4253502" cy="400110"/>
          </a:xfrm>
          <a:prstGeom prst="rect">
            <a:avLst/>
          </a:prstGeom>
          <a:noFill/>
        </p:spPr>
        <p:txBody>
          <a:bodyPr wrap="square" rtlCol="0">
            <a:spAutoFit/>
          </a:bodyPr>
          <a:lstStyle/>
          <a:p>
            <a:r>
              <a:rPr lang="en-IN" dirty="0"/>
              <a:t> </a:t>
            </a:r>
            <a:r>
              <a:rPr lang="en-IN" sz="2000" dirty="0">
                <a:highlight>
                  <a:srgbClr val="FFFF00"/>
                </a:highlight>
              </a:rPr>
              <a:t>Presented By : Shubhangi C. </a:t>
            </a:r>
            <a:r>
              <a:rPr lang="en-IN" sz="2000" dirty="0" err="1">
                <a:highlight>
                  <a:srgbClr val="FFFF00"/>
                </a:highlight>
              </a:rPr>
              <a:t>Sapkale</a:t>
            </a:r>
            <a:r>
              <a:rPr lang="en-IN" sz="2000" dirty="0">
                <a:highlight>
                  <a:srgbClr val="FFFF00"/>
                </a:highlight>
              </a:rPr>
              <a:t>.</a:t>
            </a:r>
          </a:p>
        </p:txBody>
      </p:sp>
    </p:spTree>
    <p:extLst>
      <p:ext uri="{BB962C8B-B14F-4D97-AF65-F5344CB8AC3E}">
        <p14:creationId xmlns:p14="http://schemas.microsoft.com/office/powerpoint/2010/main" val="372385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5772911"/>
            <a:ext cx="4373880" cy="249935"/>
          </a:xfrm>
          <a:prstGeom prst="rect">
            <a:avLst/>
          </a:prstGeom>
        </p:spPr>
      </p:pic>
      <p:pic>
        <p:nvPicPr>
          <p:cNvPr id="3" name="object 3"/>
          <p:cNvPicPr/>
          <p:nvPr/>
        </p:nvPicPr>
        <p:blipFill>
          <a:blip r:embed="rId3" cstate="print"/>
          <a:stretch>
            <a:fillRect/>
          </a:stretch>
        </p:blipFill>
        <p:spPr>
          <a:xfrm>
            <a:off x="533400" y="6824471"/>
            <a:ext cx="5516880" cy="124967"/>
          </a:xfrm>
          <a:prstGeom prst="rect">
            <a:avLst/>
          </a:prstGeom>
        </p:spPr>
      </p:pic>
      <p:pic>
        <p:nvPicPr>
          <p:cNvPr id="4" name="object 4"/>
          <p:cNvPicPr/>
          <p:nvPr/>
        </p:nvPicPr>
        <p:blipFill>
          <a:blip r:embed="rId4" cstate="print"/>
          <a:stretch>
            <a:fillRect/>
          </a:stretch>
        </p:blipFill>
        <p:spPr>
          <a:xfrm>
            <a:off x="533400" y="7342631"/>
            <a:ext cx="5876544" cy="249935"/>
          </a:xfrm>
          <a:prstGeom prst="rect">
            <a:avLst/>
          </a:prstGeom>
        </p:spPr>
      </p:pic>
      <p:pic>
        <p:nvPicPr>
          <p:cNvPr id="5" name="object 5"/>
          <p:cNvPicPr/>
          <p:nvPr/>
        </p:nvPicPr>
        <p:blipFill>
          <a:blip r:embed="rId5" cstate="print"/>
          <a:stretch>
            <a:fillRect/>
          </a:stretch>
        </p:blipFill>
        <p:spPr>
          <a:xfrm>
            <a:off x="533400" y="8001000"/>
            <a:ext cx="6044184" cy="249936"/>
          </a:xfrm>
          <a:prstGeom prst="rect">
            <a:avLst/>
          </a:prstGeom>
        </p:spPr>
      </p:pic>
      <p:pic>
        <p:nvPicPr>
          <p:cNvPr id="6" name="object 6"/>
          <p:cNvPicPr/>
          <p:nvPr/>
        </p:nvPicPr>
        <p:blipFill>
          <a:blip r:embed="rId6" cstate="print"/>
          <a:stretch>
            <a:fillRect/>
          </a:stretch>
        </p:blipFill>
        <p:spPr>
          <a:xfrm>
            <a:off x="533400" y="8644127"/>
            <a:ext cx="1027176" cy="134112"/>
          </a:xfrm>
          <a:prstGeom prst="rect">
            <a:avLst/>
          </a:prstGeom>
        </p:spPr>
      </p:pic>
      <p:sp>
        <p:nvSpPr>
          <p:cNvPr id="7" name="object 7"/>
          <p:cNvSpPr txBox="1"/>
          <p:nvPr/>
        </p:nvSpPr>
        <p:spPr>
          <a:xfrm>
            <a:off x="732808" y="253003"/>
            <a:ext cx="4977765" cy="1709420"/>
          </a:xfrm>
          <a:prstGeom prst="rect">
            <a:avLst/>
          </a:prstGeom>
        </p:spPr>
        <p:txBody>
          <a:bodyPr vert="horz" wrap="square" lIns="0" tIns="111760" rIns="0" bIns="0" rtlCol="0">
            <a:spAutoFit/>
          </a:bodyPr>
          <a:lstStyle/>
          <a:p>
            <a:pPr marL="25400">
              <a:lnSpc>
                <a:spcPct val="100000"/>
              </a:lnSpc>
              <a:spcBef>
                <a:spcPts val="880"/>
              </a:spcBef>
            </a:pPr>
            <a:r>
              <a:rPr sz="1300" spc="-35" dirty="0">
                <a:solidFill>
                  <a:srgbClr val="C8AAD6"/>
                </a:solidFill>
                <a:latin typeface="Lucida Sans Unicode"/>
                <a:cs typeface="Lucida Sans Unicode"/>
              </a:rPr>
              <a:t>import</a:t>
            </a:r>
            <a:r>
              <a:rPr sz="1300" spc="135" dirty="0">
                <a:solidFill>
                  <a:srgbClr val="C8AAD6"/>
                </a:solidFill>
                <a:latin typeface="Lucida Sans Unicode"/>
                <a:cs typeface="Lucida Sans Unicode"/>
              </a:rPr>
              <a:t> </a:t>
            </a:r>
            <a:r>
              <a:rPr sz="1300" spc="-10" dirty="0">
                <a:solidFill>
                  <a:srgbClr val="2F2F2F"/>
                </a:solidFill>
                <a:latin typeface="Lucida Sans Unicode"/>
                <a:cs typeface="Lucida Sans Unicode"/>
              </a:rPr>
              <a:t>str1ng</a:t>
            </a:r>
            <a:endParaRPr sz="1300">
              <a:latin typeface="Lucida Sans Unicode"/>
              <a:cs typeface="Lucida Sans Unicode"/>
            </a:endParaRPr>
          </a:p>
          <a:p>
            <a:pPr marL="12700" marR="2781935" indent="9525">
              <a:lnSpc>
                <a:spcPct val="78500"/>
              </a:lnSpc>
              <a:spcBef>
                <a:spcPts val="1165"/>
              </a:spcBef>
            </a:pPr>
            <a:r>
              <a:rPr sz="1350" spc="90" dirty="0">
                <a:solidFill>
                  <a:srgbClr val="562442"/>
                </a:solidFill>
                <a:latin typeface="Cambria"/>
                <a:cs typeface="Cambria"/>
              </a:rPr>
              <a:t>nttk.</a:t>
            </a:r>
            <a:r>
              <a:rPr sz="1350" spc="-160" dirty="0">
                <a:solidFill>
                  <a:srgbClr val="562442"/>
                </a:solidFill>
                <a:latin typeface="Cambria"/>
                <a:cs typeface="Cambria"/>
              </a:rPr>
              <a:t> </a:t>
            </a:r>
            <a:r>
              <a:rPr sz="1350" spc="-70" dirty="0">
                <a:solidFill>
                  <a:srgbClr val="2D2D2D"/>
                </a:solidFill>
                <a:latin typeface="Cambria"/>
                <a:cs typeface="Cambria"/>
              </a:rPr>
              <a:t>download</a:t>
            </a:r>
            <a:r>
              <a:rPr sz="1350" spc="40" dirty="0">
                <a:solidFill>
                  <a:srgbClr val="2D2D2D"/>
                </a:solidFill>
                <a:latin typeface="Cambria"/>
                <a:cs typeface="Cambria"/>
              </a:rPr>
              <a:t> </a:t>
            </a:r>
            <a:r>
              <a:rPr sz="1350" spc="-130" dirty="0">
                <a:solidFill>
                  <a:srgbClr val="4F8ED3"/>
                </a:solidFill>
                <a:latin typeface="Cambria"/>
                <a:cs typeface="Cambria"/>
              </a:rPr>
              <a:t>t</a:t>
            </a:r>
            <a:r>
              <a:rPr sz="1350" spc="95" dirty="0">
                <a:solidFill>
                  <a:srgbClr val="4F8ED3"/>
                </a:solidFill>
                <a:latin typeface="Cambria"/>
                <a:cs typeface="Cambria"/>
              </a:rPr>
              <a:t> </a:t>
            </a:r>
            <a:r>
              <a:rPr sz="1350" spc="-100" dirty="0">
                <a:solidFill>
                  <a:srgbClr val="5DD1ED"/>
                </a:solidFill>
                <a:latin typeface="Cambria"/>
                <a:cs typeface="Cambria"/>
              </a:rPr>
              <a:t>'</a:t>
            </a:r>
            <a:r>
              <a:rPr sz="1350" spc="55" dirty="0">
                <a:solidFill>
                  <a:srgbClr val="5DD1ED"/>
                </a:solidFill>
                <a:latin typeface="Cambria"/>
                <a:cs typeface="Cambria"/>
              </a:rPr>
              <a:t> </a:t>
            </a:r>
            <a:r>
              <a:rPr sz="1350" dirty="0">
                <a:solidFill>
                  <a:srgbClr val="95A516"/>
                </a:solidFill>
                <a:latin typeface="Cambria"/>
                <a:cs typeface="Cambria"/>
              </a:rPr>
              <a:t>stopuords</a:t>
            </a:r>
            <a:r>
              <a:rPr sz="1350" dirty="0">
                <a:solidFill>
                  <a:srgbClr val="218A5D"/>
                </a:solidFill>
                <a:latin typeface="Cambria"/>
                <a:cs typeface="Cambria"/>
              </a:rPr>
              <a:t>'</a:t>
            </a:r>
            <a:r>
              <a:rPr sz="1350" spc="5" dirty="0">
                <a:solidFill>
                  <a:srgbClr val="218A5D"/>
                </a:solidFill>
                <a:latin typeface="Cambria"/>
                <a:cs typeface="Cambria"/>
              </a:rPr>
              <a:t> </a:t>
            </a:r>
            <a:r>
              <a:rPr sz="1350" spc="-50" dirty="0">
                <a:solidFill>
                  <a:srgbClr val="3460A3"/>
                </a:solidFill>
                <a:latin typeface="Cambria"/>
                <a:cs typeface="Cambria"/>
              </a:rPr>
              <a:t>I </a:t>
            </a:r>
            <a:r>
              <a:rPr sz="1350" spc="-80" dirty="0">
                <a:solidFill>
                  <a:srgbClr val="2D2D2D"/>
                </a:solidFill>
                <a:latin typeface="Lucida Sans Unicode"/>
                <a:cs typeface="Lucida Sans Unicode"/>
              </a:rPr>
              <a:t>n1tk.download(</a:t>
            </a:r>
            <a:r>
              <a:rPr sz="1350" spc="-130" dirty="0">
                <a:solidFill>
                  <a:srgbClr val="2D2D2D"/>
                </a:solidFill>
                <a:latin typeface="Lucida Sans Unicode"/>
                <a:cs typeface="Lucida Sans Unicode"/>
              </a:rPr>
              <a:t> </a:t>
            </a:r>
            <a:r>
              <a:rPr sz="1350" spc="-10" dirty="0">
                <a:solidFill>
                  <a:srgbClr val="5DD1ED"/>
                </a:solidFill>
                <a:latin typeface="Lucida Sans Unicode"/>
                <a:cs typeface="Lucida Sans Unicode"/>
              </a:rPr>
              <a:t>'</a:t>
            </a:r>
            <a:r>
              <a:rPr sz="1350" spc="-275" dirty="0">
                <a:solidFill>
                  <a:srgbClr val="5DD1ED"/>
                </a:solidFill>
                <a:latin typeface="Lucida Sans Unicode"/>
                <a:cs typeface="Lucida Sans Unicode"/>
              </a:rPr>
              <a:t> </a:t>
            </a:r>
            <a:r>
              <a:rPr sz="1350" spc="-65" dirty="0">
                <a:solidFill>
                  <a:srgbClr val="46831A"/>
                </a:solidFill>
                <a:latin typeface="Lucida Sans Unicode"/>
                <a:cs typeface="Lucida Sans Unicode"/>
              </a:rPr>
              <a:t>punkt'</a:t>
            </a:r>
            <a:r>
              <a:rPr sz="1350" spc="80" dirty="0">
                <a:solidFill>
                  <a:srgbClr val="46831A"/>
                </a:solidFill>
                <a:latin typeface="Lucida Sans Unicode"/>
                <a:cs typeface="Lucida Sans Unicode"/>
              </a:rPr>
              <a:t> </a:t>
            </a:r>
            <a:r>
              <a:rPr sz="1350" spc="-50" dirty="0">
                <a:solidFill>
                  <a:srgbClr val="2D4685"/>
                </a:solidFill>
                <a:latin typeface="Lucida Sans Unicode"/>
                <a:cs typeface="Lucida Sans Unicode"/>
              </a:rPr>
              <a:t>) </a:t>
            </a:r>
            <a:r>
              <a:rPr sz="2025" spc="-120" baseline="2057" dirty="0">
                <a:solidFill>
                  <a:srgbClr val="2D2D2D"/>
                </a:solidFill>
                <a:latin typeface="Lucida Sans Unicode"/>
                <a:cs typeface="Lucida Sans Unicode"/>
              </a:rPr>
              <a:t>n1tk.download(</a:t>
            </a:r>
            <a:r>
              <a:rPr sz="2025" spc="-97" baseline="2057" dirty="0">
                <a:solidFill>
                  <a:srgbClr val="2D2D2D"/>
                </a:solidFill>
                <a:latin typeface="Lucida Sans Unicode"/>
                <a:cs typeface="Lucida Sans Unicode"/>
              </a:rPr>
              <a:t> </a:t>
            </a:r>
            <a:r>
              <a:rPr sz="1350" spc="-20" dirty="0">
                <a:solidFill>
                  <a:srgbClr val="5DD1ED"/>
                </a:solidFill>
                <a:latin typeface="Lucida Sans Unicode"/>
                <a:cs typeface="Lucida Sans Unicode"/>
              </a:rPr>
              <a:t>'</a:t>
            </a:r>
            <a:r>
              <a:rPr sz="2025" spc="-30" baseline="2057" dirty="0">
                <a:solidFill>
                  <a:srgbClr val="5DD1ED"/>
                </a:solidFill>
                <a:latin typeface="Lucida Sans Unicode"/>
                <a:cs typeface="Lucida Sans Unicode"/>
              </a:rPr>
              <a:t>uordnet'</a:t>
            </a:r>
            <a:r>
              <a:rPr sz="2025" spc="-127" baseline="2057" dirty="0">
                <a:solidFill>
                  <a:srgbClr val="5DD1ED"/>
                </a:solidFill>
                <a:latin typeface="Lucida Sans Unicode"/>
                <a:cs typeface="Lucida Sans Unicode"/>
              </a:rPr>
              <a:t> </a:t>
            </a:r>
            <a:r>
              <a:rPr sz="2025" spc="-75" baseline="2057" dirty="0">
                <a:solidFill>
                  <a:srgbClr val="82C6EF"/>
                </a:solidFill>
                <a:latin typeface="Lucida Sans Unicode"/>
                <a:cs typeface="Lucida Sans Unicode"/>
              </a:rPr>
              <a:t>)</a:t>
            </a:r>
            <a:endParaRPr sz="2025" baseline="2057">
              <a:latin typeface="Lucida Sans Unicode"/>
              <a:cs typeface="Lucida Sans Unicode"/>
            </a:endParaRPr>
          </a:p>
          <a:p>
            <a:pPr marL="33020">
              <a:lnSpc>
                <a:spcPts val="1475"/>
              </a:lnSpc>
              <a:spcBef>
                <a:spcPts val="560"/>
              </a:spcBef>
            </a:pPr>
            <a:r>
              <a:rPr sz="1400" dirty="0">
                <a:solidFill>
                  <a:srgbClr val="0E0F3B"/>
                </a:solidFill>
                <a:latin typeface="Lucida Sans Unicode"/>
                <a:cs typeface="Lucida Sans Unicode"/>
              </a:rPr>
              <a:t>[nltk</a:t>
            </a:r>
            <a:r>
              <a:rPr sz="1400" spc="75" dirty="0">
                <a:solidFill>
                  <a:srgbClr val="0E0F3B"/>
                </a:solidFill>
                <a:latin typeface="Lucida Sans Unicode"/>
                <a:cs typeface="Lucida Sans Unicode"/>
              </a:rPr>
              <a:t> </a:t>
            </a:r>
            <a:r>
              <a:rPr sz="2100" spc="-187" baseline="1984" dirty="0">
                <a:solidFill>
                  <a:srgbClr val="260838"/>
                </a:solidFill>
                <a:latin typeface="Lucida Sans Unicode"/>
                <a:cs typeface="Lucida Sans Unicode"/>
              </a:rPr>
              <a:t>d</a:t>
            </a:r>
            <a:r>
              <a:rPr sz="1400" spc="-125" dirty="0">
                <a:solidFill>
                  <a:srgbClr val="260838"/>
                </a:solidFill>
                <a:latin typeface="Lucida Sans Unicode"/>
                <a:cs typeface="Lucida Sans Unicode"/>
              </a:rPr>
              <a:t>alam</a:t>
            </a:r>
            <a:r>
              <a:rPr sz="1400" spc="-125" dirty="0">
                <a:solidFill>
                  <a:srgbClr val="051C5D"/>
                </a:solidFill>
                <a:latin typeface="Lucida Sans Unicode"/>
                <a:cs typeface="Lucida Sans Unicode"/>
              </a:rPr>
              <a:t>oounload1ng</a:t>
            </a:r>
            <a:r>
              <a:rPr sz="1400" spc="145" dirty="0">
                <a:solidFill>
                  <a:srgbClr val="051C5D"/>
                </a:solidFill>
                <a:latin typeface="Lucida Sans Unicode"/>
                <a:cs typeface="Lucida Sans Unicode"/>
              </a:rPr>
              <a:t> </a:t>
            </a:r>
            <a:r>
              <a:rPr sz="1400" spc="-114" dirty="0">
                <a:solidFill>
                  <a:srgbClr val="0A0A0A"/>
                </a:solidFill>
                <a:latin typeface="Lucida Sans Unicode"/>
                <a:cs typeface="Lucida Sans Unicode"/>
              </a:rPr>
              <a:t>package</a:t>
            </a:r>
            <a:r>
              <a:rPr sz="1400" spc="150" dirty="0">
                <a:solidFill>
                  <a:srgbClr val="0A0A0A"/>
                </a:solidFill>
                <a:latin typeface="Lucida Sans Unicode"/>
                <a:cs typeface="Lucida Sans Unicode"/>
              </a:rPr>
              <a:t> </a:t>
            </a:r>
            <a:r>
              <a:rPr sz="1400" spc="-105" dirty="0">
                <a:solidFill>
                  <a:srgbClr val="0A0A0A"/>
                </a:solidFill>
                <a:latin typeface="Lucida Sans Unicode"/>
                <a:cs typeface="Lucida Sans Unicode"/>
              </a:rPr>
              <a:t>stopuords</a:t>
            </a:r>
            <a:r>
              <a:rPr sz="1400" spc="215" dirty="0">
                <a:solidFill>
                  <a:srgbClr val="0A0A0A"/>
                </a:solidFill>
                <a:latin typeface="Lucida Sans Unicode"/>
                <a:cs typeface="Lucida Sans Unicode"/>
              </a:rPr>
              <a:t> </a:t>
            </a:r>
            <a:r>
              <a:rPr sz="1400" spc="-25" dirty="0">
                <a:solidFill>
                  <a:srgbClr val="0C0C0C"/>
                </a:solidFill>
                <a:latin typeface="Lucida Sans Unicode"/>
                <a:cs typeface="Lucida Sans Unicode"/>
              </a:rPr>
              <a:t>to</a:t>
            </a:r>
            <a:endParaRPr sz="1400">
              <a:latin typeface="Lucida Sans Unicode"/>
              <a:cs typeface="Lucida Sans Unicode"/>
            </a:endParaRPr>
          </a:p>
          <a:p>
            <a:pPr marL="33020" marR="5080">
              <a:lnSpc>
                <a:spcPct val="72100"/>
              </a:lnSpc>
              <a:spcBef>
                <a:spcPts val="265"/>
              </a:spcBef>
              <a:tabLst>
                <a:tab pos="1186180" algn="l"/>
                <a:tab pos="1360805" algn="l"/>
              </a:tabLst>
            </a:pPr>
            <a:r>
              <a:rPr sz="1400" dirty="0">
                <a:solidFill>
                  <a:srgbClr val="0E0F3B"/>
                </a:solidFill>
                <a:latin typeface="Lucida Sans Unicode"/>
                <a:cs typeface="Lucida Sans Unicode"/>
              </a:rPr>
              <a:t>[nltk</a:t>
            </a:r>
            <a:r>
              <a:rPr sz="1400" spc="290" dirty="0">
                <a:solidFill>
                  <a:srgbClr val="0E0F3B"/>
                </a:solidFill>
                <a:latin typeface="Lucida Sans Unicode"/>
                <a:cs typeface="Lucida Sans Unicode"/>
              </a:rPr>
              <a:t> </a:t>
            </a:r>
            <a:r>
              <a:rPr sz="2100" spc="-15" baseline="1984" dirty="0">
                <a:solidFill>
                  <a:srgbClr val="260838"/>
                </a:solidFill>
                <a:latin typeface="Lucida Sans Unicode"/>
                <a:cs typeface="Lucida Sans Unicode"/>
              </a:rPr>
              <a:t>d</a:t>
            </a:r>
            <a:r>
              <a:rPr sz="1400" spc="-10" dirty="0">
                <a:solidFill>
                  <a:srgbClr val="260838"/>
                </a:solidFill>
                <a:latin typeface="Lucida Sans Unicode"/>
                <a:cs typeface="Lucida Sans Unicode"/>
              </a:rPr>
              <a:t>alam</a:t>
            </a:r>
            <a:r>
              <a:rPr sz="1400" dirty="0">
                <a:solidFill>
                  <a:srgbClr val="260838"/>
                </a:solidFill>
                <a:latin typeface="Lucida Sans Unicode"/>
                <a:cs typeface="Lucida Sans Unicode"/>
              </a:rPr>
              <a:t>		</a:t>
            </a:r>
            <a:r>
              <a:rPr sz="1400" spc="-130" dirty="0">
                <a:solidFill>
                  <a:srgbClr val="0A0A0A"/>
                </a:solidFill>
                <a:latin typeface="Lucida Sans Unicode"/>
                <a:cs typeface="Lucida Sans Unicode"/>
              </a:rPr>
              <a:t>C'1Users1e</a:t>
            </a:r>
            <a:r>
              <a:rPr sz="2100" spc="-195" baseline="1984" dirty="0">
                <a:solidFill>
                  <a:srgbClr val="0A0A0A"/>
                </a:solidFill>
                <a:latin typeface="Lucida Sans Unicode"/>
                <a:cs typeface="Lucida Sans Unicode"/>
              </a:rPr>
              <a:t>th</a:t>
            </a:r>
            <a:r>
              <a:rPr sz="1400" spc="-130" dirty="0">
                <a:solidFill>
                  <a:srgbClr val="0A0A0A"/>
                </a:solidFill>
                <a:latin typeface="Lucida Sans Unicode"/>
                <a:cs typeface="Lucida Sans Unicode"/>
              </a:rPr>
              <a:t>en1appoafa1soan</a:t>
            </a:r>
            <a:r>
              <a:rPr sz="2100" spc="-195" baseline="1984" dirty="0">
                <a:solidFill>
                  <a:srgbClr val="0A0A0A"/>
                </a:solidFill>
                <a:latin typeface="Lucida Sans Unicode"/>
                <a:cs typeface="Lucida Sans Unicode"/>
              </a:rPr>
              <a:t>1ng\n1t</a:t>
            </a:r>
            <a:r>
              <a:rPr sz="1400" spc="-130" dirty="0">
                <a:solidFill>
                  <a:srgbClr val="0A0A0A"/>
                </a:solidFill>
                <a:latin typeface="Lucida Sans Unicode"/>
                <a:cs typeface="Lucida Sans Unicode"/>
              </a:rPr>
              <a:t>k</a:t>
            </a:r>
            <a:r>
              <a:rPr sz="1400" spc="100" dirty="0">
                <a:solidFill>
                  <a:srgbClr val="0A0A0A"/>
                </a:solidFill>
                <a:latin typeface="Lucida Sans Unicode"/>
                <a:cs typeface="Lucida Sans Unicode"/>
              </a:rPr>
              <a:t> </a:t>
            </a:r>
            <a:r>
              <a:rPr sz="1400" spc="-85" dirty="0">
                <a:solidFill>
                  <a:srgbClr val="0A0A0A"/>
                </a:solidFill>
                <a:latin typeface="Lucida Sans Unicode"/>
                <a:cs typeface="Lucida Sans Unicode"/>
              </a:rPr>
              <a:t>da</a:t>
            </a:r>
            <a:r>
              <a:rPr sz="2100" spc="-127" baseline="1984" dirty="0">
                <a:solidFill>
                  <a:srgbClr val="0A0A0A"/>
                </a:solidFill>
                <a:latin typeface="Lucida Sans Unicode"/>
                <a:cs typeface="Lucida Sans Unicode"/>
              </a:rPr>
              <a:t>t</a:t>
            </a:r>
            <a:r>
              <a:rPr sz="1400" spc="-85" dirty="0">
                <a:solidFill>
                  <a:srgbClr val="0A0A0A"/>
                </a:solidFill>
                <a:latin typeface="Lucida Sans Unicode"/>
                <a:cs typeface="Lucida Sans Unicode"/>
              </a:rPr>
              <a:t>a-</a:t>
            </a:r>
            <a:r>
              <a:rPr sz="1400" spc="-475" dirty="0">
                <a:solidFill>
                  <a:srgbClr val="E9C377"/>
                </a:solidFill>
                <a:latin typeface="Lucida Sans Unicode"/>
                <a:cs typeface="Lucida Sans Unicode"/>
              </a:rPr>
              <a:t>-</a:t>
            </a:r>
            <a:r>
              <a:rPr sz="1400" spc="-10" dirty="0">
                <a:solidFill>
                  <a:srgbClr val="E9C377"/>
                </a:solidFill>
                <a:latin typeface="Lucida Sans Unicode"/>
                <a:cs typeface="Lucida Sans Unicode"/>
              </a:rPr>
              <a:t> </a:t>
            </a:r>
            <a:r>
              <a:rPr sz="1400" spc="-50" dirty="0">
                <a:solidFill>
                  <a:srgbClr val="03246D"/>
                </a:solidFill>
                <a:latin typeface="Lucida Sans Unicode"/>
                <a:cs typeface="Lucida Sans Unicode"/>
              </a:rPr>
              <a:t>. </a:t>
            </a:r>
            <a:r>
              <a:rPr sz="1400" dirty="0">
                <a:solidFill>
                  <a:srgbClr val="0E0F3B"/>
                </a:solidFill>
                <a:latin typeface="Lucida Sans Unicode"/>
                <a:cs typeface="Lucida Sans Unicode"/>
              </a:rPr>
              <a:t>[nltk</a:t>
            </a:r>
            <a:r>
              <a:rPr sz="1400" spc="290" dirty="0">
                <a:solidFill>
                  <a:srgbClr val="0E0F3B"/>
                </a:solidFill>
                <a:latin typeface="Lucida Sans Unicode"/>
                <a:cs typeface="Lucida Sans Unicode"/>
              </a:rPr>
              <a:t> </a:t>
            </a:r>
            <a:r>
              <a:rPr sz="2100" spc="-15" baseline="1984" dirty="0">
                <a:solidFill>
                  <a:srgbClr val="260838"/>
                </a:solidFill>
                <a:latin typeface="Lucida Sans Unicode"/>
                <a:cs typeface="Lucida Sans Unicode"/>
              </a:rPr>
              <a:t>d</a:t>
            </a:r>
            <a:r>
              <a:rPr sz="1400" spc="-10" dirty="0">
                <a:solidFill>
                  <a:srgbClr val="260838"/>
                </a:solidFill>
                <a:latin typeface="Lucida Sans Unicode"/>
                <a:cs typeface="Lucida Sans Unicode"/>
              </a:rPr>
              <a:t>alam</a:t>
            </a:r>
            <a:r>
              <a:rPr sz="1400" dirty="0">
                <a:solidFill>
                  <a:srgbClr val="260838"/>
                </a:solidFill>
                <a:latin typeface="Lucida Sans Unicode"/>
                <a:cs typeface="Lucida Sans Unicode"/>
              </a:rPr>
              <a:t>	</a:t>
            </a:r>
            <a:r>
              <a:rPr sz="1400" spc="-130" dirty="0">
                <a:solidFill>
                  <a:srgbClr val="131313"/>
                </a:solidFill>
                <a:latin typeface="Lucida Sans Unicode"/>
                <a:cs typeface="Lucida Sans Unicode"/>
              </a:rPr>
              <a:t>/°ackage</a:t>
            </a:r>
            <a:r>
              <a:rPr sz="1400" spc="65" dirty="0">
                <a:solidFill>
                  <a:srgbClr val="131313"/>
                </a:solidFill>
                <a:latin typeface="Lucida Sans Unicode"/>
                <a:cs typeface="Lucida Sans Unicode"/>
              </a:rPr>
              <a:t> </a:t>
            </a:r>
            <a:r>
              <a:rPr sz="1400" spc="-110" dirty="0">
                <a:solidFill>
                  <a:srgbClr val="0E0E0E"/>
                </a:solidFill>
                <a:latin typeface="Lucida Sans Unicode"/>
                <a:cs typeface="Lucida Sans Unicode"/>
              </a:rPr>
              <a:t>stopuords</a:t>
            </a:r>
            <a:r>
              <a:rPr sz="1400" spc="70" dirty="0">
                <a:solidFill>
                  <a:srgbClr val="0E0E0E"/>
                </a:solidFill>
                <a:latin typeface="Lucida Sans Unicode"/>
                <a:cs typeface="Lucida Sans Unicode"/>
              </a:rPr>
              <a:t> </a:t>
            </a:r>
            <a:r>
              <a:rPr sz="1400" dirty="0">
                <a:solidFill>
                  <a:srgbClr val="0F0F0F"/>
                </a:solidFill>
                <a:latin typeface="Lucida Sans Unicode"/>
                <a:cs typeface="Lucida Sans Unicode"/>
              </a:rPr>
              <a:t>1s</a:t>
            </a:r>
            <a:r>
              <a:rPr sz="1400" spc="75" dirty="0">
                <a:solidFill>
                  <a:srgbClr val="0F0F0F"/>
                </a:solidFill>
                <a:latin typeface="Lucida Sans Unicode"/>
                <a:cs typeface="Lucida Sans Unicode"/>
              </a:rPr>
              <a:t> </a:t>
            </a:r>
            <a:r>
              <a:rPr sz="1400" spc="-40" dirty="0">
                <a:solidFill>
                  <a:srgbClr val="0A0A0A"/>
                </a:solidFill>
                <a:latin typeface="Lucida Sans Unicode"/>
                <a:cs typeface="Lucida Sans Unicode"/>
              </a:rPr>
              <a:t>already</a:t>
            </a:r>
            <a:r>
              <a:rPr sz="1400" spc="80" dirty="0">
                <a:solidFill>
                  <a:srgbClr val="0A0A0A"/>
                </a:solidFill>
                <a:latin typeface="Lucida Sans Unicode"/>
                <a:cs typeface="Lucida Sans Unicode"/>
              </a:rPr>
              <a:t> </a:t>
            </a:r>
            <a:r>
              <a:rPr sz="1400" spc="-105" dirty="0">
                <a:solidFill>
                  <a:srgbClr val="0A0A0A"/>
                </a:solidFill>
                <a:latin typeface="Lucida Sans Unicode"/>
                <a:cs typeface="Lucida Sans Unicode"/>
              </a:rPr>
              <a:t>up-</a:t>
            </a:r>
            <a:r>
              <a:rPr sz="1400" spc="-95" dirty="0">
                <a:solidFill>
                  <a:srgbClr val="0A0A0A"/>
                </a:solidFill>
                <a:latin typeface="Lucida Sans Unicode"/>
                <a:cs typeface="Lucida Sans Unicode"/>
              </a:rPr>
              <a:t>to-</a:t>
            </a:r>
            <a:r>
              <a:rPr sz="1400" spc="-10" dirty="0">
                <a:solidFill>
                  <a:srgbClr val="0A0A0A"/>
                </a:solidFill>
                <a:latin typeface="Lucida Sans Unicode"/>
                <a:cs typeface="Lucida Sans Unicode"/>
              </a:rPr>
              <a:t>date</a:t>
            </a:r>
            <a:r>
              <a:rPr sz="2100" spc="-15" baseline="3968" dirty="0">
                <a:solidFill>
                  <a:srgbClr val="0A0A0A"/>
                </a:solidFill>
                <a:latin typeface="Lucida Sans Unicode"/>
                <a:cs typeface="Lucida Sans Unicode"/>
              </a:rPr>
              <a:t>! </a:t>
            </a:r>
            <a:r>
              <a:rPr sz="1400" spc="-40" dirty="0">
                <a:solidFill>
                  <a:srgbClr val="0E0F3B"/>
                </a:solidFill>
                <a:latin typeface="Lucida Sans Unicode"/>
                <a:cs typeface="Lucida Sans Unicode"/>
              </a:rPr>
              <a:t>[n1tk_dataJ</a:t>
            </a:r>
            <a:r>
              <a:rPr sz="1400" spc="190" dirty="0">
                <a:solidFill>
                  <a:srgbClr val="0E0F3B"/>
                </a:solidFill>
                <a:latin typeface="Lucida Sans Unicode"/>
                <a:cs typeface="Lucida Sans Unicode"/>
              </a:rPr>
              <a:t> </a:t>
            </a:r>
            <a:r>
              <a:rPr sz="1400" spc="-140" dirty="0">
                <a:solidFill>
                  <a:srgbClr val="051C5D"/>
                </a:solidFill>
                <a:latin typeface="Lucida Sans Unicode"/>
                <a:cs typeface="Lucida Sans Unicode"/>
              </a:rPr>
              <a:t>oowiload1ng</a:t>
            </a:r>
            <a:r>
              <a:rPr sz="1400" spc="70" dirty="0">
                <a:solidFill>
                  <a:srgbClr val="051C5D"/>
                </a:solidFill>
                <a:latin typeface="Lucida Sans Unicode"/>
                <a:cs typeface="Lucida Sans Unicode"/>
              </a:rPr>
              <a:t> </a:t>
            </a:r>
            <a:r>
              <a:rPr sz="1400" spc="-114" dirty="0">
                <a:solidFill>
                  <a:srgbClr val="0A0A0A"/>
                </a:solidFill>
                <a:latin typeface="Lucida Sans Unicode"/>
                <a:cs typeface="Lucida Sans Unicode"/>
              </a:rPr>
              <a:t>package</a:t>
            </a:r>
            <a:r>
              <a:rPr sz="1400" spc="35" dirty="0">
                <a:solidFill>
                  <a:srgbClr val="0A0A0A"/>
                </a:solidFill>
                <a:latin typeface="Lucida Sans Unicode"/>
                <a:cs typeface="Lucida Sans Unicode"/>
              </a:rPr>
              <a:t> </a:t>
            </a:r>
            <a:r>
              <a:rPr sz="1400" spc="-100" dirty="0">
                <a:solidFill>
                  <a:srgbClr val="44081A"/>
                </a:solidFill>
                <a:latin typeface="Lucida Sans Unicode"/>
                <a:cs typeface="Lucida Sans Unicode"/>
              </a:rPr>
              <a:t>punkt</a:t>
            </a:r>
            <a:r>
              <a:rPr sz="1400" spc="85" dirty="0">
                <a:solidFill>
                  <a:srgbClr val="44081A"/>
                </a:solidFill>
                <a:latin typeface="Lucida Sans Unicode"/>
                <a:cs typeface="Lucida Sans Unicode"/>
              </a:rPr>
              <a:t> </a:t>
            </a:r>
            <a:r>
              <a:rPr sz="1400" spc="-25" dirty="0">
                <a:solidFill>
                  <a:srgbClr val="0C0C0C"/>
                </a:solidFill>
                <a:latin typeface="Lucida Sans Unicode"/>
                <a:cs typeface="Lucida Sans Unicode"/>
              </a:rPr>
              <a:t>to</a:t>
            </a:r>
            <a:endParaRPr sz="1400">
              <a:latin typeface="Lucida Sans Unicode"/>
              <a:cs typeface="Lucida Sans Unicode"/>
            </a:endParaRPr>
          </a:p>
        </p:txBody>
      </p:sp>
      <p:sp>
        <p:nvSpPr>
          <p:cNvPr id="8" name="object 8"/>
          <p:cNvSpPr txBox="1"/>
          <p:nvPr/>
        </p:nvSpPr>
        <p:spPr>
          <a:xfrm>
            <a:off x="759956" y="1882140"/>
            <a:ext cx="905510" cy="238760"/>
          </a:xfrm>
          <a:prstGeom prst="rect">
            <a:avLst/>
          </a:prstGeom>
        </p:spPr>
        <p:txBody>
          <a:bodyPr vert="horz" wrap="square" lIns="0" tIns="12700" rIns="0" bIns="0" rtlCol="0">
            <a:spAutoFit/>
          </a:bodyPr>
          <a:lstStyle/>
          <a:p>
            <a:pPr marL="12700">
              <a:lnSpc>
                <a:spcPct val="100000"/>
              </a:lnSpc>
              <a:spcBef>
                <a:spcPts val="100"/>
              </a:spcBef>
            </a:pPr>
            <a:r>
              <a:rPr sz="1400" spc="-45" dirty="0">
                <a:solidFill>
                  <a:srgbClr val="0E0F3B"/>
                </a:solidFill>
                <a:latin typeface="Lucida Sans Unicode"/>
                <a:cs typeface="Lucida Sans Unicode"/>
              </a:rPr>
              <a:t>(nttK_dataJ</a:t>
            </a:r>
            <a:endParaRPr sz="1400">
              <a:latin typeface="Lucida Sans Unicode"/>
              <a:cs typeface="Lucida Sans Unicode"/>
            </a:endParaRPr>
          </a:p>
        </p:txBody>
      </p:sp>
      <p:sp>
        <p:nvSpPr>
          <p:cNvPr id="9" name="object 9"/>
          <p:cNvSpPr txBox="1"/>
          <p:nvPr/>
        </p:nvSpPr>
        <p:spPr>
          <a:xfrm>
            <a:off x="2081391" y="1882140"/>
            <a:ext cx="3532504" cy="238760"/>
          </a:xfrm>
          <a:prstGeom prst="rect">
            <a:avLst/>
          </a:prstGeom>
        </p:spPr>
        <p:txBody>
          <a:bodyPr vert="horz" wrap="square" lIns="0" tIns="12700" rIns="0" bIns="0" rtlCol="0">
            <a:spAutoFit/>
          </a:bodyPr>
          <a:lstStyle/>
          <a:p>
            <a:pPr marL="12700">
              <a:lnSpc>
                <a:spcPct val="100000"/>
              </a:lnSpc>
              <a:spcBef>
                <a:spcPts val="100"/>
              </a:spcBef>
            </a:pPr>
            <a:r>
              <a:rPr sz="1400" spc="-150" dirty="0">
                <a:solidFill>
                  <a:srgbClr val="0A0A0A"/>
                </a:solidFill>
                <a:latin typeface="Lucida Sans Unicode"/>
                <a:cs typeface="Lucida Sans Unicode"/>
              </a:rPr>
              <a:t>C'1UsersXetRen1Appoata\Roa‹z1ng1n1t¥</a:t>
            </a:r>
            <a:r>
              <a:rPr sz="1400" spc="155" dirty="0">
                <a:solidFill>
                  <a:srgbClr val="0A0A0A"/>
                </a:solidFill>
                <a:latin typeface="Lucida Sans Unicode"/>
                <a:cs typeface="Lucida Sans Unicode"/>
              </a:rPr>
              <a:t> </a:t>
            </a:r>
            <a:r>
              <a:rPr sz="1400" spc="-60" dirty="0">
                <a:solidFill>
                  <a:srgbClr val="0A0A0A"/>
                </a:solidFill>
                <a:latin typeface="Lucida Sans Unicode"/>
                <a:cs typeface="Lucida Sans Unicode"/>
              </a:rPr>
              <a:t>data.</a:t>
            </a:r>
            <a:r>
              <a:rPr sz="1400" spc="-220" dirty="0">
                <a:solidFill>
                  <a:srgbClr val="0A0A0A"/>
                </a:solidFill>
                <a:latin typeface="Lucida Sans Unicode"/>
                <a:cs typeface="Lucida Sans Unicode"/>
              </a:rPr>
              <a:t> </a:t>
            </a:r>
            <a:r>
              <a:rPr sz="1400" spc="-50" dirty="0">
                <a:solidFill>
                  <a:srgbClr val="2F0303"/>
                </a:solidFill>
                <a:latin typeface="Lucida Sans Unicode"/>
                <a:cs typeface="Lucida Sans Unicode"/>
              </a:rPr>
              <a:t>.</a:t>
            </a:r>
            <a:endParaRPr sz="1400">
              <a:latin typeface="Lucida Sans Unicode"/>
              <a:cs typeface="Lucida Sans Unicode"/>
            </a:endParaRPr>
          </a:p>
        </p:txBody>
      </p:sp>
      <p:sp>
        <p:nvSpPr>
          <p:cNvPr id="10" name="object 10"/>
          <p:cNvSpPr txBox="1"/>
          <p:nvPr/>
        </p:nvSpPr>
        <p:spPr>
          <a:xfrm>
            <a:off x="753533" y="2040635"/>
            <a:ext cx="4215765" cy="403860"/>
          </a:xfrm>
          <a:prstGeom prst="rect">
            <a:avLst/>
          </a:prstGeom>
        </p:spPr>
        <p:txBody>
          <a:bodyPr vert="horz" wrap="square" lIns="0" tIns="61594" rIns="0" bIns="0" rtlCol="0">
            <a:spAutoFit/>
          </a:bodyPr>
          <a:lstStyle/>
          <a:p>
            <a:pPr marL="12700" marR="5080">
              <a:lnSpc>
                <a:spcPct val="77100"/>
              </a:lnSpc>
              <a:spcBef>
                <a:spcPts val="484"/>
              </a:spcBef>
              <a:tabLst>
                <a:tab pos="1167765" algn="l"/>
              </a:tabLst>
            </a:pPr>
            <a:r>
              <a:rPr sz="1400" dirty="0">
                <a:solidFill>
                  <a:srgbClr val="0E0F3B"/>
                </a:solidFill>
                <a:latin typeface="Lucida Sans Unicode"/>
                <a:cs typeface="Lucida Sans Unicode"/>
              </a:rPr>
              <a:t>[nltk</a:t>
            </a:r>
            <a:r>
              <a:rPr sz="1400" spc="290" dirty="0">
                <a:solidFill>
                  <a:srgbClr val="0E0F3B"/>
                </a:solidFill>
                <a:latin typeface="Lucida Sans Unicode"/>
                <a:cs typeface="Lucida Sans Unicode"/>
              </a:rPr>
              <a:t> </a:t>
            </a:r>
            <a:r>
              <a:rPr sz="1400" spc="-10" dirty="0">
                <a:solidFill>
                  <a:srgbClr val="260838"/>
                </a:solidFill>
                <a:latin typeface="Lucida Sans Unicode"/>
                <a:cs typeface="Lucida Sans Unicode"/>
              </a:rPr>
              <a:t>datas</a:t>
            </a:r>
            <a:r>
              <a:rPr sz="1400" dirty="0">
                <a:solidFill>
                  <a:srgbClr val="260838"/>
                </a:solidFill>
                <a:latin typeface="Lucida Sans Unicode"/>
                <a:cs typeface="Lucida Sans Unicode"/>
              </a:rPr>
              <a:t>	</a:t>
            </a:r>
            <a:r>
              <a:rPr sz="1400" spc="-100" dirty="0">
                <a:solidFill>
                  <a:srgbClr val="181818"/>
                </a:solidFill>
                <a:latin typeface="Lucida Sans Unicode"/>
                <a:cs typeface="Lucida Sans Unicode"/>
              </a:rPr>
              <a:t>Package</a:t>
            </a:r>
            <a:r>
              <a:rPr sz="1400" spc="35" dirty="0">
                <a:solidFill>
                  <a:srgbClr val="181818"/>
                </a:solidFill>
                <a:latin typeface="Lucida Sans Unicode"/>
                <a:cs typeface="Lucida Sans Unicode"/>
              </a:rPr>
              <a:t> </a:t>
            </a:r>
            <a:r>
              <a:rPr sz="1400" spc="-125" dirty="0">
                <a:solidFill>
                  <a:srgbClr val="111111"/>
                </a:solidFill>
                <a:latin typeface="Lucida Sans Unicode"/>
                <a:cs typeface="Lucida Sans Unicode"/>
              </a:rPr>
              <a:t>punkt</a:t>
            </a:r>
            <a:r>
              <a:rPr sz="1400" spc="15" dirty="0">
                <a:solidFill>
                  <a:srgbClr val="111111"/>
                </a:solidFill>
                <a:latin typeface="Lucida Sans Unicode"/>
                <a:cs typeface="Lucida Sans Unicode"/>
              </a:rPr>
              <a:t> </a:t>
            </a:r>
            <a:r>
              <a:rPr sz="1400" dirty="0">
                <a:solidFill>
                  <a:srgbClr val="979797"/>
                </a:solidFill>
                <a:latin typeface="Lucida Sans Unicode"/>
                <a:cs typeface="Lucida Sans Unicode"/>
              </a:rPr>
              <a:t>1s</a:t>
            </a:r>
            <a:r>
              <a:rPr sz="1400" spc="50" dirty="0">
                <a:solidFill>
                  <a:srgbClr val="979797"/>
                </a:solidFill>
                <a:latin typeface="Lucida Sans Unicode"/>
                <a:cs typeface="Lucida Sans Unicode"/>
              </a:rPr>
              <a:t> </a:t>
            </a:r>
            <a:r>
              <a:rPr sz="1400" spc="-45" dirty="0">
                <a:solidFill>
                  <a:srgbClr val="622807"/>
                </a:solidFill>
                <a:latin typeface="Lucida Sans Unicode"/>
                <a:cs typeface="Lucida Sans Unicode"/>
              </a:rPr>
              <a:t>at</a:t>
            </a:r>
            <a:r>
              <a:rPr sz="1400" spc="-45" dirty="0">
                <a:solidFill>
                  <a:srgbClr val="0E0E0E"/>
                </a:solidFill>
                <a:latin typeface="Lucida Sans Unicode"/>
                <a:cs typeface="Lucida Sans Unicode"/>
              </a:rPr>
              <a:t>ready</a:t>
            </a:r>
            <a:r>
              <a:rPr sz="1400" spc="105" dirty="0">
                <a:solidFill>
                  <a:srgbClr val="0E0E0E"/>
                </a:solidFill>
                <a:latin typeface="Lucida Sans Unicode"/>
                <a:cs typeface="Lucida Sans Unicode"/>
              </a:rPr>
              <a:t> </a:t>
            </a:r>
            <a:r>
              <a:rPr sz="1400" spc="-105" dirty="0">
                <a:solidFill>
                  <a:srgbClr val="B8B8B8"/>
                </a:solidFill>
                <a:latin typeface="Lucida Sans Unicode"/>
                <a:cs typeface="Lucida Sans Unicode"/>
              </a:rPr>
              <a:t>up-</a:t>
            </a:r>
            <a:r>
              <a:rPr sz="1400" spc="-95" dirty="0">
                <a:solidFill>
                  <a:srgbClr val="B8B8B8"/>
                </a:solidFill>
                <a:latin typeface="Lucida Sans Unicode"/>
                <a:cs typeface="Lucida Sans Unicode"/>
              </a:rPr>
              <a:t>to-</a:t>
            </a:r>
            <a:r>
              <a:rPr sz="1400" spc="-30" dirty="0">
                <a:solidFill>
                  <a:srgbClr val="B8B8B8"/>
                </a:solidFill>
                <a:latin typeface="Lucida Sans Unicode"/>
                <a:cs typeface="Lucida Sans Unicode"/>
              </a:rPr>
              <a:t>date</a:t>
            </a:r>
            <a:r>
              <a:rPr sz="2100" spc="-44" baseline="1984" dirty="0">
                <a:solidFill>
                  <a:srgbClr val="B8B8B8"/>
                </a:solidFill>
                <a:latin typeface="Lucida Sans Unicode"/>
                <a:cs typeface="Lucida Sans Unicode"/>
              </a:rPr>
              <a:t>! </a:t>
            </a:r>
            <a:r>
              <a:rPr sz="1400" dirty="0">
                <a:solidFill>
                  <a:srgbClr val="0E0F3B"/>
                </a:solidFill>
                <a:latin typeface="Lucida Sans Unicode"/>
                <a:cs typeface="Lucida Sans Unicode"/>
              </a:rPr>
              <a:t>[nltk</a:t>
            </a:r>
            <a:r>
              <a:rPr sz="1400" spc="100" dirty="0">
                <a:solidFill>
                  <a:srgbClr val="0E0F3B"/>
                </a:solidFill>
                <a:latin typeface="Lucida Sans Unicode"/>
                <a:cs typeface="Lucida Sans Unicode"/>
              </a:rPr>
              <a:t> </a:t>
            </a:r>
            <a:r>
              <a:rPr sz="2100" spc="-187" baseline="1984" dirty="0">
                <a:solidFill>
                  <a:srgbClr val="260838"/>
                </a:solidFill>
                <a:latin typeface="Lucida Sans Unicode"/>
                <a:cs typeface="Lucida Sans Unicode"/>
              </a:rPr>
              <a:t>d</a:t>
            </a:r>
            <a:r>
              <a:rPr sz="1400" spc="-125" dirty="0">
                <a:solidFill>
                  <a:srgbClr val="260838"/>
                </a:solidFill>
                <a:latin typeface="Lucida Sans Unicode"/>
                <a:cs typeface="Lucida Sans Unicode"/>
              </a:rPr>
              <a:t>alam</a:t>
            </a:r>
            <a:r>
              <a:rPr sz="1400" spc="-125" dirty="0">
                <a:solidFill>
                  <a:srgbClr val="051C5D"/>
                </a:solidFill>
                <a:latin typeface="Lucida Sans Unicode"/>
                <a:cs typeface="Lucida Sans Unicode"/>
              </a:rPr>
              <a:t>oounload1ng</a:t>
            </a:r>
            <a:r>
              <a:rPr sz="1400" spc="165" dirty="0">
                <a:solidFill>
                  <a:srgbClr val="051C5D"/>
                </a:solidFill>
                <a:latin typeface="Lucida Sans Unicode"/>
                <a:cs typeface="Lucida Sans Unicode"/>
              </a:rPr>
              <a:t> </a:t>
            </a:r>
            <a:r>
              <a:rPr sz="1400" spc="-130" dirty="0">
                <a:solidFill>
                  <a:srgbClr val="0A0A0A"/>
                </a:solidFill>
                <a:latin typeface="Lucida Sans Unicode"/>
                <a:cs typeface="Lucida Sans Unicode"/>
              </a:rPr>
              <a:t>package</a:t>
            </a:r>
            <a:r>
              <a:rPr sz="1400" spc="80" dirty="0">
                <a:solidFill>
                  <a:srgbClr val="0A0A0A"/>
                </a:solidFill>
                <a:latin typeface="Lucida Sans Unicode"/>
                <a:cs typeface="Lucida Sans Unicode"/>
              </a:rPr>
              <a:t> </a:t>
            </a:r>
            <a:r>
              <a:rPr sz="1400" spc="-80" dirty="0">
                <a:solidFill>
                  <a:srgbClr val="315DA3"/>
                </a:solidFill>
                <a:latin typeface="Lucida Sans Unicode"/>
                <a:cs typeface="Lucida Sans Unicode"/>
              </a:rPr>
              <a:t>uordnet</a:t>
            </a:r>
            <a:r>
              <a:rPr sz="1400" spc="220" dirty="0">
                <a:solidFill>
                  <a:srgbClr val="315DA3"/>
                </a:solidFill>
                <a:latin typeface="Lucida Sans Unicode"/>
                <a:cs typeface="Lucida Sans Unicode"/>
              </a:rPr>
              <a:t> </a:t>
            </a:r>
            <a:r>
              <a:rPr sz="1400" spc="-25" dirty="0">
                <a:solidFill>
                  <a:srgbClr val="081A52"/>
                </a:solidFill>
                <a:latin typeface="Lucida Sans Unicode"/>
                <a:cs typeface="Lucida Sans Unicode"/>
              </a:rPr>
              <a:t>to</a:t>
            </a:r>
            <a:endParaRPr sz="1400">
              <a:latin typeface="Lucida Sans Unicode"/>
              <a:cs typeface="Lucida Sans Unicode"/>
            </a:endParaRPr>
          </a:p>
        </p:txBody>
      </p:sp>
      <p:sp>
        <p:nvSpPr>
          <p:cNvPr id="11" name="object 11"/>
          <p:cNvSpPr txBox="1"/>
          <p:nvPr/>
        </p:nvSpPr>
        <p:spPr>
          <a:xfrm>
            <a:off x="2081391" y="2360676"/>
            <a:ext cx="3629025" cy="238760"/>
          </a:xfrm>
          <a:prstGeom prst="rect">
            <a:avLst/>
          </a:prstGeom>
        </p:spPr>
        <p:txBody>
          <a:bodyPr vert="horz" wrap="square" lIns="0" tIns="12700" rIns="0" bIns="0" rtlCol="0">
            <a:spAutoFit/>
          </a:bodyPr>
          <a:lstStyle/>
          <a:p>
            <a:pPr marL="12700">
              <a:lnSpc>
                <a:spcPct val="100000"/>
              </a:lnSpc>
              <a:spcBef>
                <a:spcPts val="100"/>
              </a:spcBef>
            </a:pPr>
            <a:r>
              <a:rPr sz="1400" spc="-130" dirty="0">
                <a:solidFill>
                  <a:srgbClr val="0A0A0A"/>
                </a:solidFill>
                <a:latin typeface="Lucida Sans Unicode"/>
                <a:cs typeface="Lucida Sans Unicode"/>
              </a:rPr>
              <a:t>C'1Users1e</a:t>
            </a:r>
            <a:r>
              <a:rPr sz="2100" spc="-195" baseline="1984" dirty="0">
                <a:solidFill>
                  <a:srgbClr val="0A0A0A"/>
                </a:solidFill>
                <a:latin typeface="Lucida Sans Unicode"/>
                <a:cs typeface="Lucida Sans Unicode"/>
              </a:rPr>
              <a:t>th</a:t>
            </a:r>
            <a:r>
              <a:rPr sz="1400" spc="-130" dirty="0">
                <a:solidFill>
                  <a:srgbClr val="0A0A0A"/>
                </a:solidFill>
                <a:latin typeface="Lucida Sans Unicode"/>
                <a:cs typeface="Lucida Sans Unicode"/>
              </a:rPr>
              <a:t>en1appoafa1soan</a:t>
            </a:r>
            <a:r>
              <a:rPr sz="2100" spc="-195" baseline="1984" dirty="0">
                <a:solidFill>
                  <a:srgbClr val="0A0A0A"/>
                </a:solidFill>
                <a:latin typeface="Lucida Sans Unicode"/>
                <a:cs typeface="Lucida Sans Unicode"/>
              </a:rPr>
              <a:t>1ng\n1t</a:t>
            </a:r>
            <a:r>
              <a:rPr sz="1400" spc="-130" dirty="0">
                <a:solidFill>
                  <a:srgbClr val="0A0A0A"/>
                </a:solidFill>
                <a:latin typeface="Lucida Sans Unicode"/>
                <a:cs typeface="Lucida Sans Unicode"/>
              </a:rPr>
              <a:t>k</a:t>
            </a:r>
            <a:r>
              <a:rPr sz="1400" spc="100" dirty="0">
                <a:solidFill>
                  <a:srgbClr val="0A0A0A"/>
                </a:solidFill>
                <a:latin typeface="Lucida Sans Unicode"/>
                <a:cs typeface="Lucida Sans Unicode"/>
              </a:rPr>
              <a:t> </a:t>
            </a:r>
            <a:r>
              <a:rPr sz="1400" spc="-85" dirty="0">
                <a:solidFill>
                  <a:srgbClr val="0A0A0A"/>
                </a:solidFill>
                <a:latin typeface="Lucida Sans Unicode"/>
                <a:cs typeface="Lucida Sans Unicode"/>
              </a:rPr>
              <a:t>da</a:t>
            </a:r>
            <a:r>
              <a:rPr sz="2100" spc="-127" baseline="1984" dirty="0">
                <a:solidFill>
                  <a:srgbClr val="0A0A0A"/>
                </a:solidFill>
                <a:latin typeface="Lucida Sans Unicode"/>
                <a:cs typeface="Lucida Sans Unicode"/>
              </a:rPr>
              <a:t>t</a:t>
            </a:r>
            <a:r>
              <a:rPr sz="1400" spc="-85" dirty="0">
                <a:solidFill>
                  <a:srgbClr val="0A0A0A"/>
                </a:solidFill>
                <a:latin typeface="Lucida Sans Unicode"/>
                <a:cs typeface="Lucida Sans Unicode"/>
              </a:rPr>
              <a:t>a-</a:t>
            </a:r>
            <a:r>
              <a:rPr sz="1400" spc="-475" dirty="0">
                <a:solidFill>
                  <a:srgbClr val="E9C377"/>
                </a:solidFill>
                <a:latin typeface="Lucida Sans Unicode"/>
                <a:cs typeface="Lucida Sans Unicode"/>
              </a:rPr>
              <a:t>-</a:t>
            </a:r>
            <a:r>
              <a:rPr sz="1400" spc="-10" dirty="0">
                <a:solidFill>
                  <a:srgbClr val="E9C377"/>
                </a:solidFill>
                <a:latin typeface="Lucida Sans Unicode"/>
                <a:cs typeface="Lucida Sans Unicode"/>
              </a:rPr>
              <a:t> </a:t>
            </a:r>
            <a:r>
              <a:rPr sz="1400" spc="-50" dirty="0">
                <a:solidFill>
                  <a:srgbClr val="03246D"/>
                </a:solidFill>
                <a:latin typeface="Lucida Sans Unicode"/>
                <a:cs typeface="Lucida Sans Unicode"/>
              </a:rPr>
              <a:t>.</a:t>
            </a:r>
            <a:endParaRPr sz="1400">
              <a:latin typeface="Lucida Sans Unicode"/>
              <a:cs typeface="Lucida Sans Unicode"/>
            </a:endParaRPr>
          </a:p>
        </p:txBody>
      </p:sp>
      <p:sp>
        <p:nvSpPr>
          <p:cNvPr id="12" name="object 12"/>
          <p:cNvSpPr txBox="1"/>
          <p:nvPr/>
        </p:nvSpPr>
        <p:spPr>
          <a:xfrm>
            <a:off x="1909245" y="2522219"/>
            <a:ext cx="3227705" cy="238760"/>
          </a:xfrm>
          <a:prstGeom prst="rect">
            <a:avLst/>
          </a:prstGeom>
        </p:spPr>
        <p:txBody>
          <a:bodyPr vert="horz" wrap="square" lIns="0" tIns="12700" rIns="0" bIns="0" rtlCol="0">
            <a:spAutoFit/>
          </a:bodyPr>
          <a:lstStyle/>
          <a:p>
            <a:pPr marL="12700">
              <a:lnSpc>
                <a:spcPct val="100000"/>
              </a:lnSpc>
              <a:spcBef>
                <a:spcPts val="100"/>
              </a:spcBef>
            </a:pPr>
            <a:r>
              <a:rPr sz="1400" spc="-110" dirty="0">
                <a:solidFill>
                  <a:srgbClr val="131313"/>
                </a:solidFill>
                <a:latin typeface="Lucida Sans Unicode"/>
                <a:cs typeface="Lucida Sans Unicode"/>
              </a:rPr>
              <a:t>Package</a:t>
            </a:r>
            <a:r>
              <a:rPr sz="1400" dirty="0">
                <a:solidFill>
                  <a:srgbClr val="131313"/>
                </a:solidFill>
                <a:latin typeface="Lucida Sans Unicode"/>
                <a:cs typeface="Lucida Sans Unicode"/>
              </a:rPr>
              <a:t> </a:t>
            </a:r>
            <a:r>
              <a:rPr sz="1400" spc="-80" dirty="0">
                <a:solidFill>
                  <a:srgbClr val="0A0A0A"/>
                </a:solidFill>
                <a:latin typeface="Lucida Sans Unicode"/>
                <a:cs typeface="Lucida Sans Unicode"/>
              </a:rPr>
              <a:t>uordnet</a:t>
            </a:r>
            <a:r>
              <a:rPr sz="1400" spc="145" dirty="0">
                <a:solidFill>
                  <a:srgbClr val="0A0A0A"/>
                </a:solidFill>
                <a:latin typeface="Lucida Sans Unicode"/>
                <a:cs typeface="Lucida Sans Unicode"/>
              </a:rPr>
              <a:t> </a:t>
            </a:r>
            <a:r>
              <a:rPr sz="1400" dirty="0">
                <a:solidFill>
                  <a:srgbClr val="0F0F0F"/>
                </a:solidFill>
                <a:latin typeface="Lucida Sans Unicode"/>
                <a:cs typeface="Lucida Sans Unicode"/>
              </a:rPr>
              <a:t>is</a:t>
            </a:r>
            <a:r>
              <a:rPr sz="1400" spc="345" dirty="0">
                <a:solidFill>
                  <a:srgbClr val="0F0F0F"/>
                </a:solidFill>
                <a:latin typeface="Lucida Sans Unicode"/>
                <a:cs typeface="Lucida Sans Unicode"/>
              </a:rPr>
              <a:t> </a:t>
            </a:r>
            <a:r>
              <a:rPr sz="1400" spc="-45" dirty="0">
                <a:solidFill>
                  <a:srgbClr val="549CD4"/>
                </a:solidFill>
                <a:latin typeface="Lucida Sans Unicode"/>
                <a:cs typeface="Lucida Sans Unicode"/>
              </a:rPr>
              <a:t>at</a:t>
            </a:r>
            <a:r>
              <a:rPr sz="1400" spc="-45" dirty="0">
                <a:solidFill>
                  <a:srgbClr val="0A0A0A"/>
                </a:solidFill>
                <a:latin typeface="Lucida Sans Unicode"/>
                <a:cs typeface="Lucida Sans Unicode"/>
              </a:rPr>
              <a:t>ready</a:t>
            </a:r>
            <a:r>
              <a:rPr sz="1400" spc="95" dirty="0">
                <a:solidFill>
                  <a:srgbClr val="0A0A0A"/>
                </a:solidFill>
                <a:latin typeface="Lucida Sans Unicode"/>
                <a:cs typeface="Lucida Sans Unicode"/>
              </a:rPr>
              <a:t> </a:t>
            </a:r>
            <a:r>
              <a:rPr sz="1400" spc="-105" dirty="0">
                <a:solidFill>
                  <a:srgbClr val="1C1C1C"/>
                </a:solidFill>
                <a:latin typeface="Lucida Sans Unicode"/>
                <a:cs typeface="Lucida Sans Unicode"/>
              </a:rPr>
              <a:t>up-</a:t>
            </a:r>
            <a:r>
              <a:rPr sz="1400" spc="-95" dirty="0">
                <a:solidFill>
                  <a:srgbClr val="1C1C1C"/>
                </a:solidFill>
                <a:latin typeface="Lucida Sans Unicode"/>
                <a:cs typeface="Lucida Sans Unicode"/>
              </a:rPr>
              <a:t>to-</a:t>
            </a:r>
            <a:r>
              <a:rPr sz="1400" spc="-20" dirty="0">
                <a:solidFill>
                  <a:srgbClr val="1C1C1C"/>
                </a:solidFill>
                <a:latin typeface="Lucida Sans Unicode"/>
                <a:cs typeface="Lucida Sans Unicode"/>
              </a:rPr>
              <a:t>date</a:t>
            </a:r>
            <a:r>
              <a:rPr sz="2100" spc="-30" baseline="3968" dirty="0">
                <a:solidFill>
                  <a:srgbClr val="0F0744"/>
                </a:solidFill>
                <a:latin typeface="Lucida Sans Unicode"/>
                <a:cs typeface="Lucida Sans Unicode"/>
              </a:rPr>
              <a:t>!</a:t>
            </a:r>
            <a:endParaRPr sz="2100" baseline="3968">
              <a:latin typeface="Lucida Sans Unicode"/>
              <a:cs typeface="Lucida Sans Unicode"/>
            </a:endParaRPr>
          </a:p>
        </p:txBody>
      </p:sp>
      <p:sp>
        <p:nvSpPr>
          <p:cNvPr id="13" name="object 13"/>
          <p:cNvSpPr txBox="1"/>
          <p:nvPr/>
        </p:nvSpPr>
        <p:spPr>
          <a:xfrm>
            <a:off x="738647" y="2360676"/>
            <a:ext cx="1031875" cy="676910"/>
          </a:xfrm>
          <a:prstGeom prst="rect">
            <a:avLst/>
          </a:prstGeom>
        </p:spPr>
        <p:txBody>
          <a:bodyPr vert="horz" wrap="square" lIns="0" tIns="58419" rIns="0" bIns="0" rtlCol="0">
            <a:spAutoFit/>
          </a:bodyPr>
          <a:lstStyle/>
          <a:p>
            <a:pPr marL="27305" marR="5080">
              <a:lnSpc>
                <a:spcPct val="78600"/>
              </a:lnSpc>
              <a:spcBef>
                <a:spcPts val="459"/>
              </a:spcBef>
            </a:pPr>
            <a:r>
              <a:rPr sz="1400" dirty="0">
                <a:solidFill>
                  <a:srgbClr val="0E0F3B"/>
                </a:solidFill>
                <a:latin typeface="Lucida Sans Unicode"/>
                <a:cs typeface="Lucida Sans Unicode"/>
              </a:rPr>
              <a:t>[nltk</a:t>
            </a:r>
            <a:r>
              <a:rPr sz="1400" spc="290" dirty="0">
                <a:solidFill>
                  <a:srgbClr val="0E0F3B"/>
                </a:solidFill>
                <a:latin typeface="Lucida Sans Unicode"/>
                <a:cs typeface="Lucida Sans Unicode"/>
              </a:rPr>
              <a:t> </a:t>
            </a:r>
            <a:r>
              <a:rPr sz="2100" spc="-60" baseline="1984" dirty="0">
                <a:solidFill>
                  <a:srgbClr val="260838"/>
                </a:solidFill>
                <a:latin typeface="Lucida Sans Unicode"/>
                <a:cs typeface="Lucida Sans Unicode"/>
              </a:rPr>
              <a:t>d</a:t>
            </a:r>
            <a:r>
              <a:rPr sz="1400" spc="-40" dirty="0">
                <a:solidFill>
                  <a:srgbClr val="260838"/>
                </a:solidFill>
                <a:latin typeface="Lucida Sans Unicode"/>
                <a:cs typeface="Lucida Sans Unicode"/>
              </a:rPr>
              <a:t>alam </a:t>
            </a:r>
            <a:r>
              <a:rPr sz="2100" spc="-15" baseline="1984" dirty="0">
                <a:solidFill>
                  <a:srgbClr val="131313"/>
                </a:solidFill>
                <a:latin typeface="Lucida Sans Unicode"/>
                <a:cs typeface="Lucida Sans Unicode"/>
              </a:rPr>
              <a:t>[n1tk_d</a:t>
            </a:r>
            <a:r>
              <a:rPr sz="1400" spc="-10" dirty="0">
                <a:solidFill>
                  <a:srgbClr val="131313"/>
                </a:solidFill>
                <a:latin typeface="Lucida Sans Unicode"/>
                <a:cs typeface="Lucida Sans Unicode"/>
              </a:rPr>
              <a:t>afaJ</a:t>
            </a:r>
            <a:endParaRPr sz="1400">
              <a:latin typeface="Lucida Sans Unicode"/>
              <a:cs typeface="Lucida Sans Unicode"/>
            </a:endParaRPr>
          </a:p>
          <a:p>
            <a:pPr marL="12700">
              <a:lnSpc>
                <a:spcPct val="100000"/>
              </a:lnSpc>
              <a:spcBef>
                <a:spcPts val="505"/>
              </a:spcBef>
            </a:pPr>
            <a:r>
              <a:rPr sz="1350" spc="-20" dirty="0">
                <a:solidFill>
                  <a:srgbClr val="520E07"/>
                </a:solidFill>
                <a:latin typeface="Lucida Sans Unicode"/>
                <a:cs typeface="Lucida Sans Unicode"/>
              </a:rPr>
              <a:t>True</a:t>
            </a:r>
            <a:endParaRPr sz="1350">
              <a:latin typeface="Lucida Sans Unicode"/>
              <a:cs typeface="Lucida Sans Unicode"/>
            </a:endParaRPr>
          </a:p>
        </p:txBody>
      </p:sp>
      <p:sp>
        <p:nvSpPr>
          <p:cNvPr id="14" name="object 14"/>
          <p:cNvSpPr txBox="1"/>
          <p:nvPr/>
        </p:nvSpPr>
        <p:spPr>
          <a:xfrm>
            <a:off x="738681" y="3089909"/>
            <a:ext cx="5558790" cy="538480"/>
          </a:xfrm>
          <a:prstGeom prst="rect">
            <a:avLst/>
          </a:prstGeom>
        </p:spPr>
        <p:txBody>
          <a:bodyPr vert="horz" wrap="square" lIns="0" tIns="12700" rIns="0" bIns="0" rtlCol="0">
            <a:spAutoFit/>
          </a:bodyPr>
          <a:lstStyle/>
          <a:p>
            <a:pPr marL="12700">
              <a:lnSpc>
                <a:spcPts val="1410"/>
              </a:lnSpc>
              <a:spcBef>
                <a:spcPts val="100"/>
              </a:spcBef>
            </a:pPr>
            <a:r>
              <a:rPr sz="1250" spc="55" dirty="0">
                <a:solidFill>
                  <a:srgbClr val="628E85"/>
                </a:solidFill>
                <a:latin typeface="Lucida Sans Unicode"/>
                <a:cs typeface="Lucida Sans Unicode"/>
              </a:rPr>
              <a:t>6</a:t>
            </a:r>
            <a:r>
              <a:rPr sz="1250" spc="170" dirty="0">
                <a:solidFill>
                  <a:srgbClr val="628E85"/>
                </a:solidFill>
                <a:latin typeface="Lucida Sans Unicode"/>
                <a:cs typeface="Lucida Sans Unicode"/>
              </a:rPr>
              <a:t> </a:t>
            </a:r>
            <a:r>
              <a:rPr sz="1250" dirty="0">
                <a:solidFill>
                  <a:srgbClr val="8AD6F0"/>
                </a:solidFill>
                <a:latin typeface="Lucida Sans Unicode"/>
                <a:cs typeface="Lucida Sans Unicode"/>
              </a:rPr>
              <a:t>Crsate</a:t>
            </a:r>
            <a:r>
              <a:rPr sz="1250" spc="250" dirty="0">
                <a:solidFill>
                  <a:srgbClr val="8AD6F0"/>
                </a:solidFill>
                <a:latin typeface="Lucida Sans Unicode"/>
                <a:cs typeface="Lucida Sans Unicode"/>
              </a:rPr>
              <a:t> </a:t>
            </a:r>
            <a:r>
              <a:rPr sz="1250" dirty="0">
                <a:solidFill>
                  <a:srgbClr val="89D4ED"/>
                </a:solidFill>
                <a:latin typeface="Lucida Sans Unicode"/>
                <a:cs typeface="Lucida Sans Unicode"/>
              </a:rPr>
              <a:t>a</a:t>
            </a:r>
            <a:r>
              <a:rPr sz="1250" spc="305" dirty="0">
                <a:solidFill>
                  <a:srgbClr val="89D4ED"/>
                </a:solidFill>
                <a:latin typeface="Lucida Sans Unicode"/>
                <a:cs typeface="Lucida Sans Unicode"/>
              </a:rPr>
              <a:t> </a:t>
            </a:r>
            <a:r>
              <a:rPr sz="1250" i="1" dirty="0">
                <a:solidFill>
                  <a:srgbClr val="7CCAE6"/>
                </a:solidFill>
                <a:latin typeface="Calibri"/>
                <a:cs typeface="Calibri"/>
              </a:rPr>
              <a:t>ca</a:t>
            </a:r>
            <a:r>
              <a:rPr sz="1250" i="1" spc="95" dirty="0">
                <a:solidFill>
                  <a:srgbClr val="7CCAE6"/>
                </a:solidFill>
                <a:latin typeface="Calibri"/>
                <a:cs typeface="Calibri"/>
              </a:rPr>
              <a:t> </a:t>
            </a:r>
            <a:r>
              <a:rPr sz="1250" i="1" spc="75" dirty="0">
                <a:solidFill>
                  <a:srgbClr val="4BA0BF"/>
                </a:solidFill>
                <a:latin typeface="Calibri"/>
                <a:cs typeface="Calibri"/>
              </a:rPr>
              <a:t>lunn</a:t>
            </a:r>
            <a:r>
              <a:rPr sz="1250" i="1" spc="340" dirty="0">
                <a:solidFill>
                  <a:srgbClr val="4BA0BF"/>
                </a:solidFill>
                <a:latin typeface="Calibri"/>
                <a:cs typeface="Calibri"/>
              </a:rPr>
              <a:t> </a:t>
            </a:r>
            <a:r>
              <a:rPr sz="1250" spc="80" dirty="0">
                <a:solidFill>
                  <a:srgbClr val="79CAEF"/>
                </a:solidFill>
                <a:latin typeface="Lucida Sans Unicode"/>
                <a:cs typeface="Lucida Sans Unicode"/>
              </a:rPr>
              <a:t>cal</a:t>
            </a:r>
            <a:r>
              <a:rPr sz="1250" spc="-250" dirty="0">
                <a:solidFill>
                  <a:srgbClr val="79CAEF"/>
                </a:solidFill>
                <a:latin typeface="Lucida Sans Unicode"/>
                <a:cs typeface="Lucida Sans Unicode"/>
              </a:rPr>
              <a:t> </a:t>
            </a:r>
            <a:r>
              <a:rPr sz="1250" i="1" spc="70" dirty="0">
                <a:solidFill>
                  <a:srgbClr val="72BFDD"/>
                </a:solidFill>
                <a:latin typeface="Calibri"/>
                <a:cs typeface="Calibri"/>
              </a:rPr>
              <a:t>led</a:t>
            </a:r>
            <a:r>
              <a:rPr sz="1250" i="1" spc="415" dirty="0">
                <a:solidFill>
                  <a:srgbClr val="72BFDD"/>
                </a:solidFill>
                <a:latin typeface="Calibri"/>
                <a:cs typeface="Calibri"/>
              </a:rPr>
              <a:t> </a:t>
            </a:r>
            <a:r>
              <a:rPr sz="1250" dirty="0">
                <a:solidFill>
                  <a:srgbClr val="878787"/>
                </a:solidFill>
                <a:latin typeface="Lucida Sans Unicode"/>
                <a:cs typeface="Lucida Sans Unicode"/>
              </a:rPr>
              <a:t>Rev1evs_t</a:t>
            </a:r>
            <a:r>
              <a:rPr sz="1250" spc="440" dirty="0">
                <a:solidFill>
                  <a:srgbClr val="878787"/>
                </a:solidFill>
                <a:latin typeface="Lucida Sans Unicode"/>
                <a:cs typeface="Lucida Sans Unicode"/>
              </a:rPr>
              <a:t> </a:t>
            </a:r>
            <a:r>
              <a:rPr sz="1250" i="1" dirty="0">
                <a:solidFill>
                  <a:srgbClr val="679085"/>
                </a:solidFill>
                <a:latin typeface="Calibri"/>
                <a:cs typeface="Calibri"/>
              </a:rPr>
              <a:t>tLiat</a:t>
            </a:r>
            <a:r>
              <a:rPr sz="1250" i="1" spc="114" dirty="0">
                <a:solidFill>
                  <a:srgbClr val="679085"/>
                </a:solidFill>
                <a:latin typeface="Calibri"/>
                <a:cs typeface="Calibri"/>
              </a:rPr>
              <a:t>  </a:t>
            </a:r>
            <a:r>
              <a:rPr sz="1250" i="1" spc="120" dirty="0">
                <a:solidFill>
                  <a:srgbClr val="5289A5"/>
                </a:solidFill>
                <a:latin typeface="Calibri"/>
                <a:cs typeface="Calibri"/>
              </a:rPr>
              <a:t>stores</a:t>
            </a:r>
            <a:r>
              <a:rPr sz="1250" i="1" spc="114" dirty="0">
                <a:solidFill>
                  <a:srgbClr val="5289A5"/>
                </a:solidFill>
                <a:latin typeface="Calibri"/>
                <a:cs typeface="Calibri"/>
              </a:rPr>
              <a:t>  </a:t>
            </a:r>
            <a:r>
              <a:rPr sz="1250" i="1" spc="65" dirty="0">
                <a:solidFill>
                  <a:srgbClr val="49A0C1"/>
                </a:solidFill>
                <a:latin typeface="Calibri"/>
                <a:cs typeface="Calibri"/>
              </a:rPr>
              <a:t>token1</a:t>
            </a:r>
            <a:r>
              <a:rPr sz="1250" i="1" spc="65" dirty="0">
                <a:solidFill>
                  <a:srgbClr val="608A82"/>
                </a:solidFill>
                <a:latin typeface="Calibri"/>
                <a:cs typeface="Calibri"/>
              </a:rPr>
              <a:t>zed</a:t>
            </a:r>
            <a:r>
              <a:rPr sz="1250" i="1" spc="420" dirty="0">
                <a:solidFill>
                  <a:srgbClr val="608A82"/>
                </a:solidFill>
                <a:latin typeface="Calibri"/>
                <a:cs typeface="Calibri"/>
              </a:rPr>
              <a:t> </a:t>
            </a:r>
            <a:r>
              <a:rPr sz="1250" i="1" spc="75" dirty="0">
                <a:solidFill>
                  <a:srgbClr val="5289A5"/>
                </a:solidFill>
                <a:latin typeface="Calibri"/>
                <a:cs typeface="Calibri"/>
              </a:rPr>
              <a:t>sentences</a:t>
            </a:r>
            <a:endParaRPr sz="1250">
              <a:latin typeface="Calibri"/>
              <a:cs typeface="Calibri"/>
            </a:endParaRPr>
          </a:p>
          <a:p>
            <a:pPr marL="49530">
              <a:lnSpc>
                <a:spcPts val="1180"/>
              </a:lnSpc>
            </a:pPr>
            <a:r>
              <a:rPr sz="1200" i="1" spc="20" dirty="0">
                <a:solidFill>
                  <a:srgbClr val="4FAACF"/>
                </a:solidFill>
                <a:latin typeface="Calibri"/>
                <a:cs typeface="Calibri"/>
              </a:rPr>
              <a:t>fraia</a:t>
            </a:r>
            <a:r>
              <a:rPr sz="1200" i="1" spc="390" dirty="0">
                <a:solidFill>
                  <a:srgbClr val="4FAACF"/>
                </a:solidFill>
                <a:latin typeface="Calibri"/>
                <a:cs typeface="Calibri"/>
              </a:rPr>
              <a:t> </a:t>
            </a:r>
            <a:r>
              <a:rPr sz="1200" i="1" spc="20" dirty="0">
                <a:solidFill>
                  <a:srgbClr val="4B909A"/>
                </a:solidFill>
                <a:latin typeface="Calibri"/>
                <a:cs typeface="Calibri"/>
              </a:rPr>
              <a:t>the</a:t>
            </a:r>
            <a:r>
              <a:rPr sz="1200" i="1" spc="170" dirty="0">
                <a:solidFill>
                  <a:srgbClr val="4B909A"/>
                </a:solidFill>
                <a:latin typeface="Calibri"/>
                <a:cs typeface="Calibri"/>
              </a:rPr>
              <a:t>  </a:t>
            </a:r>
            <a:r>
              <a:rPr sz="1200" i="1" spc="135" dirty="0">
                <a:solidFill>
                  <a:srgbClr val="4B83A1"/>
                </a:solidFill>
                <a:latin typeface="Calibri"/>
                <a:cs typeface="Calibri"/>
              </a:rPr>
              <a:t>Revieu</a:t>
            </a:r>
            <a:r>
              <a:rPr sz="1200" i="1" spc="425" dirty="0">
                <a:solidFill>
                  <a:srgbClr val="4B83A1"/>
                </a:solidFill>
                <a:latin typeface="Calibri"/>
                <a:cs typeface="Calibri"/>
              </a:rPr>
              <a:t> </a:t>
            </a:r>
            <a:r>
              <a:rPr sz="1200" i="1" spc="114" dirty="0">
                <a:solidFill>
                  <a:srgbClr val="79CAEF"/>
                </a:solidFill>
                <a:latin typeface="Calibri"/>
                <a:cs typeface="Calibri"/>
              </a:rPr>
              <a:t>col</a:t>
            </a:r>
            <a:r>
              <a:rPr sz="1200" i="1" spc="-70" dirty="0">
                <a:solidFill>
                  <a:srgbClr val="79CAEF"/>
                </a:solidFill>
                <a:latin typeface="Calibri"/>
                <a:cs typeface="Calibri"/>
              </a:rPr>
              <a:t> </a:t>
            </a:r>
            <a:r>
              <a:rPr sz="1200" i="1" spc="10" dirty="0">
                <a:solidFill>
                  <a:srgbClr val="97DDF0"/>
                </a:solidFill>
                <a:latin typeface="Calibri"/>
                <a:cs typeface="Calibri"/>
              </a:rPr>
              <a:t>ui»n</a:t>
            </a:r>
            <a:r>
              <a:rPr sz="1200" i="1" spc="390" dirty="0">
                <a:solidFill>
                  <a:srgbClr val="97DDF0"/>
                </a:solidFill>
                <a:latin typeface="Calibri"/>
                <a:cs typeface="Calibri"/>
              </a:rPr>
              <a:t> </a:t>
            </a:r>
            <a:r>
              <a:rPr sz="1200" i="1" spc="125" dirty="0">
                <a:solidFill>
                  <a:srgbClr val="60B8DD"/>
                </a:solidFill>
                <a:latin typeface="Calibri"/>
                <a:cs typeface="Calibri"/>
              </a:rPr>
              <a:t>using</a:t>
            </a:r>
            <a:r>
              <a:rPr sz="1200" i="1" spc="114" dirty="0">
                <a:solidFill>
                  <a:srgbClr val="60B8DD"/>
                </a:solidFill>
                <a:latin typeface="Calibri"/>
                <a:cs typeface="Calibri"/>
              </a:rPr>
              <a:t>  </a:t>
            </a:r>
            <a:r>
              <a:rPr sz="1200" spc="20" dirty="0">
                <a:solidFill>
                  <a:srgbClr val="70C1DF"/>
                </a:solidFill>
                <a:latin typeface="Lucida Sans Unicode"/>
                <a:cs typeface="Lucida Sans Unicode"/>
              </a:rPr>
              <a:t>the</a:t>
            </a:r>
            <a:r>
              <a:rPr sz="1200" spc="290" dirty="0">
                <a:solidFill>
                  <a:srgbClr val="70C1DF"/>
                </a:solidFill>
                <a:latin typeface="Lucida Sans Unicode"/>
                <a:cs typeface="Lucida Sans Unicode"/>
              </a:rPr>
              <a:t> </a:t>
            </a:r>
            <a:r>
              <a:rPr sz="1200" i="1" spc="100" dirty="0">
                <a:solidFill>
                  <a:srgbClr val="5DB6DB"/>
                </a:solidFill>
                <a:latin typeface="Calibri"/>
                <a:cs typeface="Calibri"/>
              </a:rPr>
              <a:t>sent</a:t>
            </a:r>
            <a:r>
              <a:rPr sz="1200" i="1" spc="145" dirty="0">
                <a:solidFill>
                  <a:srgbClr val="5DB6DB"/>
                </a:solidFill>
                <a:latin typeface="Calibri"/>
                <a:cs typeface="Calibri"/>
              </a:rPr>
              <a:t>  </a:t>
            </a:r>
            <a:r>
              <a:rPr sz="1200" i="1" spc="20" dirty="0">
                <a:solidFill>
                  <a:srgbClr val="A3DFE9"/>
                </a:solidFill>
                <a:latin typeface="Calibri"/>
                <a:cs typeface="Calibri"/>
              </a:rPr>
              <a:t>I:okeifi?ze</a:t>
            </a:r>
            <a:r>
              <a:rPr sz="1200" i="1" spc="185" dirty="0">
                <a:solidFill>
                  <a:srgbClr val="A3DFE9"/>
                </a:solidFill>
                <a:latin typeface="Calibri"/>
                <a:cs typeface="Calibri"/>
              </a:rPr>
              <a:t>  </a:t>
            </a:r>
            <a:r>
              <a:rPr sz="1200" i="1" spc="20" dirty="0">
                <a:solidFill>
                  <a:srgbClr val="77C8ED"/>
                </a:solidFill>
                <a:latin typeface="Calibri"/>
                <a:cs typeface="Calibri"/>
              </a:rPr>
              <a:t>June</a:t>
            </a:r>
            <a:r>
              <a:rPr sz="1200" i="1" spc="-150" dirty="0">
                <a:solidFill>
                  <a:srgbClr val="77C8ED"/>
                </a:solidFill>
                <a:latin typeface="Calibri"/>
                <a:cs typeface="Calibri"/>
              </a:rPr>
              <a:t> </a:t>
            </a:r>
            <a:r>
              <a:rPr sz="1200" i="1" spc="20" dirty="0">
                <a:solidFill>
                  <a:srgbClr val="AFAFAF"/>
                </a:solidFill>
                <a:latin typeface="Calibri"/>
                <a:cs typeface="Calibri"/>
              </a:rPr>
              <a:t>t</a:t>
            </a:r>
            <a:r>
              <a:rPr sz="1200" i="1" spc="135" dirty="0">
                <a:solidFill>
                  <a:srgbClr val="AFAFAF"/>
                </a:solidFill>
                <a:latin typeface="Calibri"/>
                <a:cs typeface="Calibri"/>
              </a:rPr>
              <a:t>  </a:t>
            </a:r>
            <a:r>
              <a:rPr sz="1200" i="1" spc="-10" dirty="0">
                <a:solidFill>
                  <a:srgbClr val="4F8AA3"/>
                </a:solidFill>
                <a:latin typeface="Calibri"/>
                <a:cs typeface="Calibri"/>
              </a:rPr>
              <a:t>aifi.</a:t>
            </a:r>
            <a:endParaRPr sz="1200">
              <a:latin typeface="Calibri"/>
              <a:cs typeface="Calibri"/>
            </a:endParaRPr>
          </a:p>
          <a:p>
            <a:pPr marL="13970">
              <a:lnSpc>
                <a:spcPts val="1450"/>
              </a:lnSpc>
            </a:pPr>
            <a:r>
              <a:rPr sz="1350" dirty="0">
                <a:solidFill>
                  <a:srgbClr val="2D2D2D"/>
                </a:solidFill>
                <a:latin typeface="Lucida Sans Unicode"/>
                <a:cs typeface="Lucida Sans Unicode"/>
              </a:rPr>
              <a:t>dll</a:t>
            </a:r>
            <a:r>
              <a:rPr sz="1350" spc="150" dirty="0">
                <a:solidFill>
                  <a:srgbClr val="2D2D2D"/>
                </a:solidFill>
                <a:latin typeface="Lucida Sans Unicode"/>
                <a:cs typeface="Lucida Sans Unicode"/>
              </a:rPr>
              <a:t> </a:t>
            </a:r>
            <a:r>
              <a:rPr sz="1350" spc="-65" dirty="0">
                <a:solidFill>
                  <a:srgbClr val="547C97"/>
                </a:solidFill>
                <a:latin typeface="Lucida Sans Unicode"/>
                <a:cs typeface="Lucida Sans Unicode"/>
              </a:rPr>
              <a:t>I</a:t>
            </a:r>
            <a:r>
              <a:rPr sz="1350" spc="-65" dirty="0">
                <a:solidFill>
                  <a:srgbClr val="EBCF56"/>
                </a:solidFill>
                <a:latin typeface="Lucida Sans Unicode"/>
                <a:cs typeface="Lucida Sans Unicode"/>
              </a:rPr>
              <a:t>•eev1eus_t"</a:t>
            </a:r>
            <a:r>
              <a:rPr sz="1350" spc="-25" dirty="0">
                <a:solidFill>
                  <a:srgbClr val="EBCF56"/>
                </a:solidFill>
                <a:latin typeface="Lucida Sans Unicode"/>
                <a:cs typeface="Lucida Sans Unicode"/>
              </a:rPr>
              <a:t> </a:t>
            </a:r>
            <a:r>
              <a:rPr sz="1350" dirty="0">
                <a:solidFill>
                  <a:srgbClr val="442454"/>
                </a:solidFill>
                <a:latin typeface="Lucida Sans Unicode"/>
                <a:cs typeface="Lucida Sans Unicode"/>
              </a:rPr>
              <a:t>)</a:t>
            </a:r>
            <a:r>
              <a:rPr sz="1350" spc="229" dirty="0">
                <a:solidFill>
                  <a:srgbClr val="442454"/>
                </a:solidFill>
                <a:latin typeface="Lucida Sans Unicode"/>
                <a:cs typeface="Lucida Sans Unicode"/>
              </a:rPr>
              <a:t> </a:t>
            </a:r>
            <a:r>
              <a:rPr sz="1350" spc="65" dirty="0">
                <a:solidFill>
                  <a:srgbClr val="C4C4C4"/>
                </a:solidFill>
                <a:latin typeface="Lucida Sans Unicode"/>
                <a:cs typeface="Lucida Sans Unicode"/>
              </a:rPr>
              <a:t>-</a:t>
            </a:r>
            <a:r>
              <a:rPr sz="1350" spc="155" dirty="0">
                <a:solidFill>
                  <a:srgbClr val="C4C4C4"/>
                </a:solidFill>
                <a:latin typeface="Lucida Sans Unicode"/>
                <a:cs typeface="Lucida Sans Unicode"/>
              </a:rPr>
              <a:t> </a:t>
            </a:r>
            <a:r>
              <a:rPr sz="1350" spc="-40" dirty="0">
                <a:solidFill>
                  <a:srgbClr val="2A2A2A"/>
                </a:solidFill>
                <a:latin typeface="Lucida Sans Unicode"/>
                <a:cs typeface="Lucida Sans Unicode"/>
              </a:rPr>
              <a:t>dt1[</a:t>
            </a:r>
            <a:r>
              <a:rPr sz="1350" spc="-75" dirty="0">
                <a:solidFill>
                  <a:srgbClr val="2A2A2A"/>
                </a:solidFill>
                <a:latin typeface="Lucida Sans Unicode"/>
                <a:cs typeface="Lucida Sans Unicode"/>
              </a:rPr>
              <a:t> </a:t>
            </a:r>
            <a:r>
              <a:rPr sz="1350" spc="-80" dirty="0">
                <a:solidFill>
                  <a:srgbClr val="5DD1ED"/>
                </a:solidFill>
                <a:latin typeface="Lucida Sans Unicode"/>
                <a:cs typeface="Lucida Sans Unicode"/>
              </a:rPr>
              <a:t>'Rev1eu'</a:t>
            </a:r>
            <a:r>
              <a:rPr sz="1350" spc="-5" dirty="0">
                <a:solidFill>
                  <a:srgbClr val="5DD1ED"/>
                </a:solidFill>
                <a:latin typeface="Lucida Sans Unicode"/>
                <a:cs typeface="Lucida Sans Unicode"/>
              </a:rPr>
              <a:t> </a:t>
            </a:r>
            <a:r>
              <a:rPr sz="1350" dirty="0">
                <a:solidFill>
                  <a:srgbClr val="442454"/>
                </a:solidFill>
                <a:latin typeface="Lucida Sans Unicode"/>
                <a:cs typeface="Lucida Sans Unicode"/>
              </a:rPr>
              <a:t>)</a:t>
            </a:r>
            <a:r>
              <a:rPr sz="1350" spc="-235" dirty="0">
                <a:solidFill>
                  <a:srgbClr val="442454"/>
                </a:solidFill>
                <a:latin typeface="Lucida Sans Unicode"/>
                <a:cs typeface="Lucida Sans Unicode"/>
              </a:rPr>
              <a:t> </a:t>
            </a:r>
            <a:r>
              <a:rPr sz="1350" spc="-10" dirty="0">
                <a:solidFill>
                  <a:srgbClr val="2A2A2A"/>
                </a:solidFill>
                <a:latin typeface="Lucida Sans Unicode"/>
                <a:cs typeface="Lucida Sans Unicode"/>
              </a:rPr>
              <a:t>.apply(sent_token1zel</a:t>
            </a:r>
            <a:endParaRPr sz="1350">
              <a:latin typeface="Lucida Sans Unicode"/>
              <a:cs typeface="Lucida Sans Unicode"/>
            </a:endParaRPr>
          </a:p>
        </p:txBody>
      </p:sp>
      <p:sp>
        <p:nvSpPr>
          <p:cNvPr id="15" name="object 15"/>
          <p:cNvSpPr txBox="1"/>
          <p:nvPr/>
        </p:nvSpPr>
        <p:spPr>
          <a:xfrm>
            <a:off x="505221" y="4141723"/>
            <a:ext cx="4813935" cy="1532890"/>
          </a:xfrm>
          <a:prstGeom prst="rect">
            <a:avLst/>
          </a:prstGeom>
        </p:spPr>
        <p:txBody>
          <a:bodyPr vert="horz" wrap="square" lIns="0" tIns="12700" rIns="0" bIns="0" rtlCol="0">
            <a:spAutoFit/>
          </a:bodyPr>
          <a:lstStyle/>
          <a:p>
            <a:pPr marL="21590">
              <a:lnSpc>
                <a:spcPts val="1250"/>
              </a:lnSpc>
              <a:spcBef>
                <a:spcPts val="100"/>
              </a:spcBef>
              <a:tabLst>
                <a:tab pos="481965" algn="l"/>
              </a:tabLst>
            </a:pPr>
            <a:r>
              <a:rPr sz="1200" spc="-50" dirty="0">
                <a:solidFill>
                  <a:srgbClr val="91C1D4"/>
                </a:solidFill>
                <a:latin typeface="Arial MT"/>
                <a:cs typeface="Arial MT"/>
              </a:rPr>
              <a:t>3</a:t>
            </a:r>
            <a:r>
              <a:rPr sz="1200" dirty="0">
                <a:solidFill>
                  <a:srgbClr val="91C1D4"/>
                </a:solidFill>
                <a:latin typeface="Arial MT"/>
                <a:cs typeface="Arial MT"/>
              </a:rPr>
              <a:t>	</a:t>
            </a:r>
            <a:r>
              <a:rPr sz="1200" dirty="0">
                <a:solidFill>
                  <a:srgbClr val="1C0846"/>
                </a:solidFill>
                <a:latin typeface="Arial MT"/>
                <a:cs typeface="Arial MT"/>
              </a:rPr>
              <a:t>Ej</a:t>
            </a:r>
            <a:r>
              <a:rPr sz="1200" spc="-125" dirty="0">
                <a:solidFill>
                  <a:srgbClr val="1C0846"/>
                </a:solidFill>
                <a:latin typeface="Arial MT"/>
                <a:cs typeface="Arial MT"/>
              </a:rPr>
              <a:t> </a:t>
            </a:r>
            <a:r>
              <a:rPr sz="1200" dirty="0">
                <a:solidFill>
                  <a:srgbClr val="18073B"/>
                </a:solidFill>
                <a:latin typeface="Arial MT"/>
                <a:cs typeface="Arial MT"/>
              </a:rPr>
              <a:t>use</a:t>
            </a:r>
            <a:r>
              <a:rPr sz="1200" spc="90" dirty="0">
                <a:solidFill>
                  <a:srgbClr val="18073B"/>
                </a:solidFill>
                <a:latin typeface="Arial MT"/>
                <a:cs typeface="Arial MT"/>
              </a:rPr>
              <a:t>  </a:t>
            </a:r>
            <a:r>
              <a:rPr sz="1200" dirty="0">
                <a:solidFill>
                  <a:srgbClr val="50180A"/>
                </a:solidFill>
                <a:latin typeface="Arial MT"/>
                <a:cs typeface="Arial MT"/>
              </a:rPr>
              <a:t>go</a:t>
            </a:r>
            <a:r>
              <a:rPr sz="1200" spc="340" dirty="0">
                <a:solidFill>
                  <a:srgbClr val="50180A"/>
                </a:solidFill>
                <a:latin typeface="Arial MT"/>
                <a:cs typeface="Arial MT"/>
              </a:rPr>
              <a:t> </a:t>
            </a:r>
            <a:r>
              <a:rPr sz="1200" spc="-165" dirty="0">
                <a:solidFill>
                  <a:srgbClr val="1A60AE"/>
                </a:solidFill>
                <a:latin typeface="Arial MT"/>
                <a:cs typeface="Arial MT"/>
              </a:rPr>
              <a:t>1°o</a:t>
            </a:r>
            <a:r>
              <a:rPr sz="1200" spc="-120" dirty="0">
                <a:solidFill>
                  <a:srgbClr val="1A60AE"/>
                </a:solidFill>
                <a:latin typeface="Arial MT"/>
                <a:cs typeface="Arial MT"/>
              </a:rPr>
              <a:t> </a:t>
            </a:r>
            <a:r>
              <a:rPr sz="1200" dirty="0">
                <a:solidFill>
                  <a:srgbClr val="4895E2"/>
                </a:solidFill>
                <a:latin typeface="Arial MT"/>
                <a:cs typeface="Arial MT"/>
              </a:rPr>
              <a:t>r</a:t>
            </a:r>
            <a:r>
              <a:rPr sz="1200" spc="170" dirty="0">
                <a:solidFill>
                  <a:srgbClr val="4895E2"/>
                </a:solidFill>
                <a:latin typeface="Arial MT"/>
                <a:cs typeface="Arial MT"/>
              </a:rPr>
              <a:t>  </a:t>
            </a:r>
            <a:r>
              <a:rPr sz="1200" spc="-204" dirty="0">
                <a:solidFill>
                  <a:srgbClr val="46081C"/>
                </a:solidFill>
                <a:latin typeface="Arial MT"/>
                <a:cs typeface="Arial MT"/>
              </a:rPr>
              <a:t>1€</a:t>
            </a:r>
            <a:r>
              <a:rPr sz="1200" spc="-200" dirty="0">
                <a:solidFill>
                  <a:srgbClr val="46081C"/>
                </a:solidFill>
                <a:latin typeface="Arial MT"/>
                <a:cs typeface="Arial MT"/>
              </a:rPr>
              <a:t> </a:t>
            </a:r>
            <a:r>
              <a:rPr sz="1200" dirty="0">
                <a:solidFill>
                  <a:srgbClr val="000A4B"/>
                </a:solidFill>
                <a:latin typeface="Arial MT"/>
                <a:cs typeface="Arial MT"/>
              </a:rPr>
              <a:t>.aa›az1ng</a:t>
            </a:r>
            <a:r>
              <a:rPr sz="1200" spc="484" dirty="0">
                <a:solidFill>
                  <a:srgbClr val="000A4B"/>
                </a:solidFill>
                <a:latin typeface="Arial MT"/>
                <a:cs typeface="Arial MT"/>
              </a:rPr>
              <a:t> </a:t>
            </a:r>
            <a:r>
              <a:rPr sz="1200" dirty="0">
                <a:solidFill>
                  <a:srgbClr val="08418C"/>
                </a:solidFill>
                <a:latin typeface="Arial MT"/>
                <a:cs typeface="Arial MT"/>
              </a:rPr>
              <a:t>one.</a:t>
            </a:r>
            <a:r>
              <a:rPr sz="1200" dirty="0">
                <a:solidFill>
                  <a:srgbClr val="42050C"/>
                </a:solidFill>
                <a:latin typeface="Arial MT"/>
                <a:cs typeface="Arial MT"/>
              </a:rPr>
              <a:t>beaut</a:t>
            </a:r>
            <a:r>
              <a:rPr sz="1200" dirty="0">
                <a:solidFill>
                  <a:srgbClr val="081A59"/>
                </a:solidFill>
                <a:latin typeface="Arial MT"/>
                <a:cs typeface="Arial MT"/>
              </a:rPr>
              <a:t>1J°u1</a:t>
            </a:r>
            <a:r>
              <a:rPr sz="1200" spc="265" dirty="0">
                <a:solidFill>
                  <a:srgbClr val="081A59"/>
                </a:solidFill>
                <a:latin typeface="Arial MT"/>
                <a:cs typeface="Arial MT"/>
              </a:rPr>
              <a:t> </a:t>
            </a:r>
            <a:r>
              <a:rPr sz="1200" spc="-70" dirty="0">
                <a:solidFill>
                  <a:srgbClr val="080E52"/>
                </a:solidFill>
                <a:latin typeface="Arial MT"/>
                <a:cs typeface="Arial MT"/>
              </a:rPr>
              <a:t>came</a:t>
            </a:r>
            <a:r>
              <a:rPr sz="1200" spc="-135" dirty="0">
                <a:solidFill>
                  <a:srgbClr val="080E52"/>
                </a:solidFill>
                <a:latin typeface="Arial MT"/>
                <a:cs typeface="Arial MT"/>
              </a:rPr>
              <a:t> </a:t>
            </a:r>
            <a:r>
              <a:rPr sz="1200" dirty="0">
                <a:solidFill>
                  <a:srgbClr val="4895E2"/>
                </a:solidFill>
                <a:latin typeface="Arial MT"/>
                <a:cs typeface="Arial MT"/>
              </a:rPr>
              <a:t>ra</a:t>
            </a:r>
            <a:r>
              <a:rPr sz="1200" spc="180" dirty="0">
                <a:solidFill>
                  <a:srgbClr val="4895E2"/>
                </a:solidFill>
                <a:latin typeface="Arial MT"/>
                <a:cs typeface="Arial MT"/>
              </a:rPr>
              <a:t>  </a:t>
            </a:r>
            <a:r>
              <a:rPr sz="1200" dirty="0">
                <a:solidFill>
                  <a:srgbClr val="114B6E"/>
                </a:solidFill>
                <a:latin typeface="Arial MT"/>
                <a:cs typeface="Arial MT"/>
              </a:rPr>
              <a:t>w.</a:t>
            </a:r>
            <a:r>
              <a:rPr sz="1200" spc="10" dirty="0">
                <a:solidFill>
                  <a:srgbClr val="114B6E"/>
                </a:solidFill>
                <a:latin typeface="Arial MT"/>
                <a:cs typeface="Arial MT"/>
              </a:rPr>
              <a:t> </a:t>
            </a:r>
            <a:r>
              <a:rPr sz="1200" spc="185" dirty="0">
                <a:solidFill>
                  <a:srgbClr val="000A4B"/>
                </a:solidFill>
                <a:latin typeface="Arial MT"/>
                <a:cs typeface="Arial MT"/>
              </a:rPr>
              <a:t>.</a:t>
            </a:r>
            <a:r>
              <a:rPr sz="1200" spc="185" dirty="0">
                <a:latin typeface="Arial MT"/>
                <a:cs typeface="Arial MT"/>
              </a:rPr>
              <a:t>.</a:t>
            </a:r>
            <a:endParaRPr sz="1200">
              <a:latin typeface="Arial MT"/>
              <a:cs typeface="Arial MT"/>
            </a:endParaRPr>
          </a:p>
          <a:p>
            <a:pPr marL="21590">
              <a:lnSpc>
                <a:spcPts val="1095"/>
              </a:lnSpc>
              <a:tabLst>
                <a:tab pos="1442720" algn="l"/>
                <a:tab pos="3876675" algn="l"/>
              </a:tabLst>
            </a:pPr>
            <a:r>
              <a:rPr sz="1200" spc="390" dirty="0">
                <a:solidFill>
                  <a:srgbClr val="031554"/>
                </a:solidFill>
                <a:latin typeface="Arial MT"/>
                <a:cs typeface="Arial MT"/>
              </a:rPr>
              <a:t>3</a:t>
            </a:r>
            <a:r>
              <a:rPr sz="1200" dirty="0">
                <a:solidFill>
                  <a:srgbClr val="031554"/>
                </a:solidFill>
                <a:latin typeface="Arial MT"/>
                <a:cs typeface="Arial MT"/>
              </a:rPr>
              <a:t>	</a:t>
            </a:r>
            <a:r>
              <a:rPr sz="1200" spc="-10" dirty="0">
                <a:solidFill>
                  <a:srgbClr val="1C0846"/>
                </a:solidFill>
                <a:latin typeface="Arial MT"/>
                <a:cs typeface="Arial MT"/>
              </a:rPr>
              <a:t>¿</a:t>
            </a:r>
            <a:r>
              <a:rPr sz="1200" spc="-10" dirty="0">
                <a:solidFill>
                  <a:srgbClr val="070707"/>
                </a:solidFill>
                <a:latin typeface="Arial MT"/>
                <a:cs typeface="Arial MT"/>
              </a:rPr>
              <a:t>ca«›era</a:t>
            </a:r>
            <a:r>
              <a:rPr sz="1200" spc="80" dirty="0">
                <a:solidFill>
                  <a:srgbClr val="070707"/>
                </a:solidFill>
                <a:latin typeface="Arial MT"/>
                <a:cs typeface="Arial MT"/>
              </a:rPr>
              <a:t>  </a:t>
            </a:r>
            <a:r>
              <a:rPr sz="1200" spc="70" dirty="0">
                <a:solidFill>
                  <a:srgbClr val="2A0836"/>
                </a:solidFill>
                <a:latin typeface="Arial MT"/>
                <a:cs typeface="Arial MT"/>
              </a:rPr>
              <a:t>qua11ty</a:t>
            </a:r>
            <a:r>
              <a:rPr sz="1200" spc="280" dirty="0">
                <a:solidFill>
                  <a:srgbClr val="2A0836"/>
                </a:solidFill>
                <a:latin typeface="Arial MT"/>
                <a:cs typeface="Arial MT"/>
              </a:rPr>
              <a:t> </a:t>
            </a:r>
            <a:r>
              <a:rPr sz="1200" spc="75" dirty="0">
                <a:solidFill>
                  <a:srgbClr val="46081C"/>
                </a:solidFill>
                <a:latin typeface="Arial MT"/>
                <a:cs typeface="Arial MT"/>
              </a:rPr>
              <a:t>1s</a:t>
            </a:r>
            <a:r>
              <a:rPr sz="1200" spc="340" dirty="0">
                <a:solidFill>
                  <a:srgbClr val="46081C"/>
                </a:solidFill>
                <a:latin typeface="Arial MT"/>
                <a:cs typeface="Arial MT"/>
              </a:rPr>
              <a:t> </a:t>
            </a:r>
            <a:r>
              <a:rPr sz="1800" spc="-15" baseline="2314" dirty="0">
                <a:latin typeface="Arial MT"/>
                <a:cs typeface="Arial MT"/>
              </a:rPr>
              <a:t>T</a:t>
            </a:r>
            <a:r>
              <a:rPr sz="1200" spc="-10" dirty="0">
                <a:latin typeface="Arial MT"/>
                <a:cs typeface="Arial MT"/>
              </a:rPr>
              <a:t>•proved</a:t>
            </a:r>
            <a:r>
              <a:rPr sz="1200" dirty="0">
                <a:latin typeface="Arial MT"/>
                <a:cs typeface="Arial MT"/>
              </a:rPr>
              <a:t>	</a:t>
            </a:r>
            <a:r>
              <a:rPr sz="1200" spc="100" dirty="0">
                <a:solidFill>
                  <a:srgbClr val="2A2A2A"/>
                </a:solidFill>
                <a:latin typeface="Arial MT"/>
                <a:cs typeface="Arial MT"/>
              </a:rPr>
              <a:t>lov1ng</a:t>
            </a:r>
            <a:r>
              <a:rPr sz="1200" spc="270" dirty="0">
                <a:solidFill>
                  <a:srgbClr val="2A2A2A"/>
                </a:solidFill>
                <a:latin typeface="Arial MT"/>
                <a:cs typeface="Arial MT"/>
              </a:rPr>
              <a:t> </a:t>
            </a:r>
            <a:r>
              <a:rPr sz="1200" spc="65" dirty="0">
                <a:solidFill>
                  <a:srgbClr val="874108"/>
                </a:solidFill>
                <a:latin typeface="Arial MT"/>
                <a:cs typeface="Arial MT"/>
              </a:rPr>
              <a:t>16]</a:t>
            </a:r>
            <a:endParaRPr sz="1200">
              <a:latin typeface="Arial MT"/>
              <a:cs typeface="Arial MT"/>
            </a:endParaRPr>
          </a:p>
          <a:p>
            <a:pPr marL="26034">
              <a:lnSpc>
                <a:spcPts val="1165"/>
              </a:lnSpc>
              <a:tabLst>
                <a:tab pos="2849880" algn="l"/>
                <a:tab pos="4060825" algn="l"/>
              </a:tabLst>
            </a:pPr>
            <a:r>
              <a:rPr sz="1100" spc="50" dirty="0">
                <a:solidFill>
                  <a:srgbClr val="160103"/>
                </a:solidFill>
                <a:latin typeface="Arial MT"/>
                <a:cs typeface="Arial MT"/>
              </a:rPr>
              <a:t>4</a:t>
            </a:r>
            <a:r>
              <a:rPr sz="1100" dirty="0">
                <a:solidFill>
                  <a:srgbClr val="160103"/>
                </a:solidFill>
                <a:latin typeface="Arial MT"/>
                <a:cs typeface="Arial MT"/>
              </a:rPr>
              <a:t>	</a:t>
            </a:r>
            <a:r>
              <a:rPr sz="1100" spc="105" dirty="0">
                <a:solidFill>
                  <a:srgbClr val="052D5D"/>
                </a:solidFill>
                <a:latin typeface="Arial MT"/>
                <a:cs typeface="Arial MT"/>
              </a:rPr>
              <a:t>[h1gh</a:t>
            </a:r>
            <a:r>
              <a:rPr sz="1100" spc="325" dirty="0">
                <a:solidFill>
                  <a:srgbClr val="052D5D"/>
                </a:solidFill>
                <a:latin typeface="Arial MT"/>
                <a:cs typeface="Arial MT"/>
              </a:rPr>
              <a:t> </a:t>
            </a:r>
            <a:r>
              <a:rPr sz="1100" spc="90" dirty="0">
                <a:solidFill>
                  <a:srgbClr val="2A0836"/>
                </a:solidFill>
                <a:latin typeface="Arial MT"/>
                <a:cs typeface="Arial MT"/>
              </a:rPr>
              <a:t>qua</a:t>
            </a:r>
            <a:r>
              <a:rPr sz="1100" spc="90" dirty="0">
                <a:solidFill>
                  <a:srgbClr val="56130E"/>
                </a:solidFill>
                <a:latin typeface="Arial MT"/>
                <a:cs typeface="Arial MT"/>
              </a:rPr>
              <a:t>thy</a:t>
            </a:r>
            <a:r>
              <a:rPr sz="1100" dirty="0">
                <a:solidFill>
                  <a:srgbClr val="56130E"/>
                </a:solidFill>
                <a:latin typeface="Arial MT"/>
                <a:cs typeface="Arial MT"/>
              </a:rPr>
              <a:t>	</a:t>
            </a:r>
            <a:r>
              <a:rPr sz="1100" dirty="0">
                <a:solidFill>
                  <a:srgbClr val="0E0A46"/>
                </a:solidFill>
                <a:latin typeface="Arial MT"/>
                <a:cs typeface="Arial MT"/>
              </a:rPr>
              <a:t>came</a:t>
            </a:r>
            <a:r>
              <a:rPr sz="1100" spc="390" dirty="0">
                <a:solidFill>
                  <a:srgbClr val="0E0A46"/>
                </a:solidFill>
                <a:latin typeface="Arial MT"/>
                <a:cs typeface="Arial MT"/>
              </a:rPr>
              <a:t> </a:t>
            </a:r>
            <a:r>
              <a:rPr sz="1100" spc="75" dirty="0">
                <a:solidFill>
                  <a:srgbClr val="0E0A46"/>
                </a:solidFill>
                <a:latin typeface="Arial MT"/>
                <a:cs typeface="Arial MT"/>
              </a:rPr>
              <a:t>a@</a:t>
            </a:r>
            <a:r>
              <a:rPr sz="1100" spc="-190" dirty="0">
                <a:solidFill>
                  <a:srgbClr val="0E0A46"/>
                </a:solidFill>
                <a:latin typeface="Arial MT"/>
                <a:cs typeface="Arial MT"/>
              </a:rPr>
              <a:t> </a:t>
            </a:r>
            <a:r>
              <a:rPr sz="1100" spc="-50" dirty="0">
                <a:solidFill>
                  <a:srgbClr val="266EBA"/>
                </a:solidFill>
                <a:latin typeface="Arial MT"/>
                <a:cs typeface="Arial MT"/>
              </a:rPr>
              <a:t>J</a:t>
            </a:r>
            <a:endParaRPr sz="1100">
              <a:latin typeface="Arial MT"/>
              <a:cs typeface="Arial MT"/>
            </a:endParaRPr>
          </a:p>
          <a:p>
            <a:pPr marL="12700">
              <a:lnSpc>
                <a:spcPts val="1260"/>
              </a:lnSpc>
              <a:spcBef>
                <a:spcPts val="690"/>
              </a:spcBef>
              <a:tabLst>
                <a:tab pos="1704975" algn="l"/>
              </a:tabLst>
            </a:pPr>
            <a:r>
              <a:rPr sz="1200" spc="-25" dirty="0">
                <a:solidFill>
                  <a:srgbClr val="2A051C"/>
                </a:solidFill>
                <a:latin typeface="Lucida Sans Unicode"/>
                <a:cs typeface="Lucida Sans Unicode"/>
              </a:rPr>
              <a:t>317</a:t>
            </a:r>
            <a:r>
              <a:rPr sz="1200" dirty="0">
                <a:solidFill>
                  <a:srgbClr val="2A051C"/>
                </a:solidFill>
                <a:latin typeface="Lucida Sans Unicode"/>
                <a:cs typeface="Lucida Sans Unicode"/>
              </a:rPr>
              <a:t>	</a:t>
            </a:r>
            <a:r>
              <a:rPr sz="1200" spc="-30" dirty="0">
                <a:solidFill>
                  <a:srgbClr val="1C052D"/>
                </a:solidFill>
                <a:latin typeface="Lucida Sans Unicode"/>
                <a:cs typeface="Lucida Sans Unicode"/>
              </a:rPr>
              <a:t>E«›osc</a:t>
            </a:r>
            <a:r>
              <a:rPr sz="1200" spc="380" dirty="0">
                <a:solidFill>
                  <a:srgbClr val="1C052D"/>
                </a:solidFill>
                <a:latin typeface="Lucida Sans Unicode"/>
                <a:cs typeface="Lucida Sans Unicode"/>
              </a:rPr>
              <a:t> </a:t>
            </a:r>
            <a:r>
              <a:rPr sz="1200" spc="55" dirty="0">
                <a:solidFill>
                  <a:srgbClr val="69230C"/>
                </a:solidFill>
                <a:latin typeface="Lucida Sans Unicode"/>
                <a:cs typeface="Lucida Sans Unicode"/>
              </a:rPr>
              <a:t>value</a:t>
            </a:r>
            <a:r>
              <a:rPr sz="1200" spc="190" dirty="0">
                <a:solidFill>
                  <a:srgbClr val="69230C"/>
                </a:solidFill>
                <a:latin typeface="Lucida Sans Unicode"/>
                <a:cs typeface="Lucida Sans Unicode"/>
              </a:rPr>
              <a:t> </a:t>
            </a:r>
            <a:r>
              <a:rPr sz="1200" spc="-10" dirty="0">
                <a:solidFill>
                  <a:srgbClr val="1A60AE"/>
                </a:solidFill>
                <a:latin typeface="Lucida Sans Unicode"/>
                <a:cs typeface="Lucida Sans Unicode"/>
              </a:rPr>
              <a:t>1°or</a:t>
            </a:r>
            <a:r>
              <a:rPr sz="1200" spc="200" dirty="0">
                <a:solidFill>
                  <a:srgbClr val="1A60AE"/>
                </a:solidFill>
                <a:latin typeface="Lucida Sans Unicode"/>
                <a:cs typeface="Lucida Sans Unicode"/>
              </a:rPr>
              <a:t> </a:t>
            </a:r>
            <a:r>
              <a:rPr sz="1200" dirty="0">
                <a:latin typeface="Lucida Sans Unicode"/>
                <a:cs typeface="Lucida Sans Unicode"/>
              </a:rPr>
              <a:t>eoney</a:t>
            </a:r>
            <a:r>
              <a:rPr sz="1200" spc="310" dirty="0">
                <a:latin typeface="Lucida Sans Unicode"/>
                <a:cs typeface="Lucida Sans Unicode"/>
              </a:rPr>
              <a:t> </a:t>
            </a:r>
            <a:r>
              <a:rPr sz="1200" dirty="0">
                <a:solidFill>
                  <a:srgbClr val="0A0A0A"/>
                </a:solidFill>
                <a:latin typeface="Lucida Sans Unicode"/>
                <a:cs typeface="Lucida Sans Unicode"/>
              </a:rPr>
              <a:t>lphone</a:t>
            </a:r>
            <a:r>
              <a:rPr sz="1200" spc="200" dirty="0">
                <a:solidFill>
                  <a:srgbClr val="0A0A0A"/>
                </a:solidFill>
                <a:latin typeface="Lucida Sans Unicode"/>
                <a:cs typeface="Lucida Sans Unicode"/>
              </a:rPr>
              <a:t> </a:t>
            </a:r>
            <a:r>
              <a:rPr sz="1200" spc="60" dirty="0">
                <a:solidFill>
                  <a:srgbClr val="5BA7E2"/>
                </a:solidFill>
                <a:latin typeface="Lucida Sans Unicode"/>
                <a:cs typeface="Lucida Sans Unicode"/>
              </a:rPr>
              <a:t>eve</a:t>
            </a:r>
            <a:r>
              <a:rPr sz="1200" spc="60" dirty="0">
                <a:solidFill>
                  <a:srgbClr val="4895E2"/>
                </a:solidFill>
                <a:latin typeface="Lucida Sans Unicode"/>
                <a:cs typeface="Lucida Sans Unicode"/>
              </a:rPr>
              <a:t>r.</a:t>
            </a:r>
            <a:r>
              <a:rPr sz="1200" spc="160" dirty="0">
                <a:solidFill>
                  <a:srgbClr val="4895E2"/>
                </a:solidFill>
                <a:latin typeface="Lucida Sans Unicode"/>
                <a:cs typeface="Lucida Sans Unicode"/>
              </a:rPr>
              <a:t> </a:t>
            </a:r>
            <a:r>
              <a:rPr sz="1200" spc="-50" dirty="0">
                <a:solidFill>
                  <a:srgbClr val="266EBA"/>
                </a:solidFill>
                <a:latin typeface="Lucida Sans Unicode"/>
                <a:cs typeface="Lucida Sans Unicode"/>
              </a:rPr>
              <a:t>J</a:t>
            </a:r>
            <a:endParaRPr sz="1200">
              <a:latin typeface="Lucida Sans Unicode"/>
              <a:cs typeface="Lucida Sans Unicode"/>
            </a:endParaRPr>
          </a:p>
          <a:p>
            <a:pPr marL="12700">
              <a:lnSpc>
                <a:spcPts val="1070"/>
              </a:lnSpc>
              <a:tabLst>
                <a:tab pos="480059" algn="l"/>
              </a:tabLst>
            </a:pPr>
            <a:r>
              <a:rPr sz="1200" spc="-25" dirty="0">
                <a:solidFill>
                  <a:srgbClr val="031554"/>
                </a:solidFill>
                <a:latin typeface="Lucida Sans Unicode"/>
                <a:cs typeface="Lucida Sans Unicode"/>
              </a:rPr>
              <a:t>319</a:t>
            </a:r>
            <a:r>
              <a:rPr sz="1200" dirty="0">
                <a:solidFill>
                  <a:srgbClr val="031554"/>
                </a:solidFill>
                <a:latin typeface="Lucida Sans Unicode"/>
                <a:cs typeface="Lucida Sans Unicode"/>
              </a:rPr>
              <a:t>	</a:t>
            </a:r>
            <a:r>
              <a:rPr sz="1200" spc="-155" dirty="0">
                <a:solidFill>
                  <a:srgbClr val="1C052D"/>
                </a:solidFill>
                <a:latin typeface="Lucida Sans Unicode"/>
                <a:cs typeface="Lucida Sans Unicode"/>
              </a:rPr>
              <a:t>Ear«azz-</a:t>
            </a:r>
            <a:r>
              <a:rPr sz="1200" spc="-35" dirty="0">
                <a:solidFill>
                  <a:srgbClr val="1C052D"/>
                </a:solidFill>
                <a:latin typeface="Lucida Sans Unicode"/>
                <a:cs typeface="Lucida Sans Unicode"/>
              </a:rPr>
              <a:t>ng</a:t>
            </a:r>
            <a:r>
              <a:rPr sz="1200" spc="305" dirty="0">
                <a:solidFill>
                  <a:srgbClr val="1C052D"/>
                </a:solidFill>
                <a:latin typeface="Lucida Sans Unicode"/>
                <a:cs typeface="Lucida Sans Unicode"/>
              </a:rPr>
              <a:t> </a:t>
            </a:r>
            <a:r>
              <a:rPr sz="1200" dirty="0">
                <a:solidFill>
                  <a:srgbClr val="236BB6"/>
                </a:solidFill>
                <a:latin typeface="Lucida Sans Unicode"/>
                <a:cs typeface="Lucida Sans Unicode"/>
              </a:rPr>
              <a:t>phone</a:t>
            </a:r>
            <a:r>
              <a:rPr sz="1200" spc="425" dirty="0">
                <a:solidFill>
                  <a:srgbClr val="236BB6"/>
                </a:solidFill>
                <a:latin typeface="Lucida Sans Unicode"/>
                <a:cs typeface="Lucida Sans Unicode"/>
              </a:rPr>
              <a:t> </a:t>
            </a:r>
            <a:r>
              <a:rPr sz="1200" spc="75" dirty="0">
                <a:solidFill>
                  <a:srgbClr val="4F0E15"/>
                </a:solidFill>
                <a:latin typeface="Lucida Sans Unicode"/>
                <a:cs typeface="Lucida Sans Unicode"/>
              </a:rPr>
              <a:t>just</a:t>
            </a:r>
            <a:r>
              <a:rPr sz="1200" spc="254" dirty="0">
                <a:solidFill>
                  <a:srgbClr val="4F0E15"/>
                </a:solidFill>
                <a:latin typeface="Lucida Sans Unicode"/>
                <a:cs typeface="Lucida Sans Unicode"/>
              </a:rPr>
              <a:t> </a:t>
            </a:r>
            <a:r>
              <a:rPr sz="1200" dirty="0">
                <a:solidFill>
                  <a:srgbClr val="081D64"/>
                </a:solidFill>
                <a:latin typeface="Lucida Sans Unicode"/>
                <a:cs typeface="Lucida Sans Unicode"/>
              </a:rPr>
              <a:t>no</a:t>
            </a:r>
            <a:r>
              <a:rPr sz="1200" spc="180" dirty="0">
                <a:solidFill>
                  <a:srgbClr val="081D64"/>
                </a:solidFill>
                <a:latin typeface="Lucida Sans Unicode"/>
                <a:cs typeface="Lucida Sans Unicode"/>
              </a:rPr>
              <a:t> </a:t>
            </a:r>
            <a:r>
              <a:rPr sz="1200" dirty="0">
                <a:solidFill>
                  <a:srgbClr val="4B6E62"/>
                </a:solidFill>
                <a:latin typeface="Lucida Sans Unicode"/>
                <a:cs typeface="Lucida Sans Unicode"/>
              </a:rPr>
              <a:t>words</a:t>
            </a:r>
            <a:r>
              <a:rPr sz="1200" spc="225" dirty="0">
                <a:solidFill>
                  <a:srgbClr val="4B6E62"/>
                </a:solidFill>
                <a:latin typeface="Lucida Sans Unicode"/>
                <a:cs typeface="Lucida Sans Unicode"/>
              </a:rPr>
              <a:t> </a:t>
            </a:r>
            <a:r>
              <a:rPr sz="1200" dirty="0">
                <a:solidFill>
                  <a:srgbClr val="33082F"/>
                </a:solidFill>
                <a:latin typeface="Lucida Sans Unicode"/>
                <a:cs typeface="Lucida Sans Unicode"/>
              </a:rPr>
              <a:t>to</a:t>
            </a:r>
            <a:r>
              <a:rPr sz="1200" spc="470" dirty="0">
                <a:solidFill>
                  <a:srgbClr val="33082F"/>
                </a:solidFill>
                <a:latin typeface="Lucida Sans Unicode"/>
                <a:cs typeface="Lucida Sans Unicode"/>
              </a:rPr>
              <a:t> </a:t>
            </a:r>
            <a:r>
              <a:rPr sz="1200" spc="80" dirty="0">
                <a:solidFill>
                  <a:srgbClr val="2A72BF"/>
                </a:solidFill>
                <a:latin typeface="Lucida Sans Unicode"/>
                <a:cs typeface="Lucida Sans Unicode"/>
              </a:rPr>
              <a:t>say.</a:t>
            </a:r>
            <a:r>
              <a:rPr sz="1200" spc="-125" dirty="0">
                <a:solidFill>
                  <a:srgbClr val="2A72BF"/>
                </a:solidFill>
                <a:latin typeface="Lucida Sans Unicode"/>
                <a:cs typeface="Lucida Sans Unicode"/>
              </a:rPr>
              <a:t> </a:t>
            </a:r>
            <a:r>
              <a:rPr sz="1200" spc="200" dirty="0">
                <a:solidFill>
                  <a:srgbClr val="893D05"/>
                </a:solidFill>
                <a:latin typeface="Lucida Sans Unicode"/>
                <a:cs typeface="Lucida Sans Unicode"/>
              </a:rPr>
              <a:t>.</a:t>
            </a:r>
            <a:r>
              <a:rPr sz="1200" spc="200" dirty="0">
                <a:solidFill>
                  <a:srgbClr val="D6893D"/>
                </a:solidFill>
                <a:latin typeface="Lucida Sans Unicode"/>
                <a:cs typeface="Lucida Sans Unicode"/>
              </a:rPr>
              <a:t>.</a:t>
            </a:r>
            <a:r>
              <a:rPr sz="1200" spc="-160" dirty="0">
                <a:solidFill>
                  <a:srgbClr val="D6893D"/>
                </a:solidFill>
                <a:latin typeface="Lucida Sans Unicode"/>
                <a:cs typeface="Lucida Sans Unicode"/>
              </a:rPr>
              <a:t> </a:t>
            </a:r>
            <a:r>
              <a:rPr sz="1200" spc="140" dirty="0">
                <a:solidFill>
                  <a:srgbClr val="1A60AC"/>
                </a:solidFill>
                <a:latin typeface="Lucida Sans Unicode"/>
                <a:cs typeface="Lucida Sans Unicode"/>
              </a:rPr>
              <a:t>j</a:t>
            </a:r>
            <a:r>
              <a:rPr sz="1200" spc="140" dirty="0">
                <a:solidFill>
                  <a:srgbClr val="44081D"/>
                </a:solidFill>
                <a:latin typeface="Lucida Sans Unicode"/>
                <a:cs typeface="Lucida Sans Unicode"/>
              </a:rPr>
              <a:t>ust</a:t>
            </a:r>
            <a:r>
              <a:rPr sz="1200" spc="140" dirty="0">
                <a:solidFill>
                  <a:srgbClr val="540F07"/>
                </a:solidFill>
                <a:latin typeface="Lucida Sans Unicode"/>
                <a:cs typeface="Lucida Sans Unicode"/>
              </a:rPr>
              <a:t>one.</a:t>
            </a:r>
            <a:r>
              <a:rPr sz="1200" spc="-90" dirty="0">
                <a:solidFill>
                  <a:srgbClr val="540F07"/>
                </a:solidFill>
                <a:latin typeface="Lucida Sans Unicode"/>
                <a:cs typeface="Lucida Sans Unicode"/>
              </a:rPr>
              <a:t> </a:t>
            </a:r>
            <a:r>
              <a:rPr sz="1200" spc="175" dirty="0">
                <a:solidFill>
                  <a:srgbClr val="000A4B"/>
                </a:solidFill>
                <a:latin typeface="Lucida Sans Unicode"/>
                <a:cs typeface="Lucida Sans Unicode"/>
              </a:rPr>
              <a:t>.</a:t>
            </a:r>
            <a:r>
              <a:rPr sz="1200" spc="175" dirty="0">
                <a:latin typeface="Lucida Sans Unicode"/>
                <a:cs typeface="Lucida Sans Unicode"/>
              </a:rPr>
              <a:t>.</a:t>
            </a:r>
            <a:endParaRPr sz="1200">
              <a:latin typeface="Lucida Sans Unicode"/>
              <a:cs typeface="Lucida Sans Unicode"/>
            </a:endParaRPr>
          </a:p>
          <a:p>
            <a:pPr marL="12700">
              <a:lnSpc>
                <a:spcPts val="1070"/>
              </a:lnSpc>
              <a:tabLst>
                <a:tab pos="480059" algn="l"/>
              </a:tabLst>
            </a:pPr>
            <a:r>
              <a:rPr sz="1200" spc="-25" dirty="0">
                <a:solidFill>
                  <a:srgbClr val="031554"/>
                </a:solidFill>
                <a:latin typeface="Lucida Sans Unicode"/>
                <a:cs typeface="Lucida Sans Unicode"/>
              </a:rPr>
              <a:t>326</a:t>
            </a:r>
            <a:r>
              <a:rPr sz="1200" dirty="0">
                <a:solidFill>
                  <a:srgbClr val="031554"/>
                </a:solidFill>
                <a:latin typeface="Lucida Sans Unicode"/>
                <a:cs typeface="Lucida Sans Unicode"/>
              </a:rPr>
              <a:t>	</a:t>
            </a:r>
            <a:r>
              <a:rPr sz="1200" dirty="0">
                <a:solidFill>
                  <a:srgbClr val="1C0846"/>
                </a:solidFill>
                <a:latin typeface="Lucida Sans Unicode"/>
                <a:cs typeface="Lucida Sans Unicode"/>
              </a:rPr>
              <a:t>E1</a:t>
            </a:r>
            <a:r>
              <a:rPr sz="1200" spc="110" dirty="0">
                <a:solidFill>
                  <a:srgbClr val="1C0846"/>
                </a:solidFill>
                <a:latin typeface="Lucida Sans Unicode"/>
                <a:cs typeface="Lucida Sans Unicode"/>
              </a:rPr>
              <a:t> </a:t>
            </a:r>
            <a:r>
              <a:rPr sz="1200" dirty="0">
                <a:solidFill>
                  <a:srgbClr val="6E420E"/>
                </a:solidFill>
                <a:latin typeface="Lucida Sans Unicode"/>
                <a:cs typeface="Lucida Sans Unicode"/>
              </a:rPr>
              <a:t>was</a:t>
            </a:r>
            <a:r>
              <a:rPr sz="1200" spc="355" dirty="0">
                <a:solidFill>
                  <a:srgbClr val="6E420E"/>
                </a:solidFill>
                <a:latin typeface="Lucida Sans Unicode"/>
                <a:cs typeface="Lucida Sans Unicode"/>
              </a:rPr>
              <a:t> </a:t>
            </a:r>
            <a:r>
              <a:rPr sz="1200" spc="-40" dirty="0">
                <a:solidFill>
                  <a:srgbClr val="2A72BF"/>
                </a:solidFill>
                <a:latin typeface="Lucida Sans Unicode"/>
                <a:cs typeface="Lucida Sans Unicode"/>
              </a:rPr>
              <a:t>s&lt;epci-</a:t>
            </a:r>
            <a:r>
              <a:rPr sz="1200" dirty="0">
                <a:solidFill>
                  <a:srgbClr val="2A72BF"/>
                </a:solidFill>
                <a:latin typeface="Lucida Sans Unicode"/>
                <a:cs typeface="Lucida Sans Unicode"/>
              </a:rPr>
              <a:t>cat</a:t>
            </a:r>
            <a:r>
              <a:rPr sz="1200" spc="395" dirty="0">
                <a:solidFill>
                  <a:srgbClr val="2A72BF"/>
                </a:solidFill>
                <a:latin typeface="Lucida Sans Unicode"/>
                <a:cs typeface="Lucida Sans Unicode"/>
              </a:rPr>
              <a:t> </a:t>
            </a:r>
            <a:r>
              <a:rPr sz="1200" dirty="0">
                <a:solidFill>
                  <a:srgbClr val="2F79C4"/>
                </a:solidFill>
                <a:latin typeface="Lucida Sans Unicode"/>
                <a:cs typeface="Lucida Sans Unicode"/>
              </a:rPr>
              <a:t>as</a:t>
            </a:r>
            <a:r>
              <a:rPr sz="1200" spc="415" dirty="0">
                <a:solidFill>
                  <a:srgbClr val="2F79C4"/>
                </a:solidFill>
                <a:latin typeface="Lucida Sans Unicode"/>
                <a:cs typeface="Lucida Sans Unicode"/>
              </a:rPr>
              <a:t> </a:t>
            </a:r>
            <a:r>
              <a:rPr sz="1200" dirty="0">
                <a:solidFill>
                  <a:srgbClr val="0E1356"/>
                </a:solidFill>
                <a:latin typeface="Lucida Sans Unicode"/>
                <a:cs typeface="Lucida Sans Unicode"/>
              </a:rPr>
              <a:t>J°1rst</a:t>
            </a:r>
            <a:r>
              <a:rPr sz="1200" spc="270" dirty="0">
                <a:solidFill>
                  <a:srgbClr val="0E1356"/>
                </a:solidFill>
                <a:latin typeface="Lucida Sans Unicode"/>
                <a:cs typeface="Lucida Sans Unicode"/>
              </a:rPr>
              <a:t> </a:t>
            </a:r>
            <a:r>
              <a:rPr sz="1200" dirty="0">
                <a:solidFill>
                  <a:srgbClr val="050505"/>
                </a:solidFill>
                <a:latin typeface="Lucida Sans Unicode"/>
                <a:cs typeface="Lucida Sans Unicode"/>
              </a:rPr>
              <a:t>about</a:t>
            </a:r>
            <a:r>
              <a:rPr sz="1200" spc="300" dirty="0">
                <a:solidFill>
                  <a:srgbClr val="050505"/>
                </a:solidFill>
                <a:latin typeface="Lucida Sans Unicode"/>
                <a:cs typeface="Lucida Sans Unicode"/>
              </a:rPr>
              <a:t> </a:t>
            </a:r>
            <a:r>
              <a:rPr sz="1200" spc="-45" dirty="0">
                <a:solidFill>
                  <a:srgbClr val="2A2A2A"/>
                </a:solidFill>
                <a:latin typeface="Lucida Sans Unicode"/>
                <a:cs typeface="Lucida Sans Unicode"/>
              </a:rPr>
              <a:t>«›ov1ng</a:t>
            </a:r>
            <a:r>
              <a:rPr sz="1200" spc="370" dirty="0">
                <a:solidFill>
                  <a:srgbClr val="2A2A2A"/>
                </a:solidFill>
                <a:latin typeface="Lucida Sans Unicode"/>
                <a:cs typeface="Lucida Sans Unicode"/>
              </a:rPr>
              <a:t> </a:t>
            </a:r>
            <a:r>
              <a:rPr sz="1200" spc="-85" dirty="0">
                <a:solidFill>
                  <a:srgbClr val="48081A"/>
                </a:solidFill>
                <a:latin typeface="Lucida Sans Unicode"/>
                <a:cs typeface="Lucida Sans Unicode"/>
              </a:rPr>
              <a:t>fozzn</a:t>
            </a:r>
            <a:r>
              <a:rPr sz="1200" spc="240" dirty="0">
                <a:solidFill>
                  <a:srgbClr val="48081A"/>
                </a:solidFill>
                <a:latin typeface="Lucida Sans Unicode"/>
                <a:cs typeface="Lucida Sans Unicode"/>
              </a:rPr>
              <a:t> </a:t>
            </a:r>
            <a:r>
              <a:rPr sz="1200" dirty="0">
                <a:solidFill>
                  <a:srgbClr val="070707"/>
                </a:solidFill>
                <a:latin typeface="Lucida Sans Unicode"/>
                <a:cs typeface="Lucida Sans Unicode"/>
              </a:rPr>
              <a:t>an.</a:t>
            </a:r>
            <a:r>
              <a:rPr sz="1200" spc="-95" dirty="0">
                <a:solidFill>
                  <a:srgbClr val="070707"/>
                </a:solidFill>
                <a:latin typeface="Lucida Sans Unicode"/>
                <a:cs typeface="Lucida Sans Unicode"/>
              </a:rPr>
              <a:t> </a:t>
            </a:r>
            <a:r>
              <a:rPr sz="1200" spc="175" dirty="0">
                <a:solidFill>
                  <a:srgbClr val="000A4B"/>
                </a:solidFill>
                <a:latin typeface="Lucida Sans Unicode"/>
                <a:cs typeface="Lucida Sans Unicode"/>
              </a:rPr>
              <a:t>.</a:t>
            </a:r>
            <a:r>
              <a:rPr sz="1200" spc="175" dirty="0">
                <a:latin typeface="Lucida Sans Unicode"/>
                <a:cs typeface="Lucida Sans Unicode"/>
              </a:rPr>
              <a:t>.</a:t>
            </a:r>
            <a:endParaRPr sz="1200">
              <a:latin typeface="Lucida Sans Unicode"/>
              <a:cs typeface="Lucida Sans Unicode"/>
            </a:endParaRPr>
          </a:p>
          <a:p>
            <a:pPr marL="18415">
              <a:lnSpc>
                <a:spcPts val="1040"/>
              </a:lnSpc>
              <a:tabLst>
                <a:tab pos="3894454" algn="l"/>
              </a:tabLst>
            </a:pPr>
            <a:r>
              <a:rPr sz="1150" spc="355" dirty="0">
                <a:solidFill>
                  <a:srgbClr val="031554"/>
                </a:solidFill>
                <a:latin typeface="Lucida Sans Unicode"/>
                <a:cs typeface="Lucida Sans Unicode"/>
              </a:rPr>
              <a:t>021</a:t>
            </a:r>
            <a:r>
              <a:rPr sz="1150" dirty="0">
                <a:solidFill>
                  <a:srgbClr val="031554"/>
                </a:solidFill>
                <a:latin typeface="Lucida Sans Unicode"/>
                <a:cs typeface="Lucida Sans Unicode"/>
              </a:rPr>
              <a:t>	</a:t>
            </a:r>
            <a:r>
              <a:rPr sz="1150" spc="114" dirty="0">
                <a:solidFill>
                  <a:srgbClr val="1C0846"/>
                </a:solidFill>
                <a:latin typeface="Lucida Sans Unicode"/>
                <a:cs typeface="Lucida Sans Unicode"/>
              </a:rPr>
              <a:t>I</a:t>
            </a:r>
            <a:r>
              <a:rPr sz="1150" spc="114" dirty="0">
                <a:latin typeface="Lucida Sans Unicode"/>
                <a:cs typeface="Lucida Sans Unicode"/>
              </a:rPr>
              <a:t>loved</a:t>
            </a:r>
            <a:r>
              <a:rPr sz="1150" spc="155" dirty="0">
                <a:latin typeface="Lucida Sans Unicode"/>
                <a:cs typeface="Lucida Sans Unicode"/>
              </a:rPr>
              <a:t> </a:t>
            </a:r>
            <a:r>
              <a:rPr sz="1150" spc="105" dirty="0">
                <a:solidFill>
                  <a:srgbClr val="874108"/>
                </a:solidFill>
                <a:latin typeface="Lucida Sans Unicode"/>
                <a:cs typeface="Lucida Sans Unicode"/>
              </a:rPr>
              <a:t>1s</a:t>
            </a:r>
            <a:r>
              <a:rPr sz="1150" spc="-135" dirty="0">
                <a:solidFill>
                  <a:srgbClr val="874108"/>
                </a:solidFill>
                <a:latin typeface="Lucida Sans Unicode"/>
                <a:cs typeface="Lucida Sans Unicode"/>
              </a:rPr>
              <a:t> </a:t>
            </a:r>
            <a:r>
              <a:rPr sz="1150" spc="-50" dirty="0">
                <a:solidFill>
                  <a:srgbClr val="266EBA"/>
                </a:solidFill>
                <a:latin typeface="Lucida Sans Unicode"/>
                <a:cs typeface="Lucida Sans Unicode"/>
              </a:rPr>
              <a:t>J</a:t>
            </a:r>
            <a:endParaRPr sz="1150">
              <a:latin typeface="Lucida Sans Unicode"/>
              <a:cs typeface="Lucida Sans Unicode"/>
            </a:endParaRPr>
          </a:p>
          <a:p>
            <a:pPr marL="21590">
              <a:lnSpc>
                <a:spcPts val="1220"/>
              </a:lnSpc>
              <a:tabLst>
                <a:tab pos="3198495" algn="l"/>
              </a:tabLst>
            </a:pPr>
            <a:r>
              <a:rPr sz="1150" spc="-25" dirty="0">
                <a:solidFill>
                  <a:srgbClr val="0F3470"/>
                </a:solidFill>
                <a:latin typeface="Arial MT"/>
                <a:cs typeface="Arial MT"/>
              </a:rPr>
              <a:t>322</a:t>
            </a:r>
            <a:r>
              <a:rPr sz="1150" dirty="0">
                <a:solidFill>
                  <a:srgbClr val="0F3470"/>
                </a:solidFill>
                <a:latin typeface="Arial MT"/>
                <a:cs typeface="Arial MT"/>
              </a:rPr>
              <a:t>	</a:t>
            </a:r>
            <a:r>
              <a:rPr sz="1150" spc="-60" dirty="0">
                <a:solidFill>
                  <a:srgbClr val="111111"/>
                </a:solidFill>
                <a:latin typeface="Arial MT"/>
                <a:cs typeface="Arial MT"/>
              </a:rPr>
              <a:t>Eavzesc›ae</a:t>
            </a:r>
            <a:r>
              <a:rPr sz="1150" spc="325" dirty="0">
                <a:solidFill>
                  <a:srgbClr val="111111"/>
                </a:solidFill>
                <a:latin typeface="Arial MT"/>
                <a:cs typeface="Arial MT"/>
              </a:rPr>
              <a:t> </a:t>
            </a:r>
            <a:r>
              <a:rPr sz="1150" spc="130" dirty="0">
                <a:solidFill>
                  <a:srgbClr val="236BB6"/>
                </a:solidFill>
                <a:latin typeface="Arial MT"/>
                <a:cs typeface="Arial MT"/>
              </a:rPr>
              <a:t>p1clures</a:t>
            </a:r>
            <a:r>
              <a:rPr sz="1150" spc="-100" dirty="0">
                <a:solidFill>
                  <a:srgbClr val="236BB6"/>
                </a:solidFill>
                <a:latin typeface="Arial MT"/>
                <a:cs typeface="Arial MT"/>
              </a:rPr>
              <a:t> </a:t>
            </a:r>
            <a:r>
              <a:rPr sz="1150" spc="-50" dirty="0">
                <a:solidFill>
                  <a:srgbClr val="266EBA"/>
                </a:solidFill>
                <a:latin typeface="Arial MT"/>
                <a:cs typeface="Arial MT"/>
              </a:rPr>
              <a:t>J</a:t>
            </a:r>
            <a:endParaRPr sz="1150">
              <a:latin typeface="Arial MT"/>
              <a:cs typeface="Arial MT"/>
            </a:endParaRPr>
          </a:p>
          <a:p>
            <a:pPr marL="45720">
              <a:lnSpc>
                <a:spcPct val="100000"/>
              </a:lnSpc>
              <a:spcBef>
                <a:spcPts val="635"/>
              </a:spcBef>
            </a:pPr>
            <a:r>
              <a:rPr sz="1150" dirty="0">
                <a:solidFill>
                  <a:srgbClr val="2D5D89"/>
                </a:solidFill>
                <a:latin typeface="Arial MT"/>
                <a:cs typeface="Arial MT"/>
              </a:rPr>
              <a:t>1384</a:t>
            </a:r>
            <a:r>
              <a:rPr sz="1150" spc="130" dirty="0">
                <a:solidFill>
                  <a:srgbClr val="2D5D89"/>
                </a:solidFill>
                <a:latin typeface="Arial MT"/>
                <a:cs typeface="Arial MT"/>
              </a:rPr>
              <a:t>  </a:t>
            </a:r>
            <a:r>
              <a:rPr sz="1150" dirty="0">
                <a:solidFill>
                  <a:srgbClr val="4B6E62"/>
                </a:solidFill>
                <a:latin typeface="Arial MT"/>
                <a:cs typeface="Arial MT"/>
              </a:rPr>
              <a:t>rows</a:t>
            </a:r>
            <a:r>
              <a:rPr sz="1150" spc="484" dirty="0">
                <a:solidFill>
                  <a:srgbClr val="4B6E62"/>
                </a:solidFill>
                <a:latin typeface="Arial MT"/>
                <a:cs typeface="Arial MT"/>
              </a:rPr>
              <a:t> </a:t>
            </a:r>
            <a:r>
              <a:rPr sz="1150" dirty="0">
                <a:solidFill>
                  <a:srgbClr val="111111"/>
                </a:solidFill>
                <a:latin typeface="Arial MT"/>
                <a:cs typeface="Arial MT"/>
              </a:rPr>
              <a:t>x</a:t>
            </a:r>
            <a:r>
              <a:rPr sz="1150" spc="100" dirty="0">
                <a:solidFill>
                  <a:srgbClr val="111111"/>
                </a:solidFill>
                <a:latin typeface="Arial MT"/>
                <a:cs typeface="Arial MT"/>
              </a:rPr>
              <a:t>  </a:t>
            </a:r>
            <a:r>
              <a:rPr sz="1150" dirty="0">
                <a:solidFill>
                  <a:srgbClr val="03011C"/>
                </a:solidFill>
                <a:latin typeface="Arial MT"/>
                <a:cs typeface="Arial MT"/>
              </a:rPr>
              <a:t>6</a:t>
            </a:r>
            <a:r>
              <a:rPr sz="1150" spc="490" dirty="0">
                <a:solidFill>
                  <a:srgbClr val="03011C"/>
                </a:solidFill>
                <a:latin typeface="Arial MT"/>
                <a:cs typeface="Arial MT"/>
              </a:rPr>
              <a:t> </a:t>
            </a:r>
            <a:r>
              <a:rPr sz="1150" spc="345" dirty="0">
                <a:solidFill>
                  <a:srgbClr val="052D77"/>
                </a:solidFill>
                <a:latin typeface="Arial MT"/>
                <a:cs typeface="Arial MT"/>
              </a:rPr>
              <a:t>calms</a:t>
            </a:r>
            <a:r>
              <a:rPr sz="1150" spc="-160" dirty="0">
                <a:solidFill>
                  <a:srgbClr val="052D77"/>
                </a:solidFill>
                <a:latin typeface="Arial MT"/>
                <a:cs typeface="Arial MT"/>
              </a:rPr>
              <a:t> </a:t>
            </a:r>
            <a:r>
              <a:rPr sz="1150" spc="-305" dirty="0">
                <a:solidFill>
                  <a:srgbClr val="260526"/>
                </a:solidFill>
                <a:latin typeface="Arial MT"/>
                <a:cs typeface="Arial MT"/>
              </a:rPr>
              <a:t>§</a:t>
            </a:r>
            <a:endParaRPr sz="1150">
              <a:latin typeface="Arial MT"/>
              <a:cs typeface="Arial MT"/>
            </a:endParaRPr>
          </a:p>
        </p:txBody>
      </p:sp>
      <p:sp>
        <p:nvSpPr>
          <p:cNvPr id="16" name="object 16"/>
          <p:cNvSpPr txBox="1"/>
          <p:nvPr/>
        </p:nvSpPr>
        <p:spPr>
          <a:xfrm>
            <a:off x="484754" y="6108445"/>
            <a:ext cx="5754370" cy="1120775"/>
          </a:xfrm>
          <a:prstGeom prst="rect">
            <a:avLst/>
          </a:prstGeom>
        </p:spPr>
        <p:txBody>
          <a:bodyPr vert="horz" wrap="square" lIns="0" tIns="12700" rIns="0" bIns="0" rtlCol="0">
            <a:spAutoFit/>
          </a:bodyPr>
          <a:lstStyle/>
          <a:p>
            <a:pPr marL="12700">
              <a:lnSpc>
                <a:spcPts val="1120"/>
              </a:lnSpc>
              <a:spcBef>
                <a:spcPts val="100"/>
              </a:spcBef>
              <a:tabLst>
                <a:tab pos="221615" algn="l"/>
                <a:tab pos="2059939" algn="l"/>
                <a:tab pos="3994150" algn="l"/>
              </a:tabLst>
            </a:pPr>
            <a:r>
              <a:rPr sz="1050" i="1" spc="-50" dirty="0">
                <a:solidFill>
                  <a:srgbClr val="69BFE4"/>
                </a:solidFill>
                <a:latin typeface="Arial"/>
                <a:cs typeface="Arial"/>
              </a:rPr>
              <a:t>#</a:t>
            </a:r>
            <a:r>
              <a:rPr sz="1050" i="1" dirty="0">
                <a:solidFill>
                  <a:srgbClr val="69BFE4"/>
                </a:solidFill>
                <a:latin typeface="Arial"/>
                <a:cs typeface="Arial"/>
              </a:rPr>
              <a:t>	</a:t>
            </a:r>
            <a:r>
              <a:rPr sz="1050" i="1" dirty="0">
                <a:solidFill>
                  <a:srgbClr val="79CAEF"/>
                </a:solidFill>
                <a:latin typeface="Arial"/>
                <a:cs typeface="Arial"/>
              </a:rPr>
              <a:t>Run</a:t>
            </a:r>
            <a:r>
              <a:rPr sz="1050" i="1" spc="-155" dirty="0">
                <a:solidFill>
                  <a:srgbClr val="79CAEF"/>
                </a:solidFill>
                <a:latin typeface="Arial"/>
                <a:cs typeface="Arial"/>
              </a:rPr>
              <a:t> </a:t>
            </a:r>
            <a:r>
              <a:rPr sz="1050" i="1" dirty="0">
                <a:solidFill>
                  <a:srgbClr val="75C6E8"/>
                </a:solidFill>
                <a:latin typeface="Arial"/>
                <a:cs typeface="Arial"/>
              </a:rPr>
              <a:t>ebb</a:t>
            </a:r>
            <a:r>
              <a:rPr sz="1050" i="1" spc="-140" dirty="0">
                <a:solidFill>
                  <a:srgbClr val="75C6E8"/>
                </a:solidFill>
                <a:latin typeface="Arial"/>
                <a:cs typeface="Arial"/>
              </a:rPr>
              <a:t> </a:t>
            </a:r>
            <a:r>
              <a:rPr sz="1050" i="1" dirty="0">
                <a:solidFill>
                  <a:srgbClr val="4BA7CC"/>
                </a:solidFill>
                <a:latin typeface="Arial"/>
                <a:cs typeface="Arial"/>
              </a:rPr>
              <a:t>on</a:t>
            </a:r>
            <a:r>
              <a:rPr sz="1050" i="1" spc="195" dirty="0">
                <a:solidFill>
                  <a:srgbClr val="4BA7CC"/>
                </a:solidFill>
                <a:latin typeface="Arial"/>
                <a:cs typeface="Arial"/>
              </a:rPr>
              <a:t>  </a:t>
            </a:r>
            <a:r>
              <a:rPr sz="1050" i="1" dirty="0">
                <a:solidFill>
                  <a:srgbClr val="449EC3"/>
                </a:solidFill>
                <a:latin typeface="Arial"/>
                <a:cs typeface="Arial"/>
              </a:rPr>
              <a:t>c</a:t>
            </a:r>
            <a:r>
              <a:rPr sz="1050" i="1" spc="-50" dirty="0">
                <a:solidFill>
                  <a:srgbClr val="449EC3"/>
                </a:solidFill>
                <a:latin typeface="Arial"/>
                <a:cs typeface="Arial"/>
              </a:rPr>
              <a:t> </a:t>
            </a:r>
            <a:r>
              <a:rPr sz="1050" i="1" dirty="0">
                <a:solidFill>
                  <a:srgbClr val="49A5CA"/>
                </a:solidFill>
                <a:latin typeface="Arial"/>
                <a:cs typeface="Arial"/>
              </a:rPr>
              <a:t>sea</a:t>
            </a:r>
            <a:r>
              <a:rPr sz="1050" i="1" spc="30" dirty="0">
                <a:solidFill>
                  <a:srgbClr val="49A5CA"/>
                </a:solidFill>
                <a:latin typeface="Arial"/>
                <a:cs typeface="Arial"/>
              </a:rPr>
              <a:t> </a:t>
            </a:r>
            <a:r>
              <a:rPr sz="1050" i="1" dirty="0">
                <a:solidFill>
                  <a:srgbClr val="6BACB3"/>
                </a:solidFill>
                <a:latin typeface="Arial"/>
                <a:cs typeface="Arial"/>
              </a:rPr>
              <a:t>bed</a:t>
            </a:r>
            <a:r>
              <a:rPr sz="1050" i="1" spc="220" dirty="0">
                <a:solidFill>
                  <a:srgbClr val="6BACB3"/>
                </a:solidFill>
                <a:latin typeface="Arial"/>
                <a:cs typeface="Arial"/>
              </a:rPr>
              <a:t>  </a:t>
            </a:r>
            <a:r>
              <a:rPr sz="1050" i="1" spc="-25" dirty="0">
                <a:solidFill>
                  <a:srgbClr val="469EC3"/>
                </a:solidFill>
                <a:latin typeface="Arial"/>
                <a:cs typeface="Arial"/>
              </a:rPr>
              <a:t>for</a:t>
            </a:r>
            <a:r>
              <a:rPr sz="1050" i="1" dirty="0">
                <a:solidFill>
                  <a:srgbClr val="469EC3"/>
                </a:solidFill>
                <a:latin typeface="Arial"/>
                <a:cs typeface="Arial"/>
              </a:rPr>
              <a:t>	</a:t>
            </a:r>
            <a:r>
              <a:rPr sz="1050" i="1" spc="80" dirty="0">
                <a:solidFill>
                  <a:srgbClr val="52AACD"/>
                </a:solidFill>
                <a:latin typeface="Arial"/>
                <a:cs typeface="Arial"/>
              </a:rPr>
              <a:t>a</a:t>
            </a:r>
            <a:r>
              <a:rPr sz="1050" i="1" spc="80" dirty="0">
                <a:solidFill>
                  <a:srgbClr val="46A3C8"/>
                </a:solidFill>
                <a:latin typeface="Arial"/>
                <a:cs typeface="Arial"/>
              </a:rPr>
              <a:t>s</a:t>
            </a:r>
            <a:r>
              <a:rPr sz="1050" i="1" spc="-145" dirty="0">
                <a:solidFill>
                  <a:srgbClr val="46A3C8"/>
                </a:solidFill>
                <a:latin typeface="Arial"/>
                <a:cs typeface="Arial"/>
              </a:rPr>
              <a:t> </a:t>
            </a:r>
            <a:r>
              <a:rPr sz="1050" i="1" spc="200" dirty="0">
                <a:solidFill>
                  <a:srgbClr val="4895B8"/>
                </a:solidFill>
                <a:latin typeface="Arial"/>
                <a:cs typeface="Arial"/>
              </a:rPr>
              <a:t>signi</a:t>
            </a:r>
            <a:r>
              <a:rPr sz="1050" i="1" spc="-70" dirty="0">
                <a:solidFill>
                  <a:srgbClr val="4895B8"/>
                </a:solidFill>
                <a:latin typeface="Arial"/>
                <a:cs typeface="Arial"/>
              </a:rPr>
              <a:t> </a:t>
            </a:r>
            <a:r>
              <a:rPr sz="1050" i="1" spc="275" dirty="0">
                <a:solidFill>
                  <a:srgbClr val="62BADF"/>
                </a:solidFill>
                <a:latin typeface="Arial"/>
                <a:cs typeface="Arial"/>
              </a:rPr>
              <a:t>ng</a:t>
            </a:r>
            <a:r>
              <a:rPr sz="1050" i="1" spc="80" dirty="0">
                <a:solidFill>
                  <a:srgbClr val="62BADF"/>
                </a:solidFill>
                <a:latin typeface="Arial"/>
                <a:cs typeface="Arial"/>
              </a:rPr>
              <a:t> </a:t>
            </a:r>
            <a:r>
              <a:rPr sz="1050" i="1" spc="10" dirty="0">
                <a:solidFill>
                  <a:srgbClr val="49A5CA"/>
                </a:solidFill>
                <a:latin typeface="Arial"/>
                <a:cs typeface="Arial"/>
              </a:rPr>
              <a:t>Pa</a:t>
            </a:r>
            <a:r>
              <a:rPr sz="1050" i="1" spc="-185" dirty="0">
                <a:solidFill>
                  <a:srgbClr val="49A5CA"/>
                </a:solidFill>
                <a:latin typeface="Arial"/>
                <a:cs typeface="Arial"/>
              </a:rPr>
              <a:t> </a:t>
            </a:r>
            <a:r>
              <a:rPr sz="1050" i="1" spc="10" dirty="0">
                <a:solidFill>
                  <a:srgbClr val="62B3D3"/>
                </a:solidFill>
                <a:latin typeface="Arial"/>
                <a:cs typeface="Arial"/>
              </a:rPr>
              <a:t>I </a:t>
            </a:r>
            <a:r>
              <a:rPr sz="1050" i="1" spc="10" dirty="0">
                <a:solidFill>
                  <a:srgbClr val="80CDE9"/>
                </a:solidFill>
                <a:latin typeface="Arial"/>
                <a:cs typeface="Arial"/>
              </a:rPr>
              <a:t>a</a:t>
            </a:r>
            <a:r>
              <a:rPr sz="1050" i="1" spc="-165" dirty="0">
                <a:solidFill>
                  <a:srgbClr val="80CDE9"/>
                </a:solidFill>
                <a:latin typeface="Arial"/>
                <a:cs typeface="Arial"/>
              </a:rPr>
              <a:t> </a:t>
            </a:r>
            <a:r>
              <a:rPr sz="1050" i="1" spc="10" dirty="0">
                <a:solidFill>
                  <a:srgbClr val="49A5CA"/>
                </a:solidFill>
                <a:latin typeface="Arial"/>
                <a:cs typeface="Arial"/>
              </a:rPr>
              <a:t>rd</a:t>
            </a:r>
            <a:r>
              <a:rPr sz="1050" i="1" spc="150" dirty="0">
                <a:solidFill>
                  <a:srgbClr val="49A5CA"/>
                </a:solidFill>
                <a:latin typeface="Arial"/>
                <a:cs typeface="Arial"/>
              </a:rPr>
              <a:t> </a:t>
            </a:r>
            <a:r>
              <a:rPr sz="1050" i="1" spc="10" dirty="0">
                <a:solidFill>
                  <a:srgbClr val="90D4E4"/>
                </a:solidFill>
                <a:latin typeface="Arial"/>
                <a:cs typeface="Arial"/>
              </a:rPr>
              <a:t>by</a:t>
            </a:r>
            <a:r>
              <a:rPr sz="1050" i="1" spc="185" dirty="0">
                <a:solidFill>
                  <a:srgbClr val="90D4E4"/>
                </a:solidFill>
                <a:latin typeface="Arial"/>
                <a:cs typeface="Arial"/>
              </a:rPr>
              <a:t>  </a:t>
            </a:r>
            <a:r>
              <a:rPr sz="1050" i="1" spc="-25" dirty="0">
                <a:solidFill>
                  <a:srgbClr val="90D4E4"/>
                </a:solidFill>
                <a:latin typeface="Arial"/>
                <a:cs typeface="Arial"/>
              </a:rPr>
              <a:t>to</a:t>
            </a:r>
            <a:r>
              <a:rPr sz="1050" i="1" dirty="0">
                <a:solidFill>
                  <a:srgbClr val="90D4E4"/>
                </a:solidFill>
                <a:latin typeface="Arial"/>
                <a:cs typeface="Arial"/>
              </a:rPr>
              <a:t>	</a:t>
            </a:r>
            <a:r>
              <a:rPr sz="1050" i="1" spc="75" dirty="0">
                <a:solidFill>
                  <a:srgbClr val="72C4E9"/>
                </a:solidFill>
                <a:latin typeface="Arial"/>
                <a:cs typeface="Arial"/>
              </a:rPr>
              <a:t>I:he</a:t>
            </a:r>
            <a:r>
              <a:rPr sz="1050" i="1" spc="305" dirty="0">
                <a:solidFill>
                  <a:srgbClr val="72C4E9"/>
                </a:solidFill>
                <a:latin typeface="Arial"/>
                <a:cs typeface="Arial"/>
              </a:rPr>
              <a:t> </a:t>
            </a:r>
            <a:r>
              <a:rPr sz="1050" i="1" dirty="0">
                <a:solidFill>
                  <a:srgbClr val="66BCE2"/>
                </a:solidFill>
                <a:latin typeface="Arial"/>
                <a:cs typeface="Arial"/>
              </a:rPr>
              <a:t>Re</a:t>
            </a:r>
            <a:r>
              <a:rPr sz="1050" i="1" dirty="0">
                <a:solidFill>
                  <a:srgbClr val="6E9C8A"/>
                </a:solidFill>
                <a:latin typeface="Arial"/>
                <a:cs typeface="Arial"/>
              </a:rPr>
              <a:t>vfl</a:t>
            </a:r>
            <a:r>
              <a:rPr sz="1050" i="1" spc="5" dirty="0">
                <a:solidFill>
                  <a:srgbClr val="6E9C8A"/>
                </a:solidFill>
                <a:latin typeface="Arial"/>
                <a:cs typeface="Arial"/>
              </a:rPr>
              <a:t> </a:t>
            </a:r>
            <a:r>
              <a:rPr sz="1050" i="1" dirty="0">
                <a:solidFill>
                  <a:srgbClr val="7ECFEF"/>
                </a:solidFill>
                <a:latin typeface="Arial"/>
                <a:cs typeface="Arial"/>
              </a:rPr>
              <a:t>ew’s_£</a:t>
            </a:r>
            <a:r>
              <a:rPr sz="1050" i="1" spc="160" dirty="0">
                <a:solidFill>
                  <a:srgbClr val="7ECFEF"/>
                </a:solidFill>
                <a:latin typeface="Arial"/>
                <a:cs typeface="Arial"/>
              </a:rPr>
              <a:t>  </a:t>
            </a:r>
            <a:r>
              <a:rPr sz="1050" i="1" dirty="0">
                <a:solidFill>
                  <a:srgbClr val="6EC3E8"/>
                </a:solidFill>
                <a:latin typeface="Arial"/>
                <a:cs typeface="Arial"/>
              </a:rPr>
              <a:t>co</a:t>
            </a:r>
            <a:r>
              <a:rPr sz="1050" i="1" spc="110" dirty="0">
                <a:solidFill>
                  <a:srgbClr val="6EC3E8"/>
                </a:solidFill>
                <a:latin typeface="Arial"/>
                <a:cs typeface="Arial"/>
              </a:rPr>
              <a:t> </a:t>
            </a:r>
            <a:r>
              <a:rPr sz="1050" i="1" spc="-20" dirty="0">
                <a:solidFill>
                  <a:srgbClr val="49A3CA"/>
                </a:solidFill>
                <a:latin typeface="Arial"/>
                <a:cs typeface="Arial"/>
              </a:rPr>
              <a:t>L</a:t>
            </a:r>
            <a:r>
              <a:rPr sz="1050" i="1" spc="-20" dirty="0">
                <a:solidFill>
                  <a:srgbClr val="87D3ED"/>
                </a:solidFill>
                <a:latin typeface="Arial"/>
                <a:cs typeface="Arial"/>
              </a:rPr>
              <a:t>umn</a:t>
            </a:r>
            <a:endParaRPr sz="1050">
              <a:latin typeface="Arial"/>
              <a:cs typeface="Arial"/>
            </a:endParaRPr>
          </a:p>
          <a:p>
            <a:pPr marL="55244">
              <a:lnSpc>
                <a:spcPts val="1080"/>
              </a:lnSpc>
              <a:tabLst>
                <a:tab pos="403225" algn="l"/>
              </a:tabLst>
            </a:pPr>
            <a:r>
              <a:rPr sz="1150" spc="-25" dirty="0">
                <a:solidFill>
                  <a:srgbClr val="792DBA"/>
                </a:solidFill>
                <a:latin typeface="Arial MT"/>
                <a:cs typeface="Arial MT"/>
              </a:rPr>
              <a:t>def</a:t>
            </a:r>
            <a:r>
              <a:rPr sz="1150" dirty="0">
                <a:solidFill>
                  <a:srgbClr val="792DBA"/>
                </a:solidFill>
                <a:latin typeface="Arial MT"/>
                <a:cs typeface="Arial MT"/>
              </a:rPr>
              <a:t>	</a:t>
            </a:r>
            <a:r>
              <a:rPr sz="1150" spc="80" dirty="0">
                <a:solidFill>
                  <a:srgbClr val="232323"/>
                </a:solidFill>
                <a:latin typeface="Arial MT"/>
                <a:cs typeface="Arial MT"/>
              </a:rPr>
              <a:t>get_po1</a:t>
            </a:r>
            <a:r>
              <a:rPr sz="1150" spc="80" dirty="0">
                <a:solidFill>
                  <a:srgbClr val="2F599A"/>
                </a:solidFill>
                <a:latin typeface="Arial MT"/>
                <a:cs typeface="Arial MT"/>
              </a:rPr>
              <a:t>a</a:t>
            </a:r>
            <a:r>
              <a:rPr sz="1150" spc="-170" dirty="0">
                <a:solidFill>
                  <a:srgbClr val="2F599A"/>
                </a:solidFill>
                <a:latin typeface="Arial MT"/>
                <a:cs typeface="Arial MT"/>
              </a:rPr>
              <a:t> </a:t>
            </a:r>
            <a:r>
              <a:rPr sz="1150" spc="155" dirty="0">
                <a:solidFill>
                  <a:srgbClr val="262626"/>
                </a:solidFill>
                <a:latin typeface="Arial MT"/>
                <a:cs typeface="Arial MT"/>
              </a:rPr>
              <a:t>r1ty</a:t>
            </a:r>
            <a:r>
              <a:rPr sz="1150" spc="-180" dirty="0">
                <a:solidFill>
                  <a:srgbClr val="262626"/>
                </a:solidFill>
                <a:latin typeface="Arial MT"/>
                <a:cs typeface="Arial MT"/>
              </a:rPr>
              <a:t> </a:t>
            </a:r>
            <a:r>
              <a:rPr sz="1150" spc="100" dirty="0">
                <a:solidFill>
                  <a:srgbClr val="3872B6"/>
                </a:solidFill>
                <a:latin typeface="Arial MT"/>
                <a:cs typeface="Arial MT"/>
              </a:rPr>
              <a:t>I</a:t>
            </a:r>
            <a:r>
              <a:rPr sz="1150" spc="-65" dirty="0">
                <a:solidFill>
                  <a:srgbClr val="3872B6"/>
                </a:solidFill>
                <a:latin typeface="Arial MT"/>
                <a:cs typeface="Arial MT"/>
              </a:rPr>
              <a:t> </a:t>
            </a:r>
            <a:r>
              <a:rPr sz="1150" spc="90" dirty="0">
                <a:solidFill>
                  <a:srgbClr val="363636"/>
                </a:solidFill>
                <a:latin typeface="Arial MT"/>
                <a:cs typeface="Arial MT"/>
              </a:rPr>
              <a:t>sentences</a:t>
            </a:r>
            <a:r>
              <a:rPr sz="1150" spc="-75" dirty="0">
                <a:solidFill>
                  <a:srgbClr val="363636"/>
                </a:solidFill>
                <a:latin typeface="Arial MT"/>
                <a:cs typeface="Arial MT"/>
              </a:rPr>
              <a:t> </a:t>
            </a:r>
            <a:r>
              <a:rPr sz="1150" spc="-360" dirty="0">
                <a:solidFill>
                  <a:srgbClr val="2F67AC"/>
                </a:solidFill>
                <a:latin typeface="Arial MT"/>
                <a:cs typeface="Arial MT"/>
              </a:rPr>
              <a:t>T</a:t>
            </a:r>
            <a:r>
              <a:rPr sz="1150" spc="20" dirty="0">
                <a:solidFill>
                  <a:srgbClr val="2F67AC"/>
                </a:solidFill>
                <a:latin typeface="Arial MT"/>
                <a:cs typeface="Arial MT"/>
              </a:rPr>
              <a:t> </a:t>
            </a:r>
            <a:r>
              <a:rPr sz="1150" spc="-50" dirty="0">
                <a:solidFill>
                  <a:srgbClr val="9A541F"/>
                </a:solidFill>
                <a:latin typeface="Arial MT"/>
                <a:cs typeface="Arial MT"/>
              </a:rPr>
              <a:t>.</a:t>
            </a:r>
            <a:endParaRPr sz="1150">
              <a:latin typeface="Arial MT"/>
              <a:cs typeface="Arial MT"/>
            </a:endParaRPr>
          </a:p>
          <a:p>
            <a:pPr marL="55880" marR="5080" indent="354330">
              <a:lnSpc>
                <a:spcPct val="78300"/>
              </a:lnSpc>
              <a:spcBef>
                <a:spcPts val="135"/>
              </a:spcBef>
            </a:pPr>
            <a:r>
              <a:rPr sz="1150" spc="165" dirty="0">
                <a:solidFill>
                  <a:srgbClr val="872FBA"/>
                </a:solidFill>
                <a:latin typeface="Arial MT"/>
                <a:cs typeface="Arial MT"/>
              </a:rPr>
              <a:t>return  </a:t>
            </a:r>
            <a:r>
              <a:rPr sz="1150" spc="20" dirty="0">
                <a:solidFill>
                  <a:srgbClr val="2B2B2B"/>
                </a:solidFill>
                <a:latin typeface="Arial MT"/>
                <a:cs typeface="Arial MT"/>
              </a:rPr>
              <a:t>ETex1B1ob(sentenceJ</a:t>
            </a:r>
            <a:r>
              <a:rPr sz="1150" spc="20" dirty="0">
                <a:solidFill>
                  <a:srgbClr val="F2DF99"/>
                </a:solidFill>
                <a:latin typeface="Arial MT"/>
                <a:cs typeface="Arial MT"/>
              </a:rPr>
              <a:t>•</a:t>
            </a:r>
            <a:r>
              <a:rPr sz="1150" spc="95" dirty="0">
                <a:solidFill>
                  <a:srgbClr val="F2DF99"/>
                </a:solidFill>
                <a:latin typeface="Arial MT"/>
                <a:cs typeface="Arial MT"/>
              </a:rPr>
              <a:t>  </a:t>
            </a:r>
            <a:r>
              <a:rPr sz="1150" spc="110" dirty="0">
                <a:solidFill>
                  <a:srgbClr val="264F93"/>
                </a:solidFill>
                <a:latin typeface="Arial MT"/>
                <a:cs typeface="Arial MT"/>
              </a:rPr>
              <a:t>sent</a:t>
            </a:r>
            <a:r>
              <a:rPr sz="1150" spc="110" dirty="0">
                <a:solidFill>
                  <a:srgbClr val="313131"/>
                </a:solidFill>
                <a:latin typeface="Arial MT"/>
                <a:cs typeface="Arial MT"/>
              </a:rPr>
              <a:t>1•en1</a:t>
            </a:r>
            <a:r>
              <a:rPr sz="1150" spc="110" dirty="0">
                <a:solidFill>
                  <a:srgbClr val="F2DF99"/>
                </a:solidFill>
                <a:latin typeface="Arial MT"/>
                <a:cs typeface="Arial MT"/>
              </a:rPr>
              <a:t>.</a:t>
            </a:r>
            <a:r>
              <a:rPr sz="1150" spc="-95" dirty="0">
                <a:solidFill>
                  <a:srgbClr val="F2DF99"/>
                </a:solidFill>
                <a:latin typeface="Arial MT"/>
                <a:cs typeface="Arial MT"/>
              </a:rPr>
              <a:t> </a:t>
            </a:r>
            <a:r>
              <a:rPr sz="1150" spc="20" dirty="0">
                <a:solidFill>
                  <a:srgbClr val="3F7EC3"/>
                </a:solidFill>
                <a:latin typeface="Arial MT"/>
                <a:cs typeface="Arial MT"/>
              </a:rPr>
              <a:t>poLa</a:t>
            </a:r>
            <a:r>
              <a:rPr sz="1150" spc="-150" dirty="0">
                <a:solidFill>
                  <a:srgbClr val="3F7EC3"/>
                </a:solidFill>
                <a:latin typeface="Arial MT"/>
                <a:cs typeface="Arial MT"/>
              </a:rPr>
              <a:t> </a:t>
            </a:r>
            <a:r>
              <a:rPr sz="1150" spc="310" dirty="0">
                <a:solidFill>
                  <a:srgbClr val="265DA3"/>
                </a:solidFill>
                <a:latin typeface="Arial MT"/>
                <a:cs typeface="Arial MT"/>
              </a:rPr>
              <a:t>rlly</a:t>
            </a:r>
            <a:r>
              <a:rPr sz="1150" spc="125" dirty="0">
                <a:solidFill>
                  <a:srgbClr val="265DA3"/>
                </a:solidFill>
                <a:latin typeface="Arial MT"/>
                <a:cs typeface="Arial MT"/>
              </a:rPr>
              <a:t>  </a:t>
            </a:r>
            <a:r>
              <a:rPr sz="1150" spc="370" dirty="0">
                <a:solidFill>
                  <a:srgbClr val="AABDF2"/>
                </a:solidFill>
                <a:latin typeface="Arial MT"/>
                <a:cs typeface="Arial MT"/>
              </a:rPr>
              <a:t>for</a:t>
            </a:r>
            <a:r>
              <a:rPr sz="1150" spc="-25" dirty="0">
                <a:solidFill>
                  <a:srgbClr val="AABDF2"/>
                </a:solidFill>
                <a:latin typeface="Arial MT"/>
                <a:cs typeface="Arial MT"/>
              </a:rPr>
              <a:t> </a:t>
            </a:r>
            <a:r>
              <a:rPr sz="1150" spc="85" dirty="0">
                <a:solidFill>
                  <a:srgbClr val="244285"/>
                </a:solidFill>
                <a:latin typeface="Arial MT"/>
                <a:cs typeface="Arial MT"/>
              </a:rPr>
              <a:t>sentence</a:t>
            </a:r>
            <a:r>
              <a:rPr sz="1150" spc="114" dirty="0">
                <a:solidFill>
                  <a:srgbClr val="244285"/>
                </a:solidFill>
                <a:latin typeface="Arial MT"/>
                <a:cs typeface="Arial MT"/>
              </a:rPr>
              <a:t>  </a:t>
            </a:r>
            <a:r>
              <a:rPr sz="1150" spc="-25" dirty="0">
                <a:solidFill>
                  <a:srgbClr val="8575D8"/>
                </a:solidFill>
                <a:latin typeface="Arial MT"/>
                <a:cs typeface="Arial MT"/>
              </a:rPr>
              <a:t>1n </a:t>
            </a:r>
            <a:r>
              <a:rPr sz="1150" spc="70" dirty="0">
                <a:solidFill>
                  <a:srgbClr val="343434"/>
                </a:solidFill>
                <a:latin typeface="Arial MT"/>
                <a:cs typeface="Arial MT"/>
              </a:rPr>
              <a:t>sente</a:t>
            </a:r>
            <a:r>
              <a:rPr sz="1725" spc="104" baseline="2415" dirty="0">
                <a:solidFill>
                  <a:srgbClr val="343434"/>
                </a:solidFill>
                <a:latin typeface="Arial MT"/>
                <a:cs typeface="Arial MT"/>
              </a:rPr>
              <a:t>n</a:t>
            </a:r>
            <a:r>
              <a:rPr sz="1150" spc="70" dirty="0">
                <a:solidFill>
                  <a:srgbClr val="343434"/>
                </a:solidFill>
                <a:latin typeface="Arial MT"/>
                <a:cs typeface="Arial MT"/>
              </a:rPr>
              <a:t>ces</a:t>
            </a:r>
            <a:r>
              <a:rPr sz="1150" spc="95" dirty="0">
                <a:solidFill>
                  <a:srgbClr val="343434"/>
                </a:solidFill>
                <a:latin typeface="Arial MT"/>
                <a:cs typeface="Arial MT"/>
              </a:rPr>
              <a:t> </a:t>
            </a:r>
            <a:r>
              <a:rPr sz="1150" spc="-305" dirty="0">
                <a:solidFill>
                  <a:srgbClr val="233D7E"/>
                </a:solidFill>
                <a:latin typeface="Arial MT"/>
                <a:cs typeface="Arial MT"/>
              </a:rPr>
              <a:t>J</a:t>
            </a:r>
            <a:endParaRPr sz="1150">
              <a:latin typeface="Arial MT"/>
              <a:cs typeface="Arial MT"/>
            </a:endParaRPr>
          </a:p>
          <a:p>
            <a:pPr>
              <a:lnSpc>
                <a:spcPct val="100000"/>
              </a:lnSpc>
            </a:pPr>
            <a:endParaRPr sz="1150">
              <a:latin typeface="Arial MT"/>
              <a:cs typeface="Arial MT"/>
            </a:endParaRPr>
          </a:p>
          <a:p>
            <a:pPr>
              <a:lnSpc>
                <a:spcPct val="100000"/>
              </a:lnSpc>
              <a:spcBef>
                <a:spcPts val="105"/>
              </a:spcBef>
            </a:pPr>
            <a:endParaRPr sz="1150">
              <a:latin typeface="Arial MT"/>
              <a:cs typeface="Arial MT"/>
            </a:endParaRPr>
          </a:p>
          <a:p>
            <a:pPr marL="40640">
              <a:lnSpc>
                <a:spcPct val="100000"/>
              </a:lnSpc>
              <a:tabLst>
                <a:tab pos="335280" algn="l"/>
              </a:tabLst>
            </a:pPr>
            <a:r>
              <a:rPr sz="1150" spc="-25" dirty="0">
                <a:solidFill>
                  <a:srgbClr val="315B9A"/>
                </a:solidFill>
                <a:latin typeface="Cambria"/>
                <a:cs typeface="Cambria"/>
              </a:rPr>
              <a:t>dll</a:t>
            </a:r>
            <a:r>
              <a:rPr sz="1150" dirty="0">
                <a:solidFill>
                  <a:srgbClr val="315B9A"/>
                </a:solidFill>
                <a:latin typeface="Cambria"/>
                <a:cs typeface="Cambria"/>
              </a:rPr>
              <a:t>	</a:t>
            </a:r>
            <a:r>
              <a:rPr sz="1150" dirty="0">
                <a:solidFill>
                  <a:srgbClr val="487099"/>
                </a:solidFill>
                <a:latin typeface="Cambria"/>
                <a:cs typeface="Cambria"/>
              </a:rPr>
              <a:t>I</a:t>
            </a:r>
            <a:r>
              <a:rPr sz="1150" spc="130" dirty="0">
                <a:solidFill>
                  <a:srgbClr val="487099"/>
                </a:solidFill>
                <a:latin typeface="Cambria"/>
                <a:cs typeface="Cambria"/>
              </a:rPr>
              <a:t>  </a:t>
            </a:r>
            <a:r>
              <a:rPr sz="1150" spc="55" dirty="0">
                <a:solidFill>
                  <a:srgbClr val="498205"/>
                </a:solidFill>
                <a:latin typeface="Cambria"/>
                <a:cs typeface="Cambria"/>
              </a:rPr>
              <a:t>Po</a:t>
            </a:r>
            <a:r>
              <a:rPr sz="1150" spc="55" dirty="0">
                <a:solidFill>
                  <a:srgbClr val="18A38C"/>
                </a:solidFill>
                <a:latin typeface="Cambria"/>
                <a:cs typeface="Cambria"/>
              </a:rPr>
              <a:t>I</a:t>
            </a:r>
            <a:r>
              <a:rPr sz="1150" spc="35" dirty="0">
                <a:solidFill>
                  <a:srgbClr val="18A38C"/>
                </a:solidFill>
                <a:latin typeface="Cambria"/>
                <a:cs typeface="Cambria"/>
              </a:rPr>
              <a:t> </a:t>
            </a:r>
            <a:r>
              <a:rPr sz="1150" dirty="0">
                <a:solidFill>
                  <a:srgbClr val="31BACA"/>
                </a:solidFill>
                <a:latin typeface="Cambria"/>
                <a:cs typeface="Cambria"/>
              </a:rPr>
              <a:t>a</a:t>
            </a:r>
            <a:r>
              <a:rPr sz="1150" spc="-60" dirty="0">
                <a:solidFill>
                  <a:srgbClr val="31BACA"/>
                </a:solidFill>
                <a:latin typeface="Cambria"/>
                <a:cs typeface="Cambria"/>
              </a:rPr>
              <a:t> </a:t>
            </a:r>
            <a:r>
              <a:rPr sz="1150" spc="155" dirty="0">
                <a:solidFill>
                  <a:srgbClr val="49C8E8"/>
                </a:solidFill>
                <a:latin typeface="Cambria"/>
                <a:cs typeface="Cambria"/>
              </a:rPr>
              <a:t>clvy</a:t>
            </a:r>
            <a:r>
              <a:rPr sz="1150" spc="130" dirty="0">
                <a:solidFill>
                  <a:srgbClr val="49C8E8"/>
                </a:solidFill>
                <a:latin typeface="Cambria"/>
                <a:cs typeface="Cambria"/>
              </a:rPr>
              <a:t>  </a:t>
            </a:r>
            <a:r>
              <a:rPr sz="1150" spc="120" dirty="0">
                <a:solidFill>
                  <a:srgbClr val="54233D"/>
                </a:solidFill>
                <a:latin typeface="Cambria"/>
                <a:cs typeface="Cambria"/>
              </a:rPr>
              <a:t>I</a:t>
            </a:r>
            <a:r>
              <a:rPr sz="1150" spc="125" dirty="0">
                <a:solidFill>
                  <a:srgbClr val="54233D"/>
                </a:solidFill>
                <a:latin typeface="Cambria"/>
                <a:cs typeface="Cambria"/>
              </a:rPr>
              <a:t>  </a:t>
            </a:r>
            <a:r>
              <a:rPr sz="1150" spc="200" dirty="0">
                <a:solidFill>
                  <a:srgbClr val="C8A790"/>
                </a:solidFill>
                <a:latin typeface="Cambria"/>
                <a:cs typeface="Cambria"/>
              </a:rPr>
              <a:t>=</a:t>
            </a:r>
            <a:r>
              <a:rPr sz="1150" spc="325" dirty="0">
                <a:solidFill>
                  <a:srgbClr val="C8A790"/>
                </a:solidFill>
                <a:latin typeface="Cambria"/>
                <a:cs typeface="Cambria"/>
              </a:rPr>
              <a:t> </a:t>
            </a:r>
            <a:r>
              <a:rPr sz="1150" spc="160" dirty="0">
                <a:solidFill>
                  <a:srgbClr val="212121"/>
                </a:solidFill>
                <a:latin typeface="Cambria"/>
                <a:cs typeface="Cambria"/>
              </a:rPr>
              <a:t>dlx</a:t>
            </a:r>
            <a:r>
              <a:rPr sz="1150" spc="-10" dirty="0">
                <a:solidFill>
                  <a:srgbClr val="212121"/>
                </a:solidFill>
                <a:latin typeface="Cambria"/>
                <a:cs typeface="Cambria"/>
              </a:rPr>
              <a:t> </a:t>
            </a:r>
            <a:r>
              <a:rPr sz="1150" spc="120" dirty="0">
                <a:solidFill>
                  <a:srgbClr val="234470"/>
                </a:solidFill>
                <a:latin typeface="Cambria"/>
                <a:cs typeface="Cambria"/>
              </a:rPr>
              <a:t>I</a:t>
            </a:r>
            <a:r>
              <a:rPr sz="1150" spc="400" dirty="0">
                <a:solidFill>
                  <a:srgbClr val="234470"/>
                </a:solidFill>
                <a:latin typeface="Cambria"/>
                <a:cs typeface="Cambria"/>
              </a:rPr>
              <a:t> </a:t>
            </a:r>
            <a:r>
              <a:rPr sz="1150" spc="114" dirty="0">
                <a:solidFill>
                  <a:srgbClr val="448207"/>
                </a:solidFill>
                <a:latin typeface="Cambria"/>
                <a:cs typeface="Cambria"/>
              </a:rPr>
              <a:t>Reviews_t</a:t>
            </a:r>
            <a:r>
              <a:rPr sz="1150" spc="80" dirty="0">
                <a:solidFill>
                  <a:srgbClr val="448207"/>
                </a:solidFill>
                <a:latin typeface="Cambria"/>
                <a:cs typeface="Cambria"/>
              </a:rPr>
              <a:t> </a:t>
            </a:r>
            <a:r>
              <a:rPr sz="1150" dirty="0">
                <a:solidFill>
                  <a:srgbClr val="31853F"/>
                </a:solidFill>
                <a:latin typeface="Cambria"/>
                <a:cs typeface="Cambria"/>
              </a:rPr>
              <a:t>"</a:t>
            </a:r>
            <a:r>
              <a:rPr sz="1150" spc="85" dirty="0">
                <a:solidFill>
                  <a:srgbClr val="31853F"/>
                </a:solidFill>
                <a:latin typeface="Cambria"/>
                <a:cs typeface="Cambria"/>
              </a:rPr>
              <a:t> </a:t>
            </a:r>
            <a:r>
              <a:rPr sz="1150" dirty="0">
                <a:solidFill>
                  <a:srgbClr val="BAA19E"/>
                </a:solidFill>
                <a:latin typeface="Cambria"/>
                <a:cs typeface="Cambria"/>
              </a:rPr>
              <a:t>]</a:t>
            </a:r>
            <a:r>
              <a:rPr sz="1150" spc="80" dirty="0">
                <a:solidFill>
                  <a:srgbClr val="BAA19E"/>
                </a:solidFill>
                <a:latin typeface="Cambria"/>
                <a:cs typeface="Cambria"/>
              </a:rPr>
              <a:t> </a:t>
            </a:r>
            <a:r>
              <a:rPr sz="1150" dirty="0">
                <a:solidFill>
                  <a:srgbClr val="9A541F"/>
                </a:solidFill>
                <a:latin typeface="Cambria"/>
                <a:cs typeface="Cambria"/>
              </a:rPr>
              <a:t>.</a:t>
            </a:r>
            <a:r>
              <a:rPr sz="1150" spc="45" dirty="0">
                <a:solidFill>
                  <a:srgbClr val="9A541F"/>
                </a:solidFill>
                <a:latin typeface="Cambria"/>
                <a:cs typeface="Cambria"/>
              </a:rPr>
              <a:t> </a:t>
            </a:r>
            <a:r>
              <a:rPr sz="1150" spc="114" dirty="0">
                <a:solidFill>
                  <a:srgbClr val="B1B1B1"/>
                </a:solidFill>
                <a:latin typeface="Cambria"/>
                <a:cs typeface="Cambria"/>
              </a:rPr>
              <a:t>apply</a:t>
            </a:r>
            <a:r>
              <a:rPr sz="1150" spc="-30" dirty="0">
                <a:solidFill>
                  <a:srgbClr val="B1B1B1"/>
                </a:solidFill>
                <a:latin typeface="Cambria"/>
                <a:cs typeface="Cambria"/>
              </a:rPr>
              <a:t> </a:t>
            </a:r>
            <a:r>
              <a:rPr sz="1150" spc="75" dirty="0">
                <a:solidFill>
                  <a:srgbClr val="49213D"/>
                </a:solidFill>
                <a:latin typeface="Cambria"/>
                <a:cs typeface="Cambria"/>
              </a:rPr>
              <a:t>I</a:t>
            </a:r>
            <a:r>
              <a:rPr sz="1150" spc="-120" dirty="0">
                <a:solidFill>
                  <a:srgbClr val="49213D"/>
                </a:solidFill>
                <a:latin typeface="Cambria"/>
                <a:cs typeface="Cambria"/>
              </a:rPr>
              <a:t> </a:t>
            </a:r>
            <a:r>
              <a:rPr sz="1150" spc="120" dirty="0">
                <a:solidFill>
                  <a:srgbClr val="60A5EB"/>
                </a:solidFill>
                <a:latin typeface="Cambria"/>
                <a:cs typeface="Cambria"/>
              </a:rPr>
              <a:t>eev„po</a:t>
            </a:r>
            <a:r>
              <a:rPr sz="1150" spc="120" dirty="0">
                <a:solidFill>
                  <a:srgbClr val="346097"/>
                </a:solidFill>
                <a:latin typeface="Cambria"/>
                <a:cs typeface="Cambria"/>
              </a:rPr>
              <a:t>I</a:t>
            </a:r>
            <a:r>
              <a:rPr sz="1150" spc="-40" dirty="0">
                <a:solidFill>
                  <a:srgbClr val="346097"/>
                </a:solidFill>
                <a:latin typeface="Cambria"/>
                <a:cs typeface="Cambria"/>
              </a:rPr>
              <a:t> </a:t>
            </a:r>
            <a:r>
              <a:rPr sz="1150" spc="160" dirty="0">
                <a:solidFill>
                  <a:srgbClr val="2F599A"/>
                </a:solidFill>
                <a:latin typeface="Cambria"/>
                <a:cs typeface="Cambria"/>
              </a:rPr>
              <a:t>am</a:t>
            </a:r>
            <a:r>
              <a:rPr sz="1150" spc="-75" dirty="0">
                <a:solidFill>
                  <a:srgbClr val="2F599A"/>
                </a:solidFill>
                <a:latin typeface="Cambria"/>
                <a:cs typeface="Cambria"/>
              </a:rPr>
              <a:t> </a:t>
            </a:r>
            <a:r>
              <a:rPr sz="1150" spc="50" dirty="0">
                <a:solidFill>
                  <a:srgbClr val="4D2346"/>
                </a:solidFill>
                <a:latin typeface="Cambria"/>
                <a:cs typeface="Cambria"/>
              </a:rPr>
              <a:t>1</a:t>
            </a:r>
            <a:r>
              <a:rPr sz="1150" spc="50" dirty="0">
                <a:solidFill>
                  <a:srgbClr val="2D2F66"/>
                </a:solidFill>
                <a:latin typeface="Cambria"/>
                <a:cs typeface="Cambria"/>
              </a:rPr>
              <a:t>y</a:t>
            </a:r>
            <a:r>
              <a:rPr sz="1150" spc="-10" dirty="0">
                <a:solidFill>
                  <a:srgbClr val="2D2F66"/>
                </a:solidFill>
                <a:latin typeface="Cambria"/>
                <a:cs typeface="Cambria"/>
              </a:rPr>
              <a:t> </a:t>
            </a:r>
            <a:r>
              <a:rPr sz="1150" spc="-50" dirty="0">
                <a:solidFill>
                  <a:srgbClr val="2F67AC"/>
                </a:solidFill>
                <a:latin typeface="Cambria"/>
                <a:cs typeface="Cambria"/>
              </a:rPr>
              <a:t>l</a:t>
            </a:r>
            <a:endParaRPr sz="1150">
              <a:latin typeface="Cambria"/>
              <a:cs typeface="Cambria"/>
            </a:endParaRPr>
          </a:p>
        </p:txBody>
      </p:sp>
      <p:sp>
        <p:nvSpPr>
          <p:cNvPr id="17" name="object 17"/>
          <p:cNvSpPr txBox="1"/>
          <p:nvPr/>
        </p:nvSpPr>
        <p:spPr>
          <a:xfrm>
            <a:off x="523514" y="7540243"/>
            <a:ext cx="3793490" cy="208279"/>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792DBA"/>
                </a:solidFill>
                <a:latin typeface="Courier New"/>
                <a:cs typeface="Courier New"/>
              </a:rPr>
              <a:t>def</a:t>
            </a:r>
            <a:r>
              <a:rPr sz="1200" spc="-150" dirty="0">
                <a:solidFill>
                  <a:srgbClr val="792DBA"/>
                </a:solidFill>
                <a:latin typeface="Courier New"/>
                <a:cs typeface="Courier New"/>
              </a:rPr>
              <a:t> </a:t>
            </a:r>
            <a:r>
              <a:rPr sz="1200" spc="-40" dirty="0">
                <a:solidFill>
                  <a:srgbClr val="262626"/>
                </a:solidFill>
                <a:latin typeface="Courier New"/>
                <a:cs typeface="Courier New"/>
              </a:rPr>
              <a:t>caIculate_average_po1arity(polarities):</a:t>
            </a:r>
            <a:endParaRPr sz="1200">
              <a:latin typeface="Courier New"/>
              <a:cs typeface="Courier New"/>
            </a:endParaRPr>
          </a:p>
        </p:txBody>
      </p:sp>
      <p:sp>
        <p:nvSpPr>
          <p:cNvPr id="18" name="object 18"/>
          <p:cNvSpPr txBox="1"/>
          <p:nvPr/>
        </p:nvSpPr>
        <p:spPr>
          <a:xfrm>
            <a:off x="879830" y="7620507"/>
            <a:ext cx="3884295" cy="269240"/>
          </a:xfrm>
          <a:prstGeom prst="rect">
            <a:avLst/>
          </a:prstGeom>
        </p:spPr>
        <p:txBody>
          <a:bodyPr vert="horz" wrap="square" lIns="0" tIns="12700" rIns="0" bIns="0" rtlCol="0">
            <a:spAutoFit/>
          </a:bodyPr>
          <a:lstStyle/>
          <a:p>
            <a:pPr marL="12700">
              <a:lnSpc>
                <a:spcPct val="100000"/>
              </a:lnSpc>
              <a:spcBef>
                <a:spcPts val="100"/>
              </a:spcBef>
            </a:pPr>
            <a:r>
              <a:rPr sz="1200" spc="-70" dirty="0">
                <a:solidFill>
                  <a:srgbClr val="872FBA"/>
                </a:solidFill>
                <a:latin typeface="Courier New"/>
                <a:cs typeface="Courier New"/>
              </a:rPr>
              <a:t>return</a:t>
            </a:r>
            <a:r>
              <a:rPr sz="1200" spc="-114" dirty="0">
                <a:solidFill>
                  <a:srgbClr val="872FBA"/>
                </a:solidFill>
                <a:latin typeface="Courier New"/>
                <a:cs typeface="Courier New"/>
              </a:rPr>
              <a:t> </a:t>
            </a:r>
            <a:r>
              <a:rPr sz="1200" spc="-35" dirty="0">
                <a:solidFill>
                  <a:srgbClr val="363636"/>
                </a:solidFill>
                <a:latin typeface="Courier New"/>
                <a:cs typeface="Courier New"/>
              </a:rPr>
              <a:t>•ean(poIaritiesl</a:t>
            </a:r>
            <a:r>
              <a:rPr sz="1200" spc="-145" dirty="0">
                <a:solidFill>
                  <a:srgbClr val="363636"/>
                </a:solidFill>
                <a:latin typeface="Courier New"/>
                <a:cs typeface="Courier New"/>
              </a:rPr>
              <a:t> </a:t>
            </a:r>
            <a:r>
              <a:rPr sz="1200" dirty="0">
                <a:solidFill>
                  <a:srgbClr val="A8B1EB"/>
                </a:solidFill>
                <a:latin typeface="Courier New"/>
                <a:cs typeface="Courier New"/>
              </a:rPr>
              <a:t>if</a:t>
            </a:r>
            <a:r>
              <a:rPr sz="1200" spc="-20" dirty="0">
                <a:solidFill>
                  <a:srgbClr val="A8B1EB"/>
                </a:solidFill>
                <a:latin typeface="Courier New"/>
                <a:cs typeface="Courier New"/>
              </a:rPr>
              <a:t> </a:t>
            </a:r>
            <a:r>
              <a:rPr sz="1200" spc="-40" dirty="0">
                <a:solidFill>
                  <a:srgbClr val="282828"/>
                </a:solidFill>
                <a:latin typeface="Courier New"/>
                <a:cs typeface="Courier New"/>
              </a:rPr>
              <a:t>polarities</a:t>
            </a:r>
            <a:r>
              <a:rPr sz="1200" spc="20" dirty="0">
                <a:solidFill>
                  <a:srgbClr val="282828"/>
                </a:solidFill>
                <a:latin typeface="Courier New"/>
                <a:cs typeface="Courier New"/>
              </a:rPr>
              <a:t> </a:t>
            </a:r>
            <a:r>
              <a:rPr sz="1200" spc="-25" dirty="0">
                <a:solidFill>
                  <a:srgbClr val="8575DB"/>
                </a:solidFill>
                <a:latin typeface="Courier New"/>
                <a:cs typeface="Courier New"/>
              </a:rPr>
              <a:t>else</a:t>
            </a:r>
            <a:r>
              <a:rPr sz="1200" spc="-145" dirty="0">
                <a:solidFill>
                  <a:srgbClr val="8575DB"/>
                </a:solidFill>
                <a:latin typeface="Courier New"/>
                <a:cs typeface="Courier New"/>
              </a:rPr>
              <a:t> </a:t>
            </a:r>
            <a:r>
              <a:rPr sz="1600" spc="-50" dirty="0">
                <a:solidFill>
                  <a:srgbClr val="BA6011"/>
                </a:solidFill>
                <a:latin typeface="Lucida Sans Unicode"/>
                <a:cs typeface="Lucida Sans Unicode"/>
              </a:rPr>
              <a:t>e</a:t>
            </a:r>
            <a:endParaRPr sz="1600">
              <a:latin typeface="Lucida Sans Unicode"/>
              <a:cs typeface="Lucida Sans Unicode"/>
            </a:endParaRPr>
          </a:p>
        </p:txBody>
      </p:sp>
      <p:sp>
        <p:nvSpPr>
          <p:cNvPr id="19" name="object 19"/>
          <p:cNvSpPr txBox="1"/>
          <p:nvPr/>
        </p:nvSpPr>
        <p:spPr>
          <a:xfrm>
            <a:off x="511322" y="8192515"/>
            <a:ext cx="5062220" cy="480059"/>
          </a:xfrm>
          <a:prstGeom prst="rect">
            <a:avLst/>
          </a:prstGeom>
        </p:spPr>
        <p:txBody>
          <a:bodyPr vert="horz" wrap="square" lIns="0" tIns="58419" rIns="0" bIns="0" rtlCol="0">
            <a:spAutoFit/>
          </a:bodyPr>
          <a:lstStyle/>
          <a:p>
            <a:pPr marL="12700" marR="704215">
              <a:lnSpc>
                <a:spcPct val="75000"/>
              </a:lnSpc>
              <a:spcBef>
                <a:spcPts val="459"/>
              </a:spcBef>
            </a:pPr>
            <a:r>
              <a:rPr sz="1200" spc="-30" dirty="0">
                <a:solidFill>
                  <a:srgbClr val="383838"/>
                </a:solidFill>
                <a:latin typeface="Courier New"/>
                <a:cs typeface="Courier New"/>
              </a:rPr>
              <a:t>dfli’Average</a:t>
            </a:r>
            <a:r>
              <a:rPr sz="1200" spc="-120" dirty="0">
                <a:solidFill>
                  <a:srgbClr val="383838"/>
                </a:solidFill>
                <a:latin typeface="Courier New"/>
                <a:cs typeface="Courier New"/>
              </a:rPr>
              <a:t> </a:t>
            </a:r>
            <a:r>
              <a:rPr sz="1200" spc="-45" dirty="0">
                <a:solidFill>
                  <a:srgbClr val="05A195"/>
                </a:solidFill>
                <a:latin typeface="Courier New"/>
                <a:cs typeface="Courier New"/>
              </a:rPr>
              <a:t>Po[arity'l</a:t>
            </a:r>
            <a:r>
              <a:rPr sz="1200" spc="-100" dirty="0">
                <a:solidFill>
                  <a:srgbClr val="05A195"/>
                </a:solidFill>
                <a:latin typeface="Courier New"/>
                <a:cs typeface="Courier New"/>
              </a:rPr>
              <a:t> </a:t>
            </a:r>
            <a:r>
              <a:rPr sz="1200" spc="-50" dirty="0">
                <a:solidFill>
                  <a:srgbClr val="E9C6A7"/>
                </a:solidFill>
                <a:latin typeface="Courier New"/>
                <a:cs typeface="Courier New"/>
              </a:rPr>
              <a:t>- </a:t>
            </a:r>
            <a:r>
              <a:rPr sz="1200" spc="-65" dirty="0">
                <a:solidFill>
                  <a:srgbClr val="212121"/>
                </a:solidFill>
                <a:latin typeface="Courier New"/>
                <a:cs typeface="Courier New"/>
              </a:rPr>
              <a:t>dfl{’T•oIarity’D.apply(ca1cu1ate_avoraqe_jroIarity)</a:t>
            </a:r>
            <a:endParaRPr sz="1200">
              <a:latin typeface="Courier New"/>
              <a:cs typeface="Courier New"/>
            </a:endParaRPr>
          </a:p>
          <a:p>
            <a:pPr marL="13335">
              <a:lnSpc>
                <a:spcPts val="1055"/>
              </a:lnSpc>
            </a:pPr>
            <a:r>
              <a:rPr sz="1200" dirty="0">
                <a:solidFill>
                  <a:srgbClr val="315B9A"/>
                </a:solidFill>
                <a:latin typeface="Lucida Sans Unicode"/>
                <a:cs typeface="Lucida Sans Unicode"/>
              </a:rPr>
              <a:t>df'1</a:t>
            </a:r>
            <a:r>
              <a:rPr sz="1200" dirty="0">
                <a:solidFill>
                  <a:srgbClr val="487099"/>
                </a:solidFill>
                <a:latin typeface="Lucida Sans Unicode"/>
                <a:cs typeface="Lucida Sans Unicode"/>
              </a:rPr>
              <a:t>[</a:t>
            </a:r>
            <a:r>
              <a:rPr sz="1200" spc="-70" dirty="0">
                <a:solidFill>
                  <a:srgbClr val="487099"/>
                </a:solidFill>
                <a:latin typeface="Lucida Sans Unicode"/>
                <a:cs typeface="Lucida Sans Unicode"/>
              </a:rPr>
              <a:t> </a:t>
            </a:r>
            <a:r>
              <a:rPr sz="1200" dirty="0">
                <a:solidFill>
                  <a:srgbClr val="31853F"/>
                </a:solidFill>
                <a:latin typeface="Lucida Sans Unicode"/>
                <a:cs typeface="Lucida Sans Unicode"/>
              </a:rPr>
              <a:t>"</a:t>
            </a:r>
            <a:r>
              <a:rPr sz="1200" dirty="0">
                <a:solidFill>
                  <a:srgbClr val="4D870E"/>
                </a:solidFill>
                <a:latin typeface="Lucida Sans Unicode"/>
                <a:cs typeface="Lucida Sans Unicode"/>
              </a:rPr>
              <a:t>Average</a:t>
            </a:r>
            <a:r>
              <a:rPr sz="1200" spc="70" dirty="0">
                <a:solidFill>
                  <a:srgbClr val="4D870E"/>
                </a:solidFill>
                <a:latin typeface="Lucida Sans Unicode"/>
                <a:cs typeface="Lucida Sans Unicode"/>
              </a:rPr>
              <a:t>  </a:t>
            </a:r>
            <a:r>
              <a:rPr sz="1200" spc="60" dirty="0">
                <a:solidFill>
                  <a:srgbClr val="05A195"/>
                </a:solidFill>
                <a:latin typeface="Lucida Sans Unicode"/>
                <a:cs typeface="Lucida Sans Unicode"/>
              </a:rPr>
              <a:t>Pola</a:t>
            </a:r>
            <a:r>
              <a:rPr sz="1200" spc="-250" dirty="0">
                <a:solidFill>
                  <a:srgbClr val="05A195"/>
                </a:solidFill>
                <a:latin typeface="Lucida Sans Unicode"/>
                <a:cs typeface="Lucida Sans Unicode"/>
              </a:rPr>
              <a:t> </a:t>
            </a:r>
            <a:r>
              <a:rPr sz="1200" spc="225" dirty="0">
                <a:solidFill>
                  <a:srgbClr val="08A399"/>
                </a:solidFill>
                <a:latin typeface="Lucida Sans Unicode"/>
                <a:cs typeface="Lucida Sans Unicode"/>
              </a:rPr>
              <a:t>rlly'</a:t>
            </a:r>
            <a:r>
              <a:rPr sz="1200" spc="-35" dirty="0">
                <a:solidFill>
                  <a:srgbClr val="08A399"/>
                </a:solidFill>
                <a:latin typeface="Lucida Sans Unicode"/>
                <a:cs typeface="Lucida Sans Unicode"/>
              </a:rPr>
              <a:t> </a:t>
            </a:r>
            <a:r>
              <a:rPr sz="1200" dirty="0">
                <a:solidFill>
                  <a:srgbClr val="233D7E"/>
                </a:solidFill>
                <a:latin typeface="Lucida Sans Unicode"/>
                <a:cs typeface="Lucida Sans Unicode"/>
              </a:rPr>
              <a:t>]</a:t>
            </a:r>
            <a:r>
              <a:rPr sz="1200" spc="340" dirty="0">
                <a:solidFill>
                  <a:srgbClr val="233D7E"/>
                </a:solidFill>
                <a:latin typeface="Lucida Sans Unicode"/>
                <a:cs typeface="Lucida Sans Unicode"/>
              </a:rPr>
              <a:t> </a:t>
            </a:r>
            <a:r>
              <a:rPr sz="1200" dirty="0">
                <a:solidFill>
                  <a:srgbClr val="E9C6A7"/>
                </a:solidFill>
                <a:latin typeface="Lucida Sans Unicode"/>
                <a:cs typeface="Lucida Sans Unicode"/>
              </a:rPr>
              <a:t>-</a:t>
            </a:r>
            <a:r>
              <a:rPr sz="1200" spc="355" dirty="0">
                <a:solidFill>
                  <a:srgbClr val="E9C6A7"/>
                </a:solidFill>
                <a:latin typeface="Lucida Sans Unicode"/>
                <a:cs typeface="Lucida Sans Unicode"/>
              </a:rPr>
              <a:t> </a:t>
            </a:r>
            <a:r>
              <a:rPr sz="1200" dirty="0">
                <a:solidFill>
                  <a:srgbClr val="235EA5"/>
                </a:solidFill>
                <a:latin typeface="Lucida Sans Unicode"/>
                <a:cs typeface="Lucida Sans Unicode"/>
              </a:rPr>
              <a:t>df</a:t>
            </a:r>
            <a:r>
              <a:rPr sz="1200" spc="-254" dirty="0">
                <a:solidFill>
                  <a:srgbClr val="235EA5"/>
                </a:solidFill>
                <a:latin typeface="Lucida Sans Unicode"/>
                <a:cs typeface="Lucida Sans Unicode"/>
              </a:rPr>
              <a:t> </a:t>
            </a:r>
            <a:r>
              <a:rPr sz="1200" spc="80" dirty="0">
                <a:solidFill>
                  <a:srgbClr val="2F66A5"/>
                </a:solidFill>
                <a:latin typeface="Lucida Sans Unicode"/>
                <a:cs typeface="Lucida Sans Unicode"/>
              </a:rPr>
              <a:t>1</a:t>
            </a:r>
            <a:r>
              <a:rPr sz="1200" spc="80" dirty="0">
                <a:solidFill>
                  <a:srgbClr val="343434"/>
                </a:solidFill>
                <a:latin typeface="Lucida Sans Unicode"/>
                <a:cs typeface="Lucida Sans Unicode"/>
              </a:rPr>
              <a:t>[</a:t>
            </a:r>
            <a:r>
              <a:rPr sz="1200" spc="-80" dirty="0">
                <a:solidFill>
                  <a:srgbClr val="343434"/>
                </a:solidFill>
                <a:latin typeface="Lucida Sans Unicode"/>
                <a:cs typeface="Lucida Sans Unicode"/>
              </a:rPr>
              <a:t> </a:t>
            </a:r>
            <a:r>
              <a:rPr sz="1200" dirty="0">
                <a:solidFill>
                  <a:srgbClr val="0A9E8E"/>
                </a:solidFill>
                <a:latin typeface="Lucida Sans Unicode"/>
                <a:cs typeface="Lucida Sans Unicode"/>
              </a:rPr>
              <a:t>'</a:t>
            </a:r>
            <a:r>
              <a:rPr sz="1200" dirty="0">
                <a:solidFill>
                  <a:srgbClr val="2A9526"/>
                </a:solidFill>
                <a:latin typeface="Lucida Sans Unicode"/>
                <a:cs typeface="Lucida Sans Unicode"/>
              </a:rPr>
              <a:t>Average</a:t>
            </a:r>
            <a:r>
              <a:rPr sz="1200" spc="495" dirty="0">
                <a:solidFill>
                  <a:srgbClr val="2A9526"/>
                </a:solidFill>
                <a:latin typeface="Lucida Sans Unicode"/>
                <a:cs typeface="Lucida Sans Unicode"/>
              </a:rPr>
              <a:t> </a:t>
            </a:r>
            <a:r>
              <a:rPr sz="1200" dirty="0">
                <a:solidFill>
                  <a:srgbClr val="058246"/>
                </a:solidFill>
                <a:latin typeface="Lucida Sans Unicode"/>
                <a:cs typeface="Lucida Sans Unicode"/>
              </a:rPr>
              <a:t>Pol</a:t>
            </a:r>
            <a:r>
              <a:rPr sz="1200" spc="-20" dirty="0">
                <a:solidFill>
                  <a:srgbClr val="058246"/>
                </a:solidFill>
                <a:latin typeface="Lucida Sans Unicode"/>
                <a:cs typeface="Lucida Sans Unicode"/>
              </a:rPr>
              <a:t> </a:t>
            </a:r>
            <a:r>
              <a:rPr sz="1200" spc="-10" dirty="0">
                <a:solidFill>
                  <a:srgbClr val="13A18E"/>
                </a:solidFill>
                <a:latin typeface="Lucida Sans Unicode"/>
                <a:cs typeface="Lucida Sans Unicode"/>
              </a:rPr>
              <a:t>a</a:t>
            </a:r>
            <a:r>
              <a:rPr sz="1200" spc="-250" dirty="0">
                <a:solidFill>
                  <a:srgbClr val="13A18E"/>
                </a:solidFill>
                <a:latin typeface="Lucida Sans Unicode"/>
                <a:cs typeface="Lucida Sans Unicode"/>
              </a:rPr>
              <a:t> </a:t>
            </a:r>
            <a:r>
              <a:rPr sz="1200" spc="225" dirty="0">
                <a:solidFill>
                  <a:srgbClr val="49C8E8"/>
                </a:solidFill>
                <a:latin typeface="Lucida Sans Unicode"/>
                <a:cs typeface="Lucida Sans Unicode"/>
              </a:rPr>
              <a:t>rlly'</a:t>
            </a:r>
            <a:r>
              <a:rPr sz="1200" spc="-220" dirty="0">
                <a:solidFill>
                  <a:srgbClr val="49C8E8"/>
                </a:solidFill>
                <a:latin typeface="Lucida Sans Unicode"/>
                <a:cs typeface="Lucida Sans Unicode"/>
              </a:rPr>
              <a:t> </a:t>
            </a:r>
            <a:r>
              <a:rPr sz="1200" spc="-290" dirty="0">
                <a:solidFill>
                  <a:srgbClr val="54233D"/>
                </a:solidFill>
                <a:latin typeface="Lucida Sans Unicode"/>
                <a:cs typeface="Lucida Sans Unicode"/>
              </a:rPr>
              <a:t>§</a:t>
            </a:r>
            <a:r>
              <a:rPr sz="1200" spc="-95" dirty="0">
                <a:solidFill>
                  <a:srgbClr val="54233D"/>
                </a:solidFill>
                <a:latin typeface="Lucida Sans Unicode"/>
                <a:cs typeface="Lucida Sans Unicode"/>
              </a:rPr>
              <a:t> </a:t>
            </a:r>
            <a:r>
              <a:rPr sz="1150" dirty="0">
                <a:solidFill>
                  <a:srgbClr val="DF9954"/>
                </a:solidFill>
                <a:latin typeface="Lucida Sans Unicode"/>
                <a:cs typeface="Lucida Sans Unicode"/>
              </a:rPr>
              <a:t>.</a:t>
            </a:r>
            <a:r>
              <a:rPr sz="1150" spc="90" dirty="0">
                <a:solidFill>
                  <a:srgbClr val="DF9954"/>
                </a:solidFill>
                <a:latin typeface="Lucida Sans Unicode"/>
                <a:cs typeface="Lucida Sans Unicode"/>
              </a:rPr>
              <a:t> </a:t>
            </a:r>
            <a:r>
              <a:rPr sz="1150" spc="-55" dirty="0">
                <a:solidFill>
                  <a:srgbClr val="BFBCE8"/>
                </a:solidFill>
                <a:latin typeface="Lucida Sans Unicode"/>
                <a:cs typeface="Lucida Sans Unicode"/>
              </a:rPr>
              <a:t>rouncl</a:t>
            </a:r>
            <a:r>
              <a:rPr sz="1150" spc="-125" dirty="0">
                <a:solidFill>
                  <a:srgbClr val="BFBCE8"/>
                </a:solidFill>
                <a:latin typeface="Lucida Sans Unicode"/>
                <a:cs typeface="Lucida Sans Unicode"/>
              </a:rPr>
              <a:t> </a:t>
            </a:r>
            <a:r>
              <a:rPr sz="1150" spc="-25" dirty="0">
                <a:solidFill>
                  <a:srgbClr val="285BA1"/>
                </a:solidFill>
                <a:latin typeface="Lucida Sans Unicode"/>
                <a:cs typeface="Lucida Sans Unicode"/>
              </a:rPr>
              <a:t>t2)</a:t>
            </a:r>
            <a:endParaRPr sz="115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520" y="344677"/>
            <a:ext cx="5732145" cy="3232150"/>
          </a:xfrm>
          <a:prstGeom prst="rect">
            <a:avLst/>
          </a:prstGeom>
        </p:spPr>
        <p:txBody>
          <a:bodyPr vert="horz" wrap="square" lIns="0" tIns="12700" rIns="0" bIns="0" rtlCol="0">
            <a:spAutoFit/>
          </a:bodyPr>
          <a:lstStyle/>
          <a:p>
            <a:pPr marL="861060">
              <a:lnSpc>
                <a:spcPts val="1770"/>
              </a:lnSpc>
              <a:spcBef>
                <a:spcPts val="100"/>
              </a:spcBef>
              <a:tabLst>
                <a:tab pos="1616710" algn="l"/>
              </a:tabLst>
            </a:pPr>
            <a:r>
              <a:rPr sz="1650" spc="-10" dirty="0">
                <a:solidFill>
                  <a:srgbClr val="644975"/>
                </a:solidFill>
                <a:latin typeface="Lucida Sans Unicode"/>
                <a:cs typeface="Lucida Sans Unicode"/>
              </a:rPr>
              <a:t>return</a:t>
            </a:r>
            <a:r>
              <a:rPr sz="1650" dirty="0">
                <a:solidFill>
                  <a:srgbClr val="644975"/>
                </a:solidFill>
                <a:latin typeface="Lucida Sans Unicode"/>
                <a:cs typeface="Lucida Sans Unicode"/>
              </a:rPr>
              <a:t>	</a:t>
            </a:r>
            <a:r>
              <a:rPr sz="1650" spc="-120" dirty="0">
                <a:solidFill>
                  <a:srgbClr val="597E5E"/>
                </a:solidFill>
                <a:latin typeface="Lucida Sans Unicode"/>
                <a:cs typeface="Lucida Sans Unicode"/>
              </a:rPr>
              <a:t>'</a:t>
            </a:r>
            <a:r>
              <a:rPr sz="1650" spc="-235" dirty="0">
                <a:solidFill>
                  <a:srgbClr val="597E5E"/>
                </a:solidFill>
                <a:latin typeface="Lucida Sans Unicode"/>
                <a:cs typeface="Lucida Sans Unicode"/>
              </a:rPr>
              <a:t> </a:t>
            </a:r>
            <a:r>
              <a:rPr sz="1650" spc="-60" dirty="0">
                <a:solidFill>
                  <a:srgbClr val="609350"/>
                </a:solidFill>
                <a:latin typeface="Lucida Sans Unicode"/>
                <a:cs typeface="Lucida Sans Unicode"/>
              </a:rPr>
              <a:t>ext</a:t>
            </a:r>
            <a:r>
              <a:rPr sz="1650" spc="-350" dirty="0">
                <a:solidFill>
                  <a:srgbClr val="609350"/>
                </a:solidFill>
                <a:latin typeface="Lucida Sans Unicode"/>
                <a:cs typeface="Lucida Sans Unicode"/>
              </a:rPr>
              <a:t> </a:t>
            </a:r>
            <a:r>
              <a:rPr sz="1650" spc="-20" dirty="0">
                <a:solidFill>
                  <a:srgbClr val="3F794B"/>
                </a:solidFill>
                <a:latin typeface="Lucida Sans Unicode"/>
                <a:cs typeface="Lucida Sans Unicode"/>
              </a:rPr>
              <a:t>renety</a:t>
            </a:r>
            <a:r>
              <a:rPr sz="1650" spc="135" dirty="0">
                <a:solidFill>
                  <a:srgbClr val="3F794B"/>
                </a:solidFill>
                <a:latin typeface="Lucida Sans Unicode"/>
                <a:cs typeface="Lucida Sans Unicode"/>
              </a:rPr>
              <a:t> </a:t>
            </a:r>
            <a:r>
              <a:rPr sz="1650" spc="45" dirty="0">
                <a:solidFill>
                  <a:srgbClr val="4D794B"/>
                </a:solidFill>
                <a:latin typeface="Lucida Sans Unicode"/>
                <a:cs typeface="Lucida Sans Unicode"/>
              </a:rPr>
              <a:t>positive'</a:t>
            </a:r>
            <a:endParaRPr sz="1650">
              <a:latin typeface="Lucida Sans Unicode"/>
              <a:cs typeface="Lucida Sans Unicode"/>
            </a:endParaRPr>
          </a:p>
          <a:p>
            <a:pPr marL="872490" marR="2581910" indent="-434975">
              <a:lnSpc>
                <a:spcPct val="80000"/>
              </a:lnSpc>
              <a:spcBef>
                <a:spcPts val="185"/>
              </a:spcBef>
              <a:tabLst>
                <a:tab pos="1612900" algn="l"/>
              </a:tabLst>
            </a:pPr>
            <a:r>
              <a:rPr sz="1650" spc="265" dirty="0">
                <a:solidFill>
                  <a:srgbClr val="796082"/>
                </a:solidFill>
                <a:latin typeface="Cambria"/>
                <a:cs typeface="Cambria"/>
              </a:rPr>
              <a:t>elil</a:t>
            </a:r>
            <a:r>
              <a:rPr sz="1650" spc="459" dirty="0">
                <a:solidFill>
                  <a:srgbClr val="796082"/>
                </a:solidFill>
                <a:latin typeface="Cambria"/>
                <a:cs typeface="Cambria"/>
              </a:rPr>
              <a:t> </a:t>
            </a:r>
            <a:r>
              <a:rPr sz="1650" dirty="0">
                <a:solidFill>
                  <a:srgbClr val="9A856D"/>
                </a:solidFill>
                <a:latin typeface="Cambria"/>
                <a:cs typeface="Cambria"/>
              </a:rPr>
              <a:t>0</a:t>
            </a:r>
            <a:r>
              <a:rPr sz="1650" spc="415" dirty="0">
                <a:solidFill>
                  <a:srgbClr val="9A856D"/>
                </a:solidFill>
                <a:latin typeface="Cambria"/>
                <a:cs typeface="Cambria"/>
              </a:rPr>
              <a:t> </a:t>
            </a:r>
            <a:r>
              <a:rPr sz="1650" dirty="0">
                <a:solidFill>
                  <a:srgbClr val="343434"/>
                </a:solidFill>
                <a:latin typeface="Cambria"/>
                <a:cs typeface="Cambria"/>
              </a:rPr>
              <a:t>&lt;</a:t>
            </a:r>
            <a:r>
              <a:rPr sz="1650" spc="445" dirty="0">
                <a:solidFill>
                  <a:srgbClr val="343434"/>
                </a:solidFill>
                <a:latin typeface="Cambria"/>
                <a:cs typeface="Cambria"/>
              </a:rPr>
              <a:t> </a:t>
            </a:r>
            <a:r>
              <a:rPr sz="1650" spc="90" dirty="0">
                <a:latin typeface="Cambria"/>
                <a:cs typeface="Cambria"/>
              </a:rPr>
              <a:t>polarity</a:t>
            </a:r>
            <a:r>
              <a:rPr sz="1650" spc="70" dirty="0">
                <a:latin typeface="Cambria"/>
                <a:cs typeface="Cambria"/>
              </a:rPr>
              <a:t>  </a:t>
            </a:r>
            <a:r>
              <a:rPr sz="1650" spc="95" dirty="0">
                <a:solidFill>
                  <a:srgbClr val="2F2F2F"/>
                </a:solidFill>
                <a:latin typeface="Cambria"/>
                <a:cs typeface="Cambria"/>
              </a:rPr>
              <a:t>&lt;-</a:t>
            </a:r>
            <a:r>
              <a:rPr sz="1650" spc="470" dirty="0">
                <a:solidFill>
                  <a:srgbClr val="2F2F2F"/>
                </a:solidFill>
                <a:latin typeface="Cambria"/>
                <a:cs typeface="Cambria"/>
              </a:rPr>
              <a:t> </a:t>
            </a:r>
            <a:r>
              <a:rPr sz="1650" spc="90" dirty="0">
                <a:solidFill>
                  <a:srgbClr val="A18254"/>
                </a:solidFill>
                <a:latin typeface="Cambria"/>
                <a:cs typeface="Cambria"/>
              </a:rPr>
              <a:t>0.</a:t>
            </a:r>
            <a:r>
              <a:rPr sz="1650" spc="-165" dirty="0">
                <a:solidFill>
                  <a:srgbClr val="A18254"/>
                </a:solidFill>
                <a:latin typeface="Cambria"/>
                <a:cs typeface="Cambria"/>
              </a:rPr>
              <a:t> </a:t>
            </a:r>
            <a:r>
              <a:rPr sz="1650" spc="-25" dirty="0">
                <a:solidFill>
                  <a:srgbClr val="A18567"/>
                </a:solidFill>
                <a:latin typeface="Cambria"/>
                <a:cs typeface="Cambria"/>
              </a:rPr>
              <a:t>75</a:t>
            </a:r>
            <a:r>
              <a:rPr sz="1650" spc="-25" dirty="0">
                <a:solidFill>
                  <a:srgbClr val="232323"/>
                </a:solidFill>
                <a:latin typeface="Cambria"/>
                <a:cs typeface="Cambria"/>
              </a:rPr>
              <a:t>: </a:t>
            </a:r>
            <a:r>
              <a:rPr sz="1650" dirty="0">
                <a:solidFill>
                  <a:srgbClr val="70527C"/>
                </a:solidFill>
                <a:latin typeface="Cambria"/>
                <a:cs typeface="Cambria"/>
              </a:rPr>
              <a:t>retu</a:t>
            </a:r>
            <a:r>
              <a:rPr sz="1650" spc="-10" dirty="0">
                <a:solidFill>
                  <a:srgbClr val="70527C"/>
                </a:solidFill>
                <a:latin typeface="Cambria"/>
                <a:cs typeface="Cambria"/>
              </a:rPr>
              <a:t> </a:t>
            </a:r>
            <a:r>
              <a:rPr sz="1650" spc="-25" dirty="0">
                <a:solidFill>
                  <a:srgbClr val="857590"/>
                </a:solidFill>
                <a:latin typeface="Cambria"/>
                <a:cs typeface="Cambria"/>
              </a:rPr>
              <a:t>rn</a:t>
            </a:r>
            <a:r>
              <a:rPr sz="1650" dirty="0">
                <a:solidFill>
                  <a:srgbClr val="857590"/>
                </a:solidFill>
                <a:latin typeface="Cambria"/>
                <a:cs typeface="Cambria"/>
              </a:rPr>
              <a:t>	</a:t>
            </a:r>
            <a:r>
              <a:rPr sz="1650" dirty="0">
                <a:solidFill>
                  <a:srgbClr val="4D6E54"/>
                </a:solidFill>
                <a:latin typeface="Cambria"/>
                <a:cs typeface="Cambria"/>
              </a:rPr>
              <a:t>'</a:t>
            </a:r>
            <a:r>
              <a:rPr sz="1650" spc="-75" dirty="0">
                <a:solidFill>
                  <a:srgbClr val="4D6E54"/>
                </a:solidFill>
                <a:latin typeface="Cambria"/>
                <a:cs typeface="Cambria"/>
              </a:rPr>
              <a:t> </a:t>
            </a:r>
            <a:r>
              <a:rPr sz="1650" spc="90" dirty="0">
                <a:solidFill>
                  <a:srgbClr val="448959"/>
                </a:solidFill>
                <a:latin typeface="Cambria"/>
                <a:cs typeface="Cambria"/>
              </a:rPr>
              <a:t>positive’</a:t>
            </a:r>
            <a:endParaRPr sz="1650">
              <a:latin typeface="Cambria"/>
              <a:cs typeface="Cambria"/>
            </a:endParaRPr>
          </a:p>
          <a:p>
            <a:pPr marR="3312795" algn="r">
              <a:lnSpc>
                <a:spcPts val="1375"/>
              </a:lnSpc>
              <a:tabLst>
                <a:tab pos="533400" algn="l"/>
                <a:tab pos="1777364" algn="l"/>
              </a:tabLst>
            </a:pPr>
            <a:r>
              <a:rPr sz="1650" spc="65" dirty="0">
                <a:solidFill>
                  <a:srgbClr val="796282"/>
                </a:solidFill>
                <a:latin typeface="Cambria"/>
                <a:cs typeface="Cambria"/>
              </a:rPr>
              <a:t>edit</a:t>
            </a:r>
            <a:r>
              <a:rPr sz="1650" dirty="0">
                <a:solidFill>
                  <a:srgbClr val="796282"/>
                </a:solidFill>
                <a:latin typeface="Cambria"/>
                <a:cs typeface="Cambria"/>
              </a:rPr>
              <a:t>	</a:t>
            </a:r>
            <a:r>
              <a:rPr sz="1650" spc="85" dirty="0">
                <a:solidFill>
                  <a:srgbClr val="181818"/>
                </a:solidFill>
                <a:latin typeface="Cambria"/>
                <a:cs typeface="Cambria"/>
              </a:rPr>
              <a:t>polarity</a:t>
            </a:r>
            <a:r>
              <a:rPr sz="1650" spc="100" dirty="0">
                <a:solidFill>
                  <a:srgbClr val="181818"/>
                </a:solidFill>
                <a:latin typeface="Cambria"/>
                <a:cs typeface="Cambria"/>
              </a:rPr>
              <a:t>  </a:t>
            </a:r>
            <a:r>
              <a:rPr sz="1650" spc="65" dirty="0">
                <a:solidFill>
                  <a:srgbClr val="676767"/>
                </a:solidFill>
                <a:latin typeface="Cambria"/>
                <a:cs typeface="Cambria"/>
              </a:rPr>
              <a:t>-</a:t>
            </a:r>
            <a:r>
              <a:rPr sz="1650" spc="20" dirty="0">
                <a:solidFill>
                  <a:srgbClr val="676767"/>
                </a:solidFill>
                <a:latin typeface="Cambria"/>
                <a:cs typeface="Cambria"/>
              </a:rPr>
              <a:t>-</a:t>
            </a:r>
            <a:r>
              <a:rPr sz="1650" dirty="0">
                <a:solidFill>
                  <a:srgbClr val="676767"/>
                </a:solidFill>
                <a:latin typeface="Cambria"/>
                <a:cs typeface="Cambria"/>
              </a:rPr>
              <a:t>	</a:t>
            </a:r>
            <a:r>
              <a:rPr sz="1650" spc="65" dirty="0">
                <a:solidFill>
                  <a:srgbClr val="E8CD97"/>
                </a:solidFill>
                <a:latin typeface="Cambria"/>
                <a:cs typeface="Cambria"/>
              </a:rPr>
              <a:t>0</a:t>
            </a:r>
            <a:r>
              <a:rPr sz="1650" spc="65" dirty="0">
                <a:latin typeface="Cambria"/>
                <a:cs typeface="Cambria"/>
              </a:rPr>
              <a:t>:</a:t>
            </a:r>
            <a:endParaRPr sz="1650">
              <a:latin typeface="Cambria"/>
              <a:cs typeface="Cambria"/>
            </a:endParaRPr>
          </a:p>
          <a:p>
            <a:pPr marR="3322320" algn="r">
              <a:lnSpc>
                <a:spcPts val="1610"/>
              </a:lnSpc>
              <a:tabLst>
                <a:tab pos="730885" algn="l"/>
              </a:tabLst>
            </a:pPr>
            <a:r>
              <a:rPr sz="1650" dirty="0">
                <a:solidFill>
                  <a:srgbClr val="6E5479"/>
                </a:solidFill>
                <a:latin typeface="Cambria"/>
                <a:cs typeface="Cambria"/>
              </a:rPr>
              <a:t>retu</a:t>
            </a:r>
            <a:r>
              <a:rPr sz="1650" spc="-80" dirty="0">
                <a:solidFill>
                  <a:srgbClr val="6E5479"/>
                </a:solidFill>
                <a:latin typeface="Cambria"/>
                <a:cs typeface="Cambria"/>
              </a:rPr>
              <a:t> </a:t>
            </a:r>
            <a:r>
              <a:rPr sz="1650" spc="-25" dirty="0">
                <a:solidFill>
                  <a:srgbClr val="877493"/>
                </a:solidFill>
                <a:latin typeface="Cambria"/>
                <a:cs typeface="Cambria"/>
              </a:rPr>
              <a:t>rn</a:t>
            </a:r>
            <a:r>
              <a:rPr sz="1650" dirty="0">
                <a:solidFill>
                  <a:srgbClr val="877493"/>
                </a:solidFill>
                <a:latin typeface="Cambria"/>
                <a:cs typeface="Cambria"/>
              </a:rPr>
              <a:t>	</a:t>
            </a:r>
            <a:r>
              <a:rPr sz="1650" dirty="0">
                <a:solidFill>
                  <a:srgbClr val="647C69"/>
                </a:solidFill>
                <a:latin typeface="Cambria"/>
                <a:cs typeface="Cambria"/>
              </a:rPr>
              <a:t>'</a:t>
            </a:r>
            <a:r>
              <a:rPr sz="1650" spc="-55" dirty="0">
                <a:solidFill>
                  <a:srgbClr val="647C69"/>
                </a:solidFill>
                <a:latin typeface="Cambria"/>
                <a:cs typeface="Cambria"/>
              </a:rPr>
              <a:t> </a:t>
            </a:r>
            <a:r>
              <a:rPr sz="1650" spc="-45" dirty="0">
                <a:solidFill>
                  <a:srgbClr val="749062"/>
                </a:solidFill>
                <a:latin typeface="Cambria"/>
                <a:cs typeface="Cambria"/>
              </a:rPr>
              <a:t>neut </a:t>
            </a:r>
            <a:r>
              <a:rPr sz="1650" spc="-25" dirty="0">
                <a:solidFill>
                  <a:srgbClr val="416B38"/>
                </a:solidFill>
                <a:latin typeface="Cambria"/>
                <a:cs typeface="Cambria"/>
              </a:rPr>
              <a:t>rat</a:t>
            </a:r>
            <a:endParaRPr sz="1650">
              <a:latin typeface="Cambria"/>
              <a:cs typeface="Cambria"/>
            </a:endParaRPr>
          </a:p>
          <a:p>
            <a:pPr marL="437515">
              <a:lnSpc>
                <a:spcPts val="1635"/>
              </a:lnSpc>
            </a:pPr>
            <a:r>
              <a:rPr sz="1650" spc="265" dirty="0">
                <a:solidFill>
                  <a:srgbClr val="7E6085"/>
                </a:solidFill>
                <a:latin typeface="Cambria"/>
                <a:cs typeface="Cambria"/>
              </a:rPr>
              <a:t>elil</a:t>
            </a:r>
            <a:r>
              <a:rPr sz="1650" spc="125" dirty="0">
                <a:solidFill>
                  <a:srgbClr val="7E6085"/>
                </a:solidFill>
                <a:latin typeface="Cambria"/>
                <a:cs typeface="Cambria"/>
              </a:rPr>
              <a:t>  </a:t>
            </a:r>
            <a:r>
              <a:rPr sz="1650" dirty="0">
                <a:solidFill>
                  <a:srgbClr val="4F4F4F"/>
                </a:solidFill>
                <a:latin typeface="Cambria"/>
                <a:cs typeface="Cambria"/>
              </a:rPr>
              <a:t>-0</a:t>
            </a:r>
            <a:r>
              <a:rPr sz="1650" spc="-105" dirty="0">
                <a:solidFill>
                  <a:srgbClr val="4F4F4F"/>
                </a:solidFill>
                <a:latin typeface="Cambria"/>
                <a:cs typeface="Cambria"/>
              </a:rPr>
              <a:t> </a:t>
            </a:r>
            <a:r>
              <a:rPr sz="1650" dirty="0">
                <a:solidFill>
                  <a:srgbClr val="70624B"/>
                </a:solidFill>
                <a:latin typeface="Cambria"/>
                <a:cs typeface="Cambria"/>
              </a:rPr>
              <a:t>.</a:t>
            </a:r>
            <a:r>
              <a:rPr sz="1650" dirty="0">
                <a:solidFill>
                  <a:srgbClr val="908266"/>
                </a:solidFill>
                <a:latin typeface="Cambria"/>
                <a:cs typeface="Cambria"/>
              </a:rPr>
              <a:t>75</a:t>
            </a:r>
            <a:r>
              <a:rPr sz="1650" spc="440" dirty="0">
                <a:solidFill>
                  <a:srgbClr val="908266"/>
                </a:solidFill>
                <a:latin typeface="Cambria"/>
                <a:cs typeface="Cambria"/>
              </a:rPr>
              <a:t> </a:t>
            </a:r>
            <a:r>
              <a:rPr sz="1650" dirty="0">
                <a:solidFill>
                  <a:srgbClr val="2D2D2D"/>
                </a:solidFill>
                <a:latin typeface="Cambria"/>
                <a:cs typeface="Cambria"/>
              </a:rPr>
              <a:t>&lt;=</a:t>
            </a:r>
            <a:r>
              <a:rPr sz="1650" spc="420" dirty="0">
                <a:solidFill>
                  <a:srgbClr val="2D2D2D"/>
                </a:solidFill>
                <a:latin typeface="Cambria"/>
                <a:cs typeface="Cambria"/>
              </a:rPr>
              <a:t> </a:t>
            </a:r>
            <a:r>
              <a:rPr sz="1650" spc="90" dirty="0">
                <a:solidFill>
                  <a:srgbClr val="0F0F0F"/>
                </a:solidFill>
                <a:latin typeface="Cambria"/>
                <a:cs typeface="Cambria"/>
              </a:rPr>
              <a:t>polarity</a:t>
            </a:r>
            <a:r>
              <a:rPr sz="1650" spc="80" dirty="0">
                <a:solidFill>
                  <a:srgbClr val="0F0F0F"/>
                </a:solidFill>
                <a:latin typeface="Cambria"/>
                <a:cs typeface="Cambria"/>
              </a:rPr>
              <a:t>  </a:t>
            </a:r>
            <a:r>
              <a:rPr sz="1650" dirty="0">
                <a:solidFill>
                  <a:srgbClr val="343434"/>
                </a:solidFill>
                <a:latin typeface="Cambria"/>
                <a:cs typeface="Cambria"/>
              </a:rPr>
              <a:t>&lt;</a:t>
            </a:r>
            <a:r>
              <a:rPr sz="1650" spc="425" dirty="0">
                <a:solidFill>
                  <a:srgbClr val="343434"/>
                </a:solidFill>
                <a:latin typeface="Cambria"/>
                <a:cs typeface="Cambria"/>
              </a:rPr>
              <a:t> </a:t>
            </a:r>
            <a:r>
              <a:rPr sz="1650" spc="75" dirty="0">
                <a:solidFill>
                  <a:srgbClr val="8C6B44"/>
                </a:solidFill>
                <a:latin typeface="Cambria"/>
                <a:cs typeface="Cambria"/>
              </a:rPr>
              <a:t>0</a:t>
            </a:r>
            <a:r>
              <a:rPr sz="1650" spc="75" dirty="0">
                <a:solidFill>
                  <a:srgbClr val="181818"/>
                </a:solidFill>
                <a:latin typeface="Cambria"/>
                <a:cs typeface="Cambria"/>
              </a:rPr>
              <a:t>:</a:t>
            </a:r>
            <a:endParaRPr sz="1650">
              <a:latin typeface="Cambria"/>
              <a:cs typeface="Cambria"/>
            </a:endParaRPr>
          </a:p>
          <a:p>
            <a:pPr marL="870585">
              <a:lnSpc>
                <a:spcPts val="1460"/>
              </a:lnSpc>
            </a:pPr>
            <a:r>
              <a:rPr sz="1550" spc="-35" dirty="0">
                <a:solidFill>
                  <a:srgbClr val="6D5777"/>
                </a:solidFill>
                <a:latin typeface="Consolas"/>
                <a:cs typeface="Consolas"/>
              </a:rPr>
              <a:t>return</a:t>
            </a:r>
            <a:r>
              <a:rPr sz="1550" spc="-160" dirty="0">
                <a:solidFill>
                  <a:srgbClr val="6D5777"/>
                </a:solidFill>
                <a:latin typeface="Consolas"/>
                <a:cs typeface="Consolas"/>
              </a:rPr>
              <a:t> </a:t>
            </a:r>
            <a:r>
              <a:rPr sz="1550" spc="-10" dirty="0">
                <a:solidFill>
                  <a:srgbClr val="69956D"/>
                </a:solidFill>
                <a:latin typeface="Consolas"/>
                <a:cs typeface="Consolas"/>
              </a:rPr>
              <a:t>'negative'</a:t>
            </a:r>
            <a:endParaRPr sz="1550">
              <a:latin typeface="Consolas"/>
              <a:cs typeface="Consolas"/>
            </a:endParaRPr>
          </a:p>
          <a:p>
            <a:pPr marL="440055">
              <a:lnSpc>
                <a:spcPts val="1655"/>
              </a:lnSpc>
            </a:pPr>
            <a:r>
              <a:rPr sz="1750" spc="-10" dirty="0">
                <a:solidFill>
                  <a:srgbClr val="111111"/>
                </a:solidFill>
                <a:latin typeface="Arial MT"/>
                <a:cs typeface="Arial MT"/>
              </a:rPr>
              <a:t>else:</a:t>
            </a:r>
            <a:endParaRPr sz="1750">
              <a:latin typeface="Arial MT"/>
              <a:cs typeface="Arial MT"/>
            </a:endParaRPr>
          </a:p>
          <a:p>
            <a:pPr marL="876300">
              <a:lnSpc>
                <a:spcPts val="1770"/>
              </a:lnSpc>
              <a:tabLst>
                <a:tab pos="1690370" algn="l"/>
              </a:tabLst>
            </a:pPr>
            <a:r>
              <a:rPr sz="1650" spc="55" dirty="0">
                <a:solidFill>
                  <a:srgbClr val="725D7E"/>
                </a:solidFill>
                <a:latin typeface="Arial MT"/>
                <a:cs typeface="Arial MT"/>
              </a:rPr>
              <a:t>return</a:t>
            </a:r>
            <a:r>
              <a:rPr sz="1650" dirty="0">
                <a:solidFill>
                  <a:srgbClr val="725D7E"/>
                </a:solidFill>
                <a:latin typeface="Arial MT"/>
                <a:cs typeface="Arial MT"/>
              </a:rPr>
              <a:t>	</a:t>
            </a:r>
            <a:r>
              <a:rPr sz="1650" dirty="0">
                <a:solidFill>
                  <a:srgbClr val="598356"/>
                </a:solidFill>
                <a:latin typeface="Arial MT"/>
                <a:cs typeface="Arial MT"/>
              </a:rPr>
              <a:t>ext</a:t>
            </a:r>
            <a:r>
              <a:rPr sz="1650" spc="-195" dirty="0">
                <a:solidFill>
                  <a:srgbClr val="598356"/>
                </a:solidFill>
                <a:latin typeface="Arial MT"/>
                <a:cs typeface="Arial MT"/>
              </a:rPr>
              <a:t> </a:t>
            </a:r>
            <a:r>
              <a:rPr sz="1650" dirty="0">
                <a:solidFill>
                  <a:srgbClr val="6BA379"/>
                </a:solidFill>
                <a:latin typeface="Arial MT"/>
                <a:cs typeface="Arial MT"/>
              </a:rPr>
              <a:t>re»z1y</a:t>
            </a:r>
            <a:r>
              <a:rPr sz="1650" spc="320" dirty="0">
                <a:solidFill>
                  <a:srgbClr val="6BA379"/>
                </a:solidFill>
                <a:latin typeface="Arial MT"/>
                <a:cs typeface="Arial MT"/>
              </a:rPr>
              <a:t> </a:t>
            </a:r>
            <a:r>
              <a:rPr sz="1650" spc="40" dirty="0">
                <a:solidFill>
                  <a:srgbClr val="546D56"/>
                </a:solidFill>
                <a:latin typeface="Arial MT"/>
                <a:cs typeface="Arial MT"/>
              </a:rPr>
              <a:t>negative'</a:t>
            </a:r>
            <a:endParaRPr sz="1650">
              <a:latin typeface="Arial MT"/>
              <a:cs typeface="Arial MT"/>
            </a:endParaRPr>
          </a:p>
          <a:p>
            <a:pPr marL="12700">
              <a:lnSpc>
                <a:spcPts val="1760"/>
              </a:lnSpc>
              <a:spcBef>
                <a:spcPts val="1190"/>
              </a:spcBef>
              <a:tabLst>
                <a:tab pos="1903095" algn="l"/>
                <a:tab pos="2548255" algn="l"/>
              </a:tabLst>
            </a:pPr>
            <a:r>
              <a:rPr sz="1550" i="1" dirty="0">
                <a:solidFill>
                  <a:srgbClr val="547C7B"/>
                </a:solidFill>
                <a:latin typeface="Arial"/>
                <a:cs typeface="Arial"/>
              </a:rPr>
              <a:t>#</a:t>
            </a:r>
            <a:r>
              <a:rPr sz="1550" i="1" spc="370" dirty="0">
                <a:solidFill>
                  <a:srgbClr val="547C7B"/>
                </a:solidFill>
                <a:latin typeface="Arial"/>
                <a:cs typeface="Arial"/>
              </a:rPr>
              <a:t> </a:t>
            </a:r>
            <a:r>
              <a:rPr sz="1550" i="1" spc="-210" dirty="0">
                <a:solidFill>
                  <a:srgbClr val="7C9393"/>
                </a:solidFill>
                <a:latin typeface="Arial"/>
                <a:cs typeface="Arial"/>
              </a:rPr>
              <a:t>Ca</a:t>
            </a:r>
            <a:r>
              <a:rPr sz="1550" i="1" spc="-155" dirty="0">
                <a:solidFill>
                  <a:srgbClr val="7C9393"/>
                </a:solidFill>
                <a:latin typeface="Arial"/>
                <a:cs typeface="Arial"/>
              </a:rPr>
              <a:t> </a:t>
            </a:r>
            <a:r>
              <a:rPr sz="1550" i="1" dirty="0">
                <a:solidFill>
                  <a:srgbClr val="878787"/>
                </a:solidFill>
                <a:latin typeface="Arial"/>
                <a:cs typeface="Arial"/>
              </a:rPr>
              <a:t>I</a:t>
            </a:r>
            <a:r>
              <a:rPr sz="1550" i="1" spc="65" dirty="0">
                <a:solidFill>
                  <a:srgbClr val="878787"/>
                </a:solidFill>
                <a:latin typeface="Arial"/>
                <a:cs typeface="Arial"/>
              </a:rPr>
              <a:t> </a:t>
            </a:r>
            <a:r>
              <a:rPr sz="1550" i="1" dirty="0">
                <a:solidFill>
                  <a:srgbClr val="757575"/>
                </a:solidFill>
                <a:latin typeface="Arial"/>
                <a:cs typeface="Arial"/>
              </a:rPr>
              <a:t>Is</a:t>
            </a:r>
            <a:r>
              <a:rPr sz="1550" i="1" spc="70" dirty="0">
                <a:solidFill>
                  <a:srgbClr val="757575"/>
                </a:solidFill>
                <a:latin typeface="Arial"/>
                <a:cs typeface="Arial"/>
              </a:rPr>
              <a:t>  </a:t>
            </a:r>
            <a:r>
              <a:rPr sz="1550" i="1" spc="-70" dirty="0">
                <a:solidFill>
                  <a:srgbClr val="727272"/>
                </a:solidFill>
                <a:latin typeface="Arial"/>
                <a:cs typeface="Arial"/>
              </a:rPr>
              <a:t>sen</a:t>
            </a:r>
            <a:r>
              <a:rPr sz="1550" i="1" spc="-145" dirty="0">
                <a:solidFill>
                  <a:srgbClr val="727272"/>
                </a:solidFill>
                <a:latin typeface="Arial"/>
                <a:cs typeface="Arial"/>
              </a:rPr>
              <a:t> </a:t>
            </a:r>
            <a:r>
              <a:rPr sz="1550" spc="-10" dirty="0">
                <a:solidFill>
                  <a:srgbClr val="696969"/>
                </a:solidFill>
                <a:latin typeface="Arial MT"/>
                <a:cs typeface="Arial MT"/>
              </a:rPr>
              <a:t>tlmen</a:t>
            </a:r>
            <a:r>
              <a:rPr sz="1550" spc="-10" dirty="0">
                <a:solidFill>
                  <a:srgbClr val="698283"/>
                </a:solidFill>
                <a:latin typeface="Arial MT"/>
                <a:cs typeface="Arial MT"/>
              </a:rPr>
              <a:t>I</a:t>
            </a:r>
            <a:r>
              <a:rPr sz="1550" dirty="0">
                <a:solidFill>
                  <a:srgbClr val="698283"/>
                </a:solidFill>
                <a:latin typeface="Arial MT"/>
                <a:cs typeface="Arial MT"/>
              </a:rPr>
              <a:t>	</a:t>
            </a:r>
            <a:r>
              <a:rPr sz="1550" i="1" spc="-110" dirty="0">
                <a:solidFill>
                  <a:srgbClr val="7C9390"/>
                </a:solidFill>
                <a:latin typeface="Arial"/>
                <a:cs typeface="Arial"/>
              </a:rPr>
              <a:t>c</a:t>
            </a:r>
            <a:r>
              <a:rPr sz="1550" i="1" spc="-120" dirty="0">
                <a:solidFill>
                  <a:srgbClr val="7C9390"/>
                </a:solidFill>
                <a:latin typeface="Arial"/>
                <a:cs typeface="Arial"/>
              </a:rPr>
              <a:t> </a:t>
            </a:r>
            <a:r>
              <a:rPr sz="1550" i="1" spc="-20" dirty="0">
                <a:solidFill>
                  <a:srgbClr val="6E6E6E"/>
                </a:solidFill>
                <a:latin typeface="Arial"/>
                <a:cs typeface="Arial"/>
              </a:rPr>
              <a:t>Pass</a:t>
            </a:r>
            <a:r>
              <a:rPr sz="1550" i="1" dirty="0">
                <a:solidFill>
                  <a:srgbClr val="6E6E6E"/>
                </a:solidFill>
                <a:latin typeface="Arial"/>
                <a:cs typeface="Arial"/>
              </a:rPr>
              <a:t>	</a:t>
            </a:r>
            <a:r>
              <a:rPr sz="1550" i="1" dirty="0">
                <a:solidFill>
                  <a:srgbClr val="9C9C9C"/>
                </a:solidFill>
                <a:latin typeface="Arial"/>
                <a:cs typeface="Arial"/>
              </a:rPr>
              <a:t>func</a:t>
            </a:r>
            <a:r>
              <a:rPr sz="1550" i="1" spc="-215" dirty="0">
                <a:solidFill>
                  <a:srgbClr val="9C9C9C"/>
                </a:solidFill>
                <a:latin typeface="Arial"/>
                <a:cs typeface="Arial"/>
              </a:rPr>
              <a:t> </a:t>
            </a:r>
            <a:r>
              <a:rPr sz="1550" i="1" dirty="0">
                <a:solidFill>
                  <a:srgbClr val="727272"/>
                </a:solidFill>
                <a:latin typeface="Arial"/>
                <a:cs typeface="Arial"/>
              </a:rPr>
              <a:t>t1on</a:t>
            </a:r>
            <a:r>
              <a:rPr sz="1550" i="1" spc="65" dirty="0">
                <a:solidFill>
                  <a:srgbClr val="727272"/>
                </a:solidFill>
                <a:latin typeface="Arial"/>
                <a:cs typeface="Arial"/>
              </a:rPr>
              <a:t>  </a:t>
            </a:r>
            <a:r>
              <a:rPr sz="1550" i="1" dirty="0">
                <a:solidFill>
                  <a:srgbClr val="839CA1"/>
                </a:solidFill>
                <a:latin typeface="Arial"/>
                <a:cs typeface="Arial"/>
              </a:rPr>
              <a:t>on</a:t>
            </a:r>
            <a:r>
              <a:rPr sz="1550" i="1" spc="85" dirty="0">
                <a:solidFill>
                  <a:srgbClr val="839CA1"/>
                </a:solidFill>
                <a:latin typeface="Arial"/>
                <a:cs typeface="Arial"/>
              </a:rPr>
              <a:t>  </a:t>
            </a:r>
            <a:r>
              <a:rPr sz="1550" dirty="0">
                <a:solidFill>
                  <a:srgbClr val="5E7477"/>
                </a:solidFill>
                <a:latin typeface="Arial MT"/>
                <a:cs typeface="Arial MT"/>
              </a:rPr>
              <a:t>the</a:t>
            </a:r>
            <a:r>
              <a:rPr sz="1550" spc="420" dirty="0">
                <a:solidFill>
                  <a:srgbClr val="5E7477"/>
                </a:solidFill>
                <a:latin typeface="Arial MT"/>
                <a:cs typeface="Arial MT"/>
              </a:rPr>
              <a:t> </a:t>
            </a:r>
            <a:r>
              <a:rPr sz="1550" i="1" spc="-65" dirty="0">
                <a:solidFill>
                  <a:srgbClr val="6D9095"/>
                </a:solidFill>
                <a:latin typeface="Arial"/>
                <a:cs typeface="Arial"/>
              </a:rPr>
              <a:t>A</a:t>
            </a:r>
            <a:r>
              <a:rPr sz="1550" i="1" spc="-65" dirty="0">
                <a:solidFill>
                  <a:srgbClr val="6E6E6E"/>
                </a:solidFill>
                <a:latin typeface="Arial"/>
                <a:cs typeface="Arial"/>
              </a:rPr>
              <a:t>verage_Po</a:t>
            </a:r>
            <a:r>
              <a:rPr sz="1550" i="1" spc="-95" dirty="0">
                <a:solidFill>
                  <a:srgbClr val="6E6E6E"/>
                </a:solidFill>
                <a:latin typeface="Arial"/>
                <a:cs typeface="Arial"/>
              </a:rPr>
              <a:t> </a:t>
            </a:r>
            <a:r>
              <a:rPr sz="1550" i="1" dirty="0">
                <a:solidFill>
                  <a:srgbClr val="809390"/>
                </a:solidFill>
                <a:latin typeface="Arial"/>
                <a:cs typeface="Arial"/>
              </a:rPr>
              <a:t>la</a:t>
            </a:r>
            <a:r>
              <a:rPr sz="1550" i="1" spc="-10" dirty="0">
                <a:solidFill>
                  <a:srgbClr val="809390"/>
                </a:solidFill>
                <a:latin typeface="Arial"/>
                <a:cs typeface="Arial"/>
              </a:rPr>
              <a:t> </a:t>
            </a:r>
            <a:r>
              <a:rPr sz="1550" i="1" dirty="0">
                <a:solidFill>
                  <a:srgbClr val="828282"/>
                </a:solidFill>
                <a:latin typeface="Arial"/>
                <a:cs typeface="Arial"/>
              </a:rPr>
              <a:t>r1</a:t>
            </a:r>
            <a:r>
              <a:rPr sz="1550" i="1" spc="-280" dirty="0">
                <a:solidFill>
                  <a:srgbClr val="828282"/>
                </a:solidFill>
                <a:latin typeface="Arial"/>
                <a:cs typeface="Arial"/>
              </a:rPr>
              <a:t> </a:t>
            </a:r>
            <a:r>
              <a:rPr sz="1550" i="1" spc="-50" dirty="0">
                <a:solidFill>
                  <a:srgbClr val="79938E"/>
                </a:solidFill>
                <a:latin typeface="Arial"/>
                <a:cs typeface="Arial"/>
              </a:rPr>
              <a:t>I</a:t>
            </a:r>
            <a:endParaRPr sz="1550">
              <a:latin typeface="Arial"/>
              <a:cs typeface="Arial"/>
            </a:endParaRPr>
          </a:p>
          <a:p>
            <a:pPr marL="22860">
              <a:lnSpc>
                <a:spcPts val="1500"/>
              </a:lnSpc>
              <a:tabLst>
                <a:tab pos="1179830" algn="l"/>
                <a:tab pos="2221230" algn="l"/>
              </a:tabLst>
            </a:pPr>
            <a:r>
              <a:rPr sz="1450" i="1" dirty="0">
                <a:solidFill>
                  <a:srgbClr val="6B6B6B"/>
                </a:solidFill>
                <a:latin typeface="Arial"/>
                <a:cs typeface="Arial"/>
              </a:rPr>
              <a:t>ass</a:t>
            </a:r>
            <a:r>
              <a:rPr sz="1450" i="1" dirty="0">
                <a:solidFill>
                  <a:srgbClr val="6E6E6E"/>
                </a:solidFill>
                <a:latin typeface="Arial"/>
                <a:cs typeface="Arial"/>
              </a:rPr>
              <a:t>1</a:t>
            </a:r>
            <a:r>
              <a:rPr sz="1450" i="1" spc="-225" dirty="0">
                <a:solidFill>
                  <a:srgbClr val="6E6E6E"/>
                </a:solidFill>
                <a:latin typeface="Arial"/>
                <a:cs typeface="Arial"/>
              </a:rPr>
              <a:t> </a:t>
            </a:r>
            <a:r>
              <a:rPr sz="1450" i="1" dirty="0">
                <a:solidFill>
                  <a:srgbClr val="9C9C9C"/>
                </a:solidFill>
                <a:latin typeface="Arial"/>
                <a:cs typeface="Arial"/>
              </a:rPr>
              <a:t>gn</a:t>
            </a:r>
            <a:r>
              <a:rPr sz="1450" i="1" spc="70" dirty="0">
                <a:solidFill>
                  <a:srgbClr val="9C9C9C"/>
                </a:solidFill>
                <a:latin typeface="Arial"/>
                <a:cs typeface="Arial"/>
              </a:rPr>
              <a:t>  </a:t>
            </a:r>
            <a:r>
              <a:rPr sz="1450" i="1" spc="-25" dirty="0">
                <a:solidFill>
                  <a:srgbClr val="5D807E"/>
                </a:solidFill>
                <a:latin typeface="Arial"/>
                <a:cs typeface="Arial"/>
              </a:rPr>
              <a:t>the</a:t>
            </a:r>
            <a:r>
              <a:rPr sz="1450" i="1" dirty="0">
                <a:solidFill>
                  <a:srgbClr val="5D807E"/>
                </a:solidFill>
                <a:latin typeface="Arial"/>
                <a:cs typeface="Arial"/>
              </a:rPr>
              <a:t>	</a:t>
            </a:r>
            <a:r>
              <a:rPr sz="1450" spc="65" dirty="0">
                <a:solidFill>
                  <a:srgbClr val="707070"/>
                </a:solidFill>
                <a:latin typeface="Arial MT"/>
                <a:cs typeface="Arial MT"/>
              </a:rPr>
              <a:t>sentiment</a:t>
            </a:r>
            <a:r>
              <a:rPr sz="1450" dirty="0">
                <a:solidFill>
                  <a:srgbClr val="707070"/>
                </a:solidFill>
                <a:latin typeface="Arial MT"/>
                <a:cs typeface="Arial MT"/>
              </a:rPr>
              <a:t>	</a:t>
            </a:r>
            <a:r>
              <a:rPr sz="1450" spc="-80" dirty="0">
                <a:solidFill>
                  <a:srgbClr val="75898A"/>
                </a:solidFill>
                <a:latin typeface="Arial MT"/>
                <a:cs typeface="Arial MT"/>
              </a:rPr>
              <a:t>c</a:t>
            </a:r>
            <a:r>
              <a:rPr sz="1450" spc="-170" dirty="0">
                <a:solidFill>
                  <a:srgbClr val="75898A"/>
                </a:solidFill>
                <a:latin typeface="Arial MT"/>
                <a:cs typeface="Arial MT"/>
              </a:rPr>
              <a:t> </a:t>
            </a:r>
            <a:r>
              <a:rPr sz="1450" spc="-20" dirty="0">
                <a:solidFill>
                  <a:srgbClr val="727272"/>
                </a:solidFill>
                <a:latin typeface="Arial MT"/>
                <a:cs typeface="Arial MT"/>
              </a:rPr>
              <a:t>Pass</a:t>
            </a:r>
            <a:endParaRPr sz="1450">
              <a:latin typeface="Arial MT"/>
              <a:cs typeface="Arial MT"/>
            </a:endParaRPr>
          </a:p>
          <a:p>
            <a:pPr marL="23495">
              <a:lnSpc>
                <a:spcPts val="1630"/>
              </a:lnSpc>
            </a:pPr>
            <a:r>
              <a:rPr sz="1650" spc="95" dirty="0">
                <a:solidFill>
                  <a:srgbClr val="161616"/>
                </a:solidFill>
                <a:latin typeface="Arial MT"/>
                <a:cs typeface="Arial MT"/>
              </a:rPr>
              <a:t>df1</a:t>
            </a:r>
            <a:r>
              <a:rPr sz="1650" spc="95" dirty="0">
                <a:solidFill>
                  <a:srgbClr val="3F3F3F"/>
                </a:solidFill>
                <a:latin typeface="Arial MT"/>
                <a:cs typeface="Arial MT"/>
              </a:rPr>
              <a:t>[</a:t>
            </a:r>
            <a:r>
              <a:rPr sz="1650" spc="25" dirty="0">
                <a:solidFill>
                  <a:srgbClr val="3F3F3F"/>
                </a:solidFill>
                <a:latin typeface="Arial MT"/>
                <a:cs typeface="Arial MT"/>
              </a:rPr>
              <a:t>  </a:t>
            </a:r>
            <a:r>
              <a:rPr sz="1650" spc="-40" dirty="0">
                <a:solidFill>
                  <a:srgbClr val="62855D"/>
                </a:solidFill>
                <a:latin typeface="Arial MT"/>
                <a:cs typeface="Arial MT"/>
              </a:rPr>
              <a:t>Se</a:t>
            </a:r>
            <a:r>
              <a:rPr sz="2475" spc="-60" baseline="1683" dirty="0">
                <a:solidFill>
                  <a:srgbClr val="62855D"/>
                </a:solidFill>
                <a:latin typeface="Arial MT"/>
                <a:cs typeface="Arial MT"/>
              </a:rPr>
              <a:t>nt</a:t>
            </a:r>
            <a:r>
              <a:rPr sz="1650" spc="-40" dirty="0">
                <a:solidFill>
                  <a:srgbClr val="62855D"/>
                </a:solidFill>
                <a:latin typeface="Arial MT"/>
                <a:cs typeface="Arial MT"/>
              </a:rPr>
              <a:t>1nent_C1ass</a:t>
            </a:r>
            <a:r>
              <a:rPr sz="1650" spc="-40" dirty="0">
                <a:solidFill>
                  <a:srgbClr val="6D8970"/>
                </a:solidFill>
                <a:latin typeface="Arial MT"/>
                <a:cs typeface="Arial MT"/>
              </a:rPr>
              <a:t>'</a:t>
            </a:r>
            <a:r>
              <a:rPr sz="1650" spc="-20" dirty="0">
                <a:solidFill>
                  <a:srgbClr val="6D8970"/>
                </a:solidFill>
                <a:latin typeface="Arial MT"/>
                <a:cs typeface="Arial MT"/>
              </a:rPr>
              <a:t> </a:t>
            </a:r>
            <a:r>
              <a:rPr sz="1650" dirty="0">
                <a:solidFill>
                  <a:srgbClr val="565656"/>
                </a:solidFill>
                <a:latin typeface="Arial MT"/>
                <a:cs typeface="Arial MT"/>
              </a:rPr>
              <a:t>]</a:t>
            </a:r>
            <a:r>
              <a:rPr sz="1650" spc="25" dirty="0">
                <a:solidFill>
                  <a:srgbClr val="565656"/>
                </a:solidFill>
                <a:latin typeface="Arial MT"/>
                <a:cs typeface="Arial MT"/>
              </a:rPr>
              <a:t>  </a:t>
            </a:r>
            <a:r>
              <a:rPr sz="1650" spc="-50" dirty="0">
                <a:solidFill>
                  <a:srgbClr val="5D5D5D"/>
                </a:solidFill>
                <a:latin typeface="Arial MT"/>
                <a:cs typeface="Arial MT"/>
              </a:rPr>
              <a:t>=</a:t>
            </a:r>
            <a:endParaRPr sz="1650">
              <a:latin typeface="Arial MT"/>
              <a:cs typeface="Arial MT"/>
            </a:endParaRPr>
          </a:p>
          <a:p>
            <a:pPr marL="23495">
              <a:lnSpc>
                <a:spcPts val="1770"/>
              </a:lnSpc>
            </a:pPr>
            <a:r>
              <a:rPr sz="1650" spc="95" dirty="0">
                <a:solidFill>
                  <a:srgbClr val="0F0F0F"/>
                </a:solidFill>
                <a:latin typeface="Arial MT"/>
                <a:cs typeface="Arial MT"/>
              </a:rPr>
              <a:t>df1</a:t>
            </a:r>
            <a:r>
              <a:rPr sz="1650" spc="95" dirty="0">
                <a:solidFill>
                  <a:srgbClr val="4D4D4D"/>
                </a:solidFill>
                <a:latin typeface="Arial MT"/>
                <a:cs typeface="Arial MT"/>
              </a:rPr>
              <a:t>[</a:t>
            </a:r>
            <a:r>
              <a:rPr sz="1650" spc="-60" dirty="0">
                <a:solidFill>
                  <a:srgbClr val="4D4D4D"/>
                </a:solidFill>
                <a:latin typeface="Arial MT"/>
                <a:cs typeface="Arial MT"/>
              </a:rPr>
              <a:t> </a:t>
            </a:r>
            <a:r>
              <a:rPr sz="1650" dirty="0">
                <a:solidFill>
                  <a:srgbClr val="4F705D"/>
                </a:solidFill>
                <a:latin typeface="Arial MT"/>
                <a:cs typeface="Arial MT"/>
              </a:rPr>
              <a:t>'</a:t>
            </a:r>
            <a:r>
              <a:rPr sz="1650" dirty="0">
                <a:solidFill>
                  <a:srgbClr val="569E64"/>
                </a:solidFill>
                <a:latin typeface="Arial MT"/>
                <a:cs typeface="Arial MT"/>
              </a:rPr>
              <a:t>Average</a:t>
            </a:r>
            <a:r>
              <a:rPr sz="1650" spc="120" dirty="0">
                <a:solidFill>
                  <a:srgbClr val="569E64"/>
                </a:solidFill>
                <a:latin typeface="Arial MT"/>
                <a:cs typeface="Arial MT"/>
              </a:rPr>
              <a:t> </a:t>
            </a:r>
            <a:r>
              <a:rPr sz="1650" spc="140" dirty="0">
                <a:solidFill>
                  <a:srgbClr val="568056"/>
                </a:solidFill>
                <a:latin typeface="Arial MT"/>
                <a:cs typeface="Arial MT"/>
              </a:rPr>
              <a:t>Polarity'</a:t>
            </a:r>
            <a:r>
              <a:rPr sz="1650" spc="50" dirty="0">
                <a:solidFill>
                  <a:srgbClr val="568056"/>
                </a:solidFill>
                <a:latin typeface="Arial MT"/>
                <a:cs typeface="Arial MT"/>
              </a:rPr>
              <a:t> </a:t>
            </a:r>
            <a:r>
              <a:rPr sz="1650" spc="95" dirty="0">
                <a:solidFill>
                  <a:srgbClr val="383838"/>
                </a:solidFill>
                <a:latin typeface="Arial MT"/>
                <a:cs typeface="Arial MT"/>
              </a:rPr>
              <a:t>]</a:t>
            </a:r>
            <a:r>
              <a:rPr sz="1650" spc="-210" dirty="0">
                <a:solidFill>
                  <a:srgbClr val="383838"/>
                </a:solidFill>
                <a:latin typeface="Arial MT"/>
                <a:cs typeface="Arial MT"/>
              </a:rPr>
              <a:t> </a:t>
            </a:r>
            <a:r>
              <a:rPr sz="1650" spc="-10" dirty="0">
                <a:solidFill>
                  <a:srgbClr val="151515"/>
                </a:solidFill>
                <a:latin typeface="Arial MT"/>
                <a:cs typeface="Arial MT"/>
              </a:rPr>
              <a:t>.</a:t>
            </a:r>
            <a:r>
              <a:rPr sz="1650" spc="-10" dirty="0">
                <a:solidFill>
                  <a:srgbClr val="1A1A1A"/>
                </a:solidFill>
                <a:latin typeface="Arial MT"/>
                <a:cs typeface="Arial MT"/>
              </a:rPr>
              <a:t>app\y(sent1nent_c1ass)</a:t>
            </a:r>
            <a:endParaRPr sz="1650">
              <a:latin typeface="Arial MT"/>
              <a:cs typeface="Arial MT"/>
            </a:endParaRPr>
          </a:p>
          <a:p>
            <a:pPr marL="19685">
              <a:lnSpc>
                <a:spcPct val="100000"/>
              </a:lnSpc>
              <a:spcBef>
                <a:spcPts val="855"/>
              </a:spcBef>
            </a:pPr>
            <a:r>
              <a:rPr sz="1600" dirty="0">
                <a:solidFill>
                  <a:srgbClr val="282828"/>
                </a:solidFill>
                <a:latin typeface="Lucida Sans Unicode"/>
                <a:cs typeface="Lucida Sans Unicode"/>
              </a:rPr>
              <a:t>dft</a:t>
            </a:r>
            <a:r>
              <a:rPr sz="1600" spc="-100" dirty="0">
                <a:solidFill>
                  <a:srgbClr val="282828"/>
                </a:solidFill>
                <a:latin typeface="Lucida Sans Unicode"/>
                <a:cs typeface="Lucida Sans Unicode"/>
              </a:rPr>
              <a:t> </a:t>
            </a:r>
            <a:r>
              <a:rPr sz="1600" spc="-45" dirty="0">
                <a:solidFill>
                  <a:srgbClr val="0E0E0E"/>
                </a:solidFill>
                <a:latin typeface="Lucida Sans Unicode"/>
                <a:cs typeface="Lucida Sans Unicode"/>
              </a:rPr>
              <a:t>.</a:t>
            </a:r>
            <a:r>
              <a:rPr sz="1600" spc="-45" dirty="0">
                <a:solidFill>
                  <a:srgbClr val="232323"/>
                </a:solidFill>
                <a:latin typeface="Lucida Sans Unicode"/>
                <a:cs typeface="Lucida Sans Unicode"/>
              </a:rPr>
              <a:t>head</a:t>
            </a:r>
            <a:r>
              <a:rPr sz="1600" spc="-45" dirty="0">
                <a:solidFill>
                  <a:srgbClr val="595959"/>
                </a:solidFill>
                <a:latin typeface="Lucida Sans Unicode"/>
                <a:cs typeface="Lucida Sans Unicode"/>
              </a:rPr>
              <a:t>I</a:t>
            </a:r>
            <a:r>
              <a:rPr sz="1600" spc="-30" dirty="0">
                <a:solidFill>
                  <a:srgbClr val="595959"/>
                </a:solidFill>
                <a:latin typeface="Lucida Sans Unicode"/>
                <a:cs typeface="Lucida Sans Unicode"/>
              </a:rPr>
              <a:t> </a:t>
            </a:r>
            <a:r>
              <a:rPr sz="1600" spc="-50" dirty="0">
                <a:solidFill>
                  <a:srgbClr val="565656"/>
                </a:solidFill>
                <a:latin typeface="Lucida Sans Unicode"/>
                <a:cs typeface="Lucida Sans Unicode"/>
              </a:rPr>
              <a:t>)</a:t>
            </a:r>
            <a:endParaRPr sz="1600">
              <a:latin typeface="Lucida Sans Unicode"/>
              <a:cs typeface="Lucida Sans Unicode"/>
            </a:endParaRPr>
          </a:p>
        </p:txBody>
      </p:sp>
      <p:sp>
        <p:nvSpPr>
          <p:cNvPr id="3" name="object 3"/>
          <p:cNvSpPr txBox="1"/>
          <p:nvPr/>
        </p:nvSpPr>
        <p:spPr>
          <a:xfrm>
            <a:off x="5967884" y="2353817"/>
            <a:ext cx="932180" cy="261620"/>
          </a:xfrm>
          <a:prstGeom prst="rect">
            <a:avLst/>
          </a:prstGeom>
        </p:spPr>
        <p:txBody>
          <a:bodyPr vert="horz" wrap="square" lIns="0" tIns="12700" rIns="0" bIns="0" rtlCol="0">
            <a:spAutoFit/>
          </a:bodyPr>
          <a:lstStyle/>
          <a:p>
            <a:pPr marL="12700">
              <a:lnSpc>
                <a:spcPct val="100000"/>
              </a:lnSpc>
              <a:spcBef>
                <a:spcPts val="100"/>
              </a:spcBef>
              <a:tabLst>
                <a:tab pos="765810" algn="l"/>
              </a:tabLst>
            </a:pPr>
            <a:r>
              <a:rPr sz="1550" i="1" spc="-210" dirty="0">
                <a:solidFill>
                  <a:srgbClr val="797979"/>
                </a:solidFill>
                <a:latin typeface="Arial"/>
                <a:cs typeface="Arial"/>
              </a:rPr>
              <a:t>Co</a:t>
            </a:r>
            <a:r>
              <a:rPr sz="1550" i="1" spc="-200" dirty="0">
                <a:solidFill>
                  <a:srgbClr val="797979"/>
                </a:solidFill>
                <a:latin typeface="Arial"/>
                <a:cs typeface="Arial"/>
              </a:rPr>
              <a:t> </a:t>
            </a:r>
            <a:r>
              <a:rPr sz="1550" i="1" spc="-85" dirty="0">
                <a:solidFill>
                  <a:srgbClr val="8CA5AA"/>
                </a:solidFill>
                <a:latin typeface="Arial"/>
                <a:cs typeface="Arial"/>
              </a:rPr>
              <a:t>I</a:t>
            </a:r>
            <a:r>
              <a:rPr sz="1550" i="1" spc="-80" dirty="0">
                <a:solidFill>
                  <a:srgbClr val="8CA5AA"/>
                </a:solidFill>
                <a:latin typeface="Arial"/>
                <a:cs typeface="Arial"/>
              </a:rPr>
              <a:t> </a:t>
            </a:r>
            <a:r>
              <a:rPr sz="1550" i="1" spc="-25" dirty="0">
                <a:solidFill>
                  <a:srgbClr val="8CA59E"/>
                </a:solidFill>
                <a:latin typeface="Arial"/>
                <a:cs typeface="Arial"/>
              </a:rPr>
              <a:t>unn</a:t>
            </a:r>
            <a:r>
              <a:rPr sz="1550" i="1" dirty="0">
                <a:solidFill>
                  <a:srgbClr val="8CA59E"/>
                </a:solidFill>
                <a:latin typeface="Arial"/>
                <a:cs typeface="Arial"/>
              </a:rPr>
              <a:t>	</a:t>
            </a:r>
            <a:r>
              <a:rPr sz="1550" i="1" spc="-25" dirty="0">
                <a:solidFill>
                  <a:srgbClr val="838383"/>
                </a:solidFill>
                <a:latin typeface="Arial"/>
                <a:cs typeface="Arial"/>
              </a:rPr>
              <a:t>to</a:t>
            </a:r>
            <a:endParaRPr sz="1550">
              <a:latin typeface="Arial"/>
              <a:cs typeface="Arial"/>
            </a:endParaRPr>
          </a:p>
        </p:txBody>
      </p:sp>
      <p:sp>
        <p:nvSpPr>
          <p:cNvPr id="4" name="object 4"/>
          <p:cNvSpPr txBox="1"/>
          <p:nvPr/>
        </p:nvSpPr>
        <p:spPr>
          <a:xfrm>
            <a:off x="1557365" y="4120133"/>
            <a:ext cx="4143375" cy="1418590"/>
          </a:xfrm>
          <a:prstGeom prst="rect">
            <a:avLst/>
          </a:prstGeom>
        </p:spPr>
        <p:txBody>
          <a:bodyPr vert="horz" wrap="square" lIns="0" tIns="12700" rIns="0" bIns="0" rtlCol="0">
            <a:spAutoFit/>
          </a:bodyPr>
          <a:lstStyle/>
          <a:p>
            <a:pPr marL="12700">
              <a:lnSpc>
                <a:spcPts val="2035"/>
              </a:lnSpc>
              <a:spcBef>
                <a:spcPts val="100"/>
              </a:spcBef>
              <a:tabLst>
                <a:tab pos="2412365" algn="l"/>
              </a:tabLst>
            </a:pPr>
            <a:r>
              <a:rPr sz="1850" spc="-10" dirty="0">
                <a:latin typeface="Arial MT"/>
                <a:cs typeface="Arial MT"/>
              </a:rPr>
              <a:t>Average_Potar1ty</a:t>
            </a:r>
            <a:r>
              <a:rPr sz="1850" dirty="0">
                <a:latin typeface="Arial MT"/>
                <a:cs typeface="Arial MT"/>
              </a:rPr>
              <a:t>	</a:t>
            </a:r>
            <a:r>
              <a:rPr sz="1850" spc="-40" dirty="0">
                <a:latin typeface="Arial MT"/>
                <a:cs typeface="Arial MT"/>
              </a:rPr>
              <a:t>Sentinent_C1ass</a:t>
            </a:r>
            <a:endParaRPr sz="1850">
              <a:latin typeface="Arial MT"/>
              <a:cs typeface="Arial MT"/>
            </a:endParaRPr>
          </a:p>
          <a:p>
            <a:pPr marL="1386205">
              <a:lnSpc>
                <a:spcPts val="1775"/>
              </a:lnSpc>
              <a:tabLst>
                <a:tab pos="3218180" algn="l"/>
              </a:tabLst>
            </a:pPr>
            <a:r>
              <a:rPr sz="2775" spc="-30" baseline="1501" dirty="0">
                <a:latin typeface="Arial MT"/>
                <a:cs typeface="Arial MT"/>
              </a:rPr>
              <a:t>0.68</a:t>
            </a:r>
            <a:r>
              <a:rPr sz="2775" baseline="1501" dirty="0">
                <a:latin typeface="Arial MT"/>
                <a:cs typeface="Arial MT"/>
              </a:rPr>
              <a:t>	</a:t>
            </a:r>
            <a:r>
              <a:rPr sz="2775" spc="-15" baseline="1501" dirty="0">
                <a:latin typeface="Arial MT"/>
                <a:cs typeface="Arial MT"/>
              </a:rPr>
              <a:t>po</a:t>
            </a:r>
            <a:r>
              <a:rPr sz="1850" spc="-10" dirty="0">
                <a:latin typeface="Arial MT"/>
                <a:cs typeface="Arial MT"/>
              </a:rPr>
              <a:t>s</a:t>
            </a:r>
            <a:r>
              <a:rPr sz="2775" spc="-15" baseline="1501" dirty="0">
                <a:latin typeface="Arial MT"/>
                <a:cs typeface="Arial MT"/>
              </a:rPr>
              <a:t>itive</a:t>
            </a:r>
            <a:endParaRPr sz="2775" baseline="1501">
              <a:latin typeface="Arial MT"/>
              <a:cs typeface="Arial MT"/>
            </a:endParaRPr>
          </a:p>
          <a:p>
            <a:pPr marL="1386205">
              <a:lnSpc>
                <a:spcPts val="1739"/>
              </a:lnSpc>
              <a:tabLst>
                <a:tab pos="2073275" algn="l"/>
              </a:tabLst>
            </a:pPr>
            <a:r>
              <a:rPr sz="2775" spc="-30" baseline="1501" dirty="0">
                <a:latin typeface="Arial MT"/>
                <a:cs typeface="Arial MT"/>
              </a:rPr>
              <a:t>0.7</a:t>
            </a:r>
            <a:r>
              <a:rPr sz="1850" spc="-20" dirty="0">
                <a:latin typeface="Arial MT"/>
                <a:cs typeface="Arial MT"/>
              </a:rPr>
              <a:t>8</a:t>
            </a:r>
            <a:r>
              <a:rPr sz="1850" dirty="0">
                <a:latin typeface="Arial MT"/>
                <a:cs typeface="Arial MT"/>
              </a:rPr>
              <a:t>	e</a:t>
            </a:r>
            <a:r>
              <a:rPr sz="2775" baseline="3003" dirty="0">
                <a:latin typeface="Arial MT"/>
                <a:cs typeface="Arial MT"/>
              </a:rPr>
              <a:t>xt</a:t>
            </a:r>
            <a:r>
              <a:rPr sz="1850" dirty="0">
                <a:latin typeface="Arial MT"/>
                <a:cs typeface="Arial MT"/>
              </a:rPr>
              <a:t>remely</a:t>
            </a:r>
            <a:r>
              <a:rPr sz="1850" spc="470" dirty="0">
                <a:latin typeface="Arial MT"/>
                <a:cs typeface="Arial MT"/>
              </a:rPr>
              <a:t> </a:t>
            </a:r>
            <a:r>
              <a:rPr sz="2775" spc="135" baseline="1501" dirty="0">
                <a:latin typeface="Arial MT"/>
                <a:cs typeface="Arial MT"/>
              </a:rPr>
              <a:t>positive</a:t>
            </a:r>
            <a:endParaRPr sz="2775" baseline="1501">
              <a:latin typeface="Arial MT"/>
              <a:cs typeface="Arial MT"/>
            </a:endParaRPr>
          </a:p>
          <a:p>
            <a:pPr marL="1386205">
              <a:lnSpc>
                <a:spcPts val="1675"/>
              </a:lnSpc>
              <a:tabLst>
                <a:tab pos="3218815" algn="l"/>
              </a:tabLst>
            </a:pPr>
            <a:r>
              <a:rPr sz="1800" spc="-20" dirty="0">
                <a:latin typeface="Arial MT"/>
                <a:cs typeface="Arial MT"/>
              </a:rPr>
              <a:t>0.27</a:t>
            </a:r>
            <a:r>
              <a:rPr sz="1800" dirty="0">
                <a:latin typeface="Arial MT"/>
                <a:cs typeface="Arial MT"/>
              </a:rPr>
              <a:t>	</a:t>
            </a:r>
            <a:r>
              <a:rPr sz="1800" spc="110" dirty="0">
                <a:latin typeface="Arial MT"/>
                <a:cs typeface="Arial MT"/>
              </a:rPr>
              <a:t>positive</a:t>
            </a:r>
            <a:endParaRPr sz="1800">
              <a:latin typeface="Arial MT"/>
              <a:cs typeface="Arial MT"/>
            </a:endParaRPr>
          </a:p>
          <a:p>
            <a:pPr marL="1380490">
              <a:lnSpc>
                <a:spcPts val="1739"/>
              </a:lnSpc>
              <a:tabLst>
                <a:tab pos="3210560" algn="l"/>
              </a:tabLst>
            </a:pPr>
            <a:r>
              <a:rPr sz="1900" spc="-20" dirty="0">
                <a:latin typeface="Lucida Sans Unicode"/>
                <a:cs typeface="Lucida Sans Unicode"/>
              </a:rPr>
              <a:t>0.</a:t>
            </a:r>
            <a:r>
              <a:rPr sz="1900" spc="-20" dirty="0">
                <a:solidFill>
                  <a:srgbClr val="131313"/>
                </a:solidFill>
                <a:latin typeface="Lucida Sans Unicode"/>
                <a:cs typeface="Lucida Sans Unicode"/>
              </a:rPr>
              <a:t>6e</a:t>
            </a:r>
            <a:r>
              <a:rPr sz="1900" dirty="0">
                <a:solidFill>
                  <a:srgbClr val="131313"/>
                </a:solidFill>
                <a:latin typeface="Lucida Sans Unicode"/>
                <a:cs typeface="Lucida Sans Unicode"/>
              </a:rPr>
              <a:t>	</a:t>
            </a:r>
            <a:r>
              <a:rPr sz="1900" spc="-75" dirty="0">
                <a:latin typeface="Lucida Sans Unicode"/>
                <a:cs typeface="Lucida Sans Unicode"/>
              </a:rPr>
              <a:t>pos1tive</a:t>
            </a:r>
            <a:endParaRPr sz="1900">
              <a:latin typeface="Lucida Sans Unicode"/>
              <a:cs typeface="Lucida Sans Unicode"/>
            </a:endParaRPr>
          </a:p>
          <a:p>
            <a:pPr marL="1379855">
              <a:lnSpc>
                <a:spcPts val="2005"/>
              </a:lnSpc>
              <a:tabLst>
                <a:tab pos="3210560" algn="l"/>
              </a:tabLst>
            </a:pPr>
            <a:r>
              <a:rPr sz="1900" spc="-20" dirty="0">
                <a:latin typeface="Lucida Sans Unicode"/>
                <a:cs typeface="Lucida Sans Unicode"/>
              </a:rPr>
              <a:t>6.</a:t>
            </a:r>
            <a:r>
              <a:rPr sz="1900" spc="-20" dirty="0">
                <a:solidFill>
                  <a:srgbClr val="030303"/>
                </a:solidFill>
                <a:latin typeface="Lucida Sans Unicode"/>
                <a:cs typeface="Lucida Sans Unicode"/>
              </a:rPr>
              <a:t>16</a:t>
            </a:r>
            <a:r>
              <a:rPr sz="1900" dirty="0">
                <a:solidFill>
                  <a:srgbClr val="030303"/>
                </a:solidFill>
                <a:latin typeface="Lucida Sans Unicode"/>
                <a:cs typeface="Lucida Sans Unicode"/>
              </a:rPr>
              <a:t>	</a:t>
            </a:r>
            <a:r>
              <a:rPr sz="1900" spc="-170" dirty="0">
                <a:solidFill>
                  <a:srgbClr val="282828"/>
                </a:solidFill>
                <a:latin typeface="Lucida Sans Unicode"/>
                <a:cs typeface="Lucida Sans Unicode"/>
              </a:rPr>
              <a:t>pos</a:t>
            </a:r>
            <a:r>
              <a:rPr sz="1900" spc="-170" dirty="0">
                <a:latin typeface="Lucida Sans Unicode"/>
                <a:cs typeface="Lucida Sans Unicode"/>
              </a:rPr>
              <a:t>'ggive</a:t>
            </a:r>
            <a:endParaRPr sz="1900">
              <a:latin typeface="Lucida Sans Unicode"/>
              <a:cs typeface="Lucida Sans Unicode"/>
            </a:endParaRPr>
          </a:p>
        </p:txBody>
      </p:sp>
      <p:sp>
        <p:nvSpPr>
          <p:cNvPr id="5" name="object 5"/>
          <p:cNvSpPr txBox="1"/>
          <p:nvPr/>
        </p:nvSpPr>
        <p:spPr>
          <a:xfrm>
            <a:off x="525544" y="6518402"/>
            <a:ext cx="5357495" cy="762000"/>
          </a:xfrm>
          <a:prstGeom prst="rect">
            <a:avLst/>
          </a:prstGeom>
        </p:spPr>
        <p:txBody>
          <a:bodyPr vert="horz" wrap="square" lIns="0" tIns="45085" rIns="0" bIns="0" rtlCol="0">
            <a:spAutoFit/>
          </a:bodyPr>
          <a:lstStyle/>
          <a:p>
            <a:pPr marL="22225" marR="5080" indent="-5080">
              <a:lnSpc>
                <a:spcPts val="1370"/>
              </a:lnSpc>
              <a:spcBef>
                <a:spcPts val="355"/>
              </a:spcBef>
              <a:tabLst>
                <a:tab pos="1687830" algn="l"/>
              </a:tabLst>
            </a:pPr>
            <a:r>
              <a:rPr sz="1350" i="1" dirty="0">
                <a:solidFill>
                  <a:srgbClr val="6E8A8C"/>
                </a:solidFill>
                <a:latin typeface="Calibri"/>
                <a:cs typeface="Calibri"/>
              </a:rPr>
              <a:t>#</a:t>
            </a:r>
            <a:r>
              <a:rPr sz="1350" i="1" spc="480" dirty="0">
                <a:solidFill>
                  <a:srgbClr val="6E8A8C"/>
                </a:solidFill>
                <a:latin typeface="Calibri"/>
                <a:cs typeface="Calibri"/>
              </a:rPr>
              <a:t> </a:t>
            </a:r>
            <a:r>
              <a:rPr sz="1350" i="1" spc="-10" dirty="0">
                <a:solidFill>
                  <a:srgbClr val="B5B5B5"/>
                </a:solidFill>
                <a:latin typeface="Calibri"/>
                <a:cs typeface="Calibri"/>
              </a:rPr>
              <a:t>Ca</a:t>
            </a:r>
            <a:r>
              <a:rPr sz="1350" i="1" spc="-130" dirty="0">
                <a:solidFill>
                  <a:srgbClr val="B5B5B5"/>
                </a:solidFill>
                <a:latin typeface="Calibri"/>
                <a:cs typeface="Calibri"/>
              </a:rPr>
              <a:t> </a:t>
            </a:r>
            <a:r>
              <a:rPr sz="1350" i="1" dirty="0">
                <a:solidFill>
                  <a:srgbClr val="6B8582"/>
                </a:solidFill>
                <a:latin typeface="Calibri"/>
                <a:cs typeface="Calibri"/>
              </a:rPr>
              <a:t>I</a:t>
            </a:r>
            <a:r>
              <a:rPr sz="1350" i="1" spc="40" dirty="0">
                <a:solidFill>
                  <a:srgbClr val="6B8582"/>
                </a:solidFill>
                <a:latin typeface="Calibri"/>
                <a:cs typeface="Calibri"/>
              </a:rPr>
              <a:t> </a:t>
            </a:r>
            <a:r>
              <a:rPr sz="1350" i="1" spc="114" dirty="0">
                <a:solidFill>
                  <a:srgbClr val="8C9E9E"/>
                </a:solidFill>
                <a:latin typeface="Calibri"/>
                <a:cs typeface="Calibri"/>
              </a:rPr>
              <a:t>cula</a:t>
            </a:r>
            <a:r>
              <a:rPr sz="1350" i="1" spc="-130" dirty="0">
                <a:solidFill>
                  <a:srgbClr val="8C9E9E"/>
                </a:solidFill>
                <a:latin typeface="Calibri"/>
                <a:cs typeface="Calibri"/>
              </a:rPr>
              <a:t> </a:t>
            </a:r>
            <a:r>
              <a:rPr sz="1350" i="1" spc="114" dirty="0">
                <a:solidFill>
                  <a:srgbClr val="666666"/>
                </a:solidFill>
                <a:latin typeface="Calibri"/>
                <a:cs typeface="Calibri"/>
              </a:rPr>
              <a:t>tee</a:t>
            </a:r>
            <a:r>
              <a:rPr sz="1350" i="1" spc="350" dirty="0">
                <a:solidFill>
                  <a:srgbClr val="666666"/>
                </a:solidFill>
                <a:latin typeface="Calibri"/>
                <a:cs typeface="Calibri"/>
              </a:rPr>
              <a:t> </a:t>
            </a:r>
            <a:r>
              <a:rPr sz="1350" i="1" dirty="0">
                <a:solidFill>
                  <a:srgbClr val="696969"/>
                </a:solidFill>
                <a:latin typeface="Calibri"/>
                <a:cs typeface="Calibri"/>
              </a:rPr>
              <a:t>and</a:t>
            </a:r>
            <a:r>
              <a:rPr sz="1350" i="1" spc="490" dirty="0">
                <a:solidFill>
                  <a:srgbClr val="696969"/>
                </a:solidFill>
                <a:latin typeface="Calibri"/>
                <a:cs typeface="Calibri"/>
              </a:rPr>
              <a:t> </a:t>
            </a:r>
            <a:r>
              <a:rPr sz="1350" i="1" spc="95" dirty="0">
                <a:solidFill>
                  <a:srgbClr val="6B6B6B"/>
                </a:solidFill>
                <a:latin typeface="Calibri"/>
                <a:cs typeface="Calibri"/>
              </a:rPr>
              <a:t>pr:ints</a:t>
            </a:r>
            <a:r>
              <a:rPr sz="1350" i="1" spc="145" dirty="0">
                <a:solidFill>
                  <a:srgbClr val="6B6B6B"/>
                </a:solidFill>
                <a:latin typeface="Calibri"/>
                <a:cs typeface="Calibri"/>
              </a:rPr>
              <a:t>  </a:t>
            </a:r>
            <a:r>
              <a:rPr sz="1350" i="1" spc="114" dirty="0">
                <a:solidFill>
                  <a:srgbClr val="6D6D6D"/>
                </a:solidFill>
                <a:latin typeface="Calibri"/>
                <a:cs typeface="Calibri"/>
              </a:rPr>
              <a:t>the</a:t>
            </a:r>
            <a:r>
              <a:rPr sz="1350" i="1" spc="409" dirty="0">
                <a:solidFill>
                  <a:srgbClr val="6D6D6D"/>
                </a:solidFill>
                <a:latin typeface="Calibri"/>
                <a:cs typeface="Calibri"/>
              </a:rPr>
              <a:t> </a:t>
            </a:r>
            <a:r>
              <a:rPr sz="1350" i="1" spc="105" dirty="0">
                <a:solidFill>
                  <a:srgbClr val="5D5D5D"/>
                </a:solidFill>
                <a:latin typeface="Calibri"/>
                <a:cs typeface="Calibri"/>
              </a:rPr>
              <a:t>overal</a:t>
            </a:r>
            <a:r>
              <a:rPr sz="1350" i="1" spc="20" dirty="0">
                <a:solidFill>
                  <a:srgbClr val="5D5D5D"/>
                </a:solidFill>
                <a:latin typeface="Calibri"/>
                <a:cs typeface="Calibri"/>
              </a:rPr>
              <a:t> </a:t>
            </a:r>
            <a:r>
              <a:rPr sz="1350" i="1" spc="70" dirty="0">
                <a:solidFill>
                  <a:srgbClr val="8EA3A1"/>
                </a:solidFill>
                <a:latin typeface="Calibri"/>
                <a:cs typeface="Calibri"/>
              </a:rPr>
              <a:t>I</a:t>
            </a:r>
            <a:r>
              <a:rPr sz="1350" i="1" spc="165" dirty="0">
                <a:solidFill>
                  <a:srgbClr val="8EA3A1"/>
                </a:solidFill>
                <a:latin typeface="Calibri"/>
                <a:cs typeface="Calibri"/>
              </a:rPr>
              <a:t>  </a:t>
            </a:r>
            <a:r>
              <a:rPr sz="1350" i="1" spc="70" dirty="0">
                <a:solidFill>
                  <a:srgbClr val="6E6E6E"/>
                </a:solidFill>
                <a:latin typeface="Calibri"/>
                <a:cs typeface="Calibri"/>
              </a:rPr>
              <a:t>average</a:t>
            </a:r>
            <a:r>
              <a:rPr sz="1350" i="1" spc="150" dirty="0">
                <a:solidFill>
                  <a:srgbClr val="6E6E6E"/>
                </a:solidFill>
                <a:latin typeface="Calibri"/>
                <a:cs typeface="Calibri"/>
              </a:rPr>
              <a:t>  </a:t>
            </a:r>
            <a:r>
              <a:rPr sz="1350" i="1" spc="-10" dirty="0">
                <a:solidFill>
                  <a:srgbClr val="89A7AA"/>
                </a:solidFill>
                <a:latin typeface="Calibri"/>
                <a:cs typeface="Calibri"/>
              </a:rPr>
              <a:t>po</a:t>
            </a:r>
            <a:r>
              <a:rPr sz="1350" i="1" spc="-160" dirty="0">
                <a:solidFill>
                  <a:srgbClr val="89A7AA"/>
                </a:solidFill>
                <a:latin typeface="Calibri"/>
                <a:cs typeface="Calibri"/>
              </a:rPr>
              <a:t> </a:t>
            </a:r>
            <a:r>
              <a:rPr sz="1350" i="1" dirty="0">
                <a:solidFill>
                  <a:srgbClr val="90B1AA"/>
                </a:solidFill>
                <a:latin typeface="Calibri"/>
                <a:cs typeface="Calibri"/>
              </a:rPr>
              <a:t>I</a:t>
            </a:r>
            <a:r>
              <a:rPr sz="1350" i="1" spc="-55" dirty="0">
                <a:solidFill>
                  <a:srgbClr val="90B1AA"/>
                </a:solidFill>
                <a:latin typeface="Calibri"/>
                <a:cs typeface="Calibri"/>
              </a:rPr>
              <a:t> </a:t>
            </a:r>
            <a:r>
              <a:rPr sz="1350" i="1" dirty="0">
                <a:solidFill>
                  <a:srgbClr val="6E6E6E"/>
                </a:solidFill>
                <a:latin typeface="Calibri"/>
                <a:cs typeface="Calibri"/>
              </a:rPr>
              <a:t>ar:i</a:t>
            </a:r>
            <a:r>
              <a:rPr sz="1350" i="1" spc="-105" dirty="0">
                <a:solidFill>
                  <a:srgbClr val="6E6E6E"/>
                </a:solidFill>
                <a:latin typeface="Calibri"/>
                <a:cs typeface="Calibri"/>
              </a:rPr>
              <a:t> </a:t>
            </a:r>
            <a:r>
              <a:rPr sz="1350" i="1" dirty="0">
                <a:solidFill>
                  <a:srgbClr val="7E7E7E"/>
                </a:solidFill>
                <a:latin typeface="Calibri"/>
                <a:cs typeface="Calibri"/>
              </a:rPr>
              <a:t>by</a:t>
            </a:r>
            <a:r>
              <a:rPr sz="1350" i="1" spc="145" dirty="0">
                <a:solidFill>
                  <a:srgbClr val="7E7E7E"/>
                </a:solidFill>
                <a:latin typeface="Calibri"/>
                <a:cs typeface="Calibri"/>
              </a:rPr>
              <a:t>  </a:t>
            </a:r>
            <a:r>
              <a:rPr sz="1350" i="1" spc="90" dirty="0">
                <a:solidFill>
                  <a:srgbClr val="676767"/>
                </a:solidFill>
                <a:latin typeface="Calibri"/>
                <a:cs typeface="Calibri"/>
              </a:rPr>
              <a:t>score </a:t>
            </a:r>
            <a:r>
              <a:rPr sz="1350" i="1" spc="-10" dirty="0">
                <a:solidFill>
                  <a:srgbClr val="777777"/>
                </a:solidFill>
                <a:latin typeface="Calibri"/>
                <a:cs typeface="Calibri"/>
              </a:rPr>
              <a:t>end:i</a:t>
            </a:r>
            <a:r>
              <a:rPr sz="1350" i="1" spc="-30" dirty="0">
                <a:solidFill>
                  <a:srgbClr val="777777"/>
                </a:solidFill>
                <a:latin typeface="Calibri"/>
                <a:cs typeface="Calibri"/>
              </a:rPr>
              <a:t> </a:t>
            </a:r>
            <a:r>
              <a:rPr sz="1350" i="1" dirty="0">
                <a:solidFill>
                  <a:srgbClr val="809995"/>
                </a:solidFill>
                <a:latin typeface="Calibri"/>
                <a:cs typeface="Calibri"/>
              </a:rPr>
              <a:t>re</a:t>
            </a:r>
            <a:r>
              <a:rPr sz="1350" i="1" spc="175" dirty="0">
                <a:solidFill>
                  <a:srgbClr val="809995"/>
                </a:solidFill>
                <a:latin typeface="Calibri"/>
                <a:cs typeface="Calibri"/>
              </a:rPr>
              <a:t>  </a:t>
            </a:r>
            <a:r>
              <a:rPr sz="1350" i="1" spc="-10" dirty="0">
                <a:solidFill>
                  <a:srgbClr val="5B7070"/>
                </a:solidFill>
                <a:latin typeface="Calibri"/>
                <a:cs typeface="Calibri"/>
              </a:rPr>
              <a:t>da</a:t>
            </a:r>
            <a:r>
              <a:rPr sz="1350" i="1" spc="-130" dirty="0">
                <a:solidFill>
                  <a:srgbClr val="5B7070"/>
                </a:solidFill>
                <a:latin typeface="Calibri"/>
                <a:cs typeface="Calibri"/>
              </a:rPr>
              <a:t> </a:t>
            </a:r>
            <a:r>
              <a:rPr sz="1350" i="1" spc="120" dirty="0">
                <a:solidFill>
                  <a:srgbClr val="676767"/>
                </a:solidFill>
                <a:latin typeface="Calibri"/>
                <a:cs typeface="Calibri"/>
              </a:rPr>
              <a:t>taset</a:t>
            </a:r>
            <a:r>
              <a:rPr sz="1350" i="1" spc="105" dirty="0">
                <a:solidFill>
                  <a:srgbClr val="676767"/>
                </a:solidFill>
                <a:latin typeface="Calibri"/>
                <a:cs typeface="Calibri"/>
              </a:rPr>
              <a:t>  </a:t>
            </a:r>
            <a:r>
              <a:rPr sz="1350" i="1" spc="-10" dirty="0">
                <a:solidFill>
                  <a:srgbClr val="77898C"/>
                </a:solidFill>
                <a:latin typeface="Calibri"/>
                <a:cs typeface="Calibri"/>
              </a:rPr>
              <a:t>o</a:t>
            </a:r>
            <a:r>
              <a:rPr sz="1350" i="1" spc="-130" dirty="0">
                <a:solidFill>
                  <a:srgbClr val="77898C"/>
                </a:solidFill>
                <a:latin typeface="Calibri"/>
                <a:cs typeface="Calibri"/>
              </a:rPr>
              <a:t> </a:t>
            </a:r>
            <a:r>
              <a:rPr sz="1350" i="1" spc="-50" dirty="0">
                <a:solidFill>
                  <a:srgbClr val="749190"/>
                </a:solidFill>
                <a:latin typeface="Calibri"/>
                <a:cs typeface="Calibri"/>
              </a:rPr>
              <a:t>I</a:t>
            </a:r>
            <a:r>
              <a:rPr sz="1350" i="1" dirty="0">
                <a:solidFill>
                  <a:srgbClr val="749190"/>
                </a:solidFill>
                <a:latin typeface="Calibri"/>
                <a:cs typeface="Calibri"/>
              </a:rPr>
              <a:t>	</a:t>
            </a:r>
            <a:r>
              <a:rPr sz="1350" i="1" spc="-10" dirty="0">
                <a:solidFill>
                  <a:srgbClr val="828282"/>
                </a:solidFill>
                <a:latin typeface="Calibri"/>
                <a:cs typeface="Calibri"/>
              </a:rPr>
              <a:t>rev1ews</a:t>
            </a:r>
            <a:endParaRPr sz="1350">
              <a:latin typeface="Calibri"/>
              <a:cs typeface="Calibri"/>
            </a:endParaRPr>
          </a:p>
          <a:p>
            <a:pPr marL="12700" marR="196215">
              <a:lnSpc>
                <a:spcPts val="1370"/>
              </a:lnSpc>
              <a:spcBef>
                <a:spcPts val="65"/>
              </a:spcBef>
              <a:tabLst>
                <a:tab pos="3071495" algn="l"/>
              </a:tabLst>
            </a:pPr>
            <a:r>
              <a:rPr sz="1350" spc="-105" dirty="0">
                <a:solidFill>
                  <a:srgbClr val="1F1F1F"/>
                </a:solidFill>
                <a:latin typeface="Lucida Sans Unicode"/>
                <a:cs typeface="Lucida Sans Unicode"/>
              </a:rPr>
              <a:t>pa</a:t>
            </a:r>
            <a:r>
              <a:rPr sz="1350" spc="-254" dirty="0">
                <a:solidFill>
                  <a:srgbClr val="1F1F1F"/>
                </a:solidFill>
                <a:latin typeface="Lucida Sans Unicode"/>
                <a:cs typeface="Lucida Sans Unicode"/>
              </a:rPr>
              <a:t> </a:t>
            </a:r>
            <a:r>
              <a:rPr sz="1350" spc="70" dirty="0">
                <a:solidFill>
                  <a:srgbClr val="111111"/>
                </a:solidFill>
                <a:latin typeface="Lucida Sans Unicode"/>
                <a:cs typeface="Lucida Sans Unicode"/>
              </a:rPr>
              <a:t>tarity_score</a:t>
            </a:r>
            <a:r>
              <a:rPr sz="1350" spc="140" dirty="0">
                <a:solidFill>
                  <a:srgbClr val="111111"/>
                </a:solidFill>
                <a:latin typeface="Lucida Sans Unicode"/>
                <a:cs typeface="Lucida Sans Unicode"/>
              </a:rPr>
              <a:t> </a:t>
            </a:r>
            <a:r>
              <a:rPr sz="1350" dirty="0">
                <a:solidFill>
                  <a:srgbClr val="796975"/>
                </a:solidFill>
                <a:latin typeface="Lucida Sans Unicode"/>
                <a:cs typeface="Lucida Sans Unicode"/>
              </a:rPr>
              <a:t>=</a:t>
            </a:r>
            <a:r>
              <a:rPr sz="1350" spc="180" dirty="0">
                <a:solidFill>
                  <a:srgbClr val="796975"/>
                </a:solidFill>
                <a:latin typeface="Lucida Sans Unicode"/>
                <a:cs typeface="Lucida Sans Unicode"/>
              </a:rPr>
              <a:t> </a:t>
            </a:r>
            <a:r>
              <a:rPr sz="1350" dirty="0">
                <a:solidFill>
                  <a:srgbClr val="1D1D1D"/>
                </a:solidFill>
                <a:latin typeface="Lucida Sans Unicode"/>
                <a:cs typeface="Lucida Sans Unicode"/>
              </a:rPr>
              <a:t>df1[</a:t>
            </a:r>
            <a:r>
              <a:rPr sz="1350" spc="-75" dirty="0">
                <a:solidFill>
                  <a:srgbClr val="1D1D1D"/>
                </a:solidFill>
                <a:latin typeface="Lucida Sans Unicode"/>
                <a:cs typeface="Lucida Sans Unicode"/>
              </a:rPr>
              <a:t> </a:t>
            </a:r>
            <a:r>
              <a:rPr sz="1350" spc="-55" dirty="0">
                <a:solidFill>
                  <a:srgbClr val="777777"/>
                </a:solidFill>
                <a:latin typeface="Lucida Sans Unicode"/>
                <a:cs typeface="Lucida Sans Unicode"/>
              </a:rPr>
              <a:t>'</a:t>
            </a:r>
            <a:r>
              <a:rPr sz="1350" spc="-180" dirty="0">
                <a:solidFill>
                  <a:srgbClr val="777777"/>
                </a:solidFill>
                <a:latin typeface="Lucida Sans Unicode"/>
                <a:cs typeface="Lucida Sans Unicode"/>
              </a:rPr>
              <a:t> </a:t>
            </a:r>
            <a:r>
              <a:rPr sz="1350" spc="-40" dirty="0">
                <a:solidFill>
                  <a:srgbClr val="186918"/>
                </a:solidFill>
                <a:latin typeface="Lucida Sans Unicode"/>
                <a:cs typeface="Lucida Sans Unicode"/>
              </a:rPr>
              <a:t>Ave</a:t>
            </a:r>
            <a:r>
              <a:rPr sz="1350" spc="-40" dirty="0">
                <a:solidFill>
                  <a:srgbClr val="38622D"/>
                </a:solidFill>
                <a:latin typeface="Lucida Sans Unicode"/>
                <a:cs typeface="Lucida Sans Unicode"/>
              </a:rPr>
              <a:t>ragR</a:t>
            </a:r>
            <a:r>
              <a:rPr sz="1350" spc="295" dirty="0">
                <a:solidFill>
                  <a:srgbClr val="38622D"/>
                </a:solidFill>
                <a:latin typeface="Lucida Sans Unicode"/>
                <a:cs typeface="Lucida Sans Unicode"/>
              </a:rPr>
              <a:t> </a:t>
            </a:r>
            <a:r>
              <a:rPr sz="1350" spc="-35" dirty="0">
                <a:solidFill>
                  <a:srgbClr val="2B4D28"/>
                </a:solidFill>
                <a:latin typeface="Lucida Sans Unicode"/>
                <a:cs typeface="Lucida Sans Unicode"/>
              </a:rPr>
              <a:t>Pol</a:t>
            </a:r>
            <a:r>
              <a:rPr sz="1350" spc="20" dirty="0">
                <a:solidFill>
                  <a:srgbClr val="2B4D28"/>
                </a:solidFill>
                <a:latin typeface="Lucida Sans Unicode"/>
                <a:cs typeface="Lucida Sans Unicode"/>
              </a:rPr>
              <a:t> </a:t>
            </a:r>
            <a:r>
              <a:rPr sz="1350" spc="-105" dirty="0">
                <a:solidFill>
                  <a:srgbClr val="154F31"/>
                </a:solidFill>
                <a:latin typeface="Lucida Sans Unicode"/>
                <a:cs typeface="Lucida Sans Unicode"/>
              </a:rPr>
              <a:t>a</a:t>
            </a:r>
            <a:r>
              <a:rPr sz="1350" spc="-210" dirty="0">
                <a:solidFill>
                  <a:srgbClr val="154F31"/>
                </a:solidFill>
                <a:latin typeface="Lucida Sans Unicode"/>
                <a:cs typeface="Lucida Sans Unicode"/>
              </a:rPr>
              <a:t> </a:t>
            </a:r>
            <a:r>
              <a:rPr sz="1350" i="1" spc="140" dirty="0">
                <a:solidFill>
                  <a:srgbClr val="2F5621"/>
                </a:solidFill>
                <a:latin typeface="Calibri"/>
                <a:cs typeface="Calibri"/>
              </a:rPr>
              <a:t>rely</a:t>
            </a:r>
            <a:r>
              <a:rPr sz="1350" i="1" spc="-45" dirty="0">
                <a:solidFill>
                  <a:srgbClr val="2F5621"/>
                </a:solidFill>
                <a:latin typeface="Calibri"/>
                <a:cs typeface="Calibri"/>
              </a:rPr>
              <a:t> </a:t>
            </a:r>
            <a:r>
              <a:rPr sz="1350" i="1" dirty="0">
                <a:solidFill>
                  <a:srgbClr val="AAAAAA"/>
                </a:solidFill>
                <a:latin typeface="Calibri"/>
                <a:cs typeface="Calibri"/>
              </a:rPr>
              <a:t>'</a:t>
            </a:r>
            <a:r>
              <a:rPr sz="1350" i="1" spc="140" dirty="0">
                <a:solidFill>
                  <a:srgbClr val="AAAAAA"/>
                </a:solidFill>
                <a:latin typeface="Calibri"/>
                <a:cs typeface="Calibri"/>
              </a:rPr>
              <a:t> </a:t>
            </a:r>
            <a:r>
              <a:rPr sz="1350" spc="-135" dirty="0">
                <a:solidFill>
                  <a:srgbClr val="232323"/>
                </a:solidFill>
                <a:latin typeface="Lucida Sans Unicode"/>
                <a:cs typeface="Lucida Sans Unicode"/>
              </a:rPr>
              <a:t>]</a:t>
            </a:r>
            <a:r>
              <a:rPr sz="1350" spc="-30" dirty="0">
                <a:solidFill>
                  <a:srgbClr val="232323"/>
                </a:solidFill>
                <a:latin typeface="Lucida Sans Unicode"/>
                <a:cs typeface="Lucida Sans Unicode"/>
              </a:rPr>
              <a:t> </a:t>
            </a:r>
            <a:r>
              <a:rPr sz="1350" spc="-130" dirty="0">
                <a:solidFill>
                  <a:srgbClr val="1D1D1D"/>
                </a:solidFill>
                <a:latin typeface="Lucida Sans Unicode"/>
                <a:cs typeface="Lucida Sans Unicode"/>
              </a:rPr>
              <a:t>.</a:t>
            </a:r>
            <a:r>
              <a:rPr sz="1350" spc="-204" dirty="0">
                <a:solidFill>
                  <a:srgbClr val="1D1D1D"/>
                </a:solidFill>
                <a:latin typeface="Lucida Sans Unicode"/>
                <a:cs typeface="Lucida Sans Unicode"/>
              </a:rPr>
              <a:t> </a:t>
            </a:r>
            <a:r>
              <a:rPr sz="1350" spc="-130" dirty="0">
                <a:solidFill>
                  <a:srgbClr val="0F0F0F"/>
                </a:solidFill>
                <a:latin typeface="Lucida Sans Unicode"/>
                <a:cs typeface="Lucida Sans Unicode"/>
              </a:rPr>
              <a:t>mean(</a:t>
            </a:r>
            <a:r>
              <a:rPr sz="1350" spc="-25" dirty="0">
                <a:solidFill>
                  <a:srgbClr val="0F0F0F"/>
                </a:solidFill>
                <a:latin typeface="Lucida Sans Unicode"/>
                <a:cs typeface="Lucida Sans Unicode"/>
              </a:rPr>
              <a:t> </a:t>
            </a:r>
            <a:r>
              <a:rPr sz="1350" spc="-80" dirty="0">
                <a:solidFill>
                  <a:srgbClr val="3B3B3B"/>
                </a:solidFill>
                <a:latin typeface="Lucida Sans Unicode"/>
                <a:cs typeface="Lucida Sans Unicode"/>
              </a:rPr>
              <a:t>)</a:t>
            </a:r>
            <a:r>
              <a:rPr sz="1350" spc="-85" dirty="0">
                <a:solidFill>
                  <a:srgbClr val="3B3B3B"/>
                </a:solidFill>
                <a:latin typeface="Lucida Sans Unicode"/>
                <a:cs typeface="Lucida Sans Unicode"/>
              </a:rPr>
              <a:t> </a:t>
            </a:r>
            <a:r>
              <a:rPr sz="1350" spc="-80" dirty="0">
                <a:solidFill>
                  <a:srgbClr val="232323"/>
                </a:solidFill>
                <a:latin typeface="Lucida Sans Unicode"/>
                <a:cs typeface="Lucida Sans Unicode"/>
              </a:rPr>
              <a:t>.</a:t>
            </a:r>
            <a:r>
              <a:rPr sz="1350" spc="-180" dirty="0">
                <a:solidFill>
                  <a:srgbClr val="232323"/>
                </a:solidFill>
                <a:latin typeface="Lucida Sans Unicode"/>
                <a:cs typeface="Lucida Sans Unicode"/>
              </a:rPr>
              <a:t> </a:t>
            </a:r>
            <a:r>
              <a:rPr sz="1350" spc="-90" dirty="0">
                <a:solidFill>
                  <a:srgbClr val="B1B1B1"/>
                </a:solidFill>
                <a:latin typeface="Lucida Sans Unicode"/>
                <a:cs typeface="Lucida Sans Unicode"/>
              </a:rPr>
              <a:t>round</a:t>
            </a:r>
            <a:r>
              <a:rPr sz="1350" spc="-175" dirty="0">
                <a:solidFill>
                  <a:srgbClr val="B1B1B1"/>
                </a:solidFill>
                <a:latin typeface="Lucida Sans Unicode"/>
                <a:cs typeface="Lucida Sans Unicode"/>
              </a:rPr>
              <a:t> </a:t>
            </a:r>
            <a:r>
              <a:rPr sz="1350" spc="-80" dirty="0">
                <a:solidFill>
                  <a:srgbClr val="3F3F3F"/>
                </a:solidFill>
                <a:latin typeface="Lucida Sans Unicode"/>
                <a:cs typeface="Lucida Sans Unicode"/>
              </a:rPr>
              <a:t>(</a:t>
            </a:r>
            <a:r>
              <a:rPr sz="1350" spc="-225" dirty="0">
                <a:solidFill>
                  <a:srgbClr val="3F3F3F"/>
                </a:solidFill>
                <a:latin typeface="Lucida Sans Unicode"/>
                <a:cs typeface="Lucida Sans Unicode"/>
              </a:rPr>
              <a:t> </a:t>
            </a:r>
            <a:r>
              <a:rPr sz="1350" spc="-25" dirty="0">
                <a:solidFill>
                  <a:srgbClr val="525252"/>
                </a:solidFill>
                <a:latin typeface="Lucida Sans Unicode"/>
                <a:cs typeface="Lucida Sans Unicode"/>
              </a:rPr>
              <a:t>2) </a:t>
            </a:r>
            <a:r>
              <a:rPr sz="1350" spc="125" dirty="0">
                <a:solidFill>
                  <a:srgbClr val="8C5B18"/>
                </a:solidFill>
                <a:latin typeface="Lucida Sans Unicode"/>
                <a:cs typeface="Lucida Sans Unicode"/>
              </a:rPr>
              <a:t>p</a:t>
            </a:r>
            <a:r>
              <a:rPr sz="1350" spc="125" dirty="0">
                <a:solidFill>
                  <a:srgbClr val="AF9C7E"/>
                </a:solidFill>
                <a:latin typeface="Lucida Sans Unicode"/>
                <a:cs typeface="Lucida Sans Unicode"/>
              </a:rPr>
              <a:t>rint</a:t>
            </a:r>
            <a:r>
              <a:rPr sz="1350" spc="125" dirty="0">
                <a:solidFill>
                  <a:srgbClr val="898989"/>
                </a:solidFill>
                <a:latin typeface="Lucida Sans Unicode"/>
                <a:cs typeface="Lucida Sans Unicode"/>
              </a:rPr>
              <a:t>(</a:t>
            </a:r>
            <a:r>
              <a:rPr sz="1350" spc="-310" dirty="0">
                <a:solidFill>
                  <a:srgbClr val="898989"/>
                </a:solidFill>
                <a:latin typeface="Lucida Sans Unicode"/>
                <a:cs typeface="Lucida Sans Unicode"/>
              </a:rPr>
              <a:t> </a:t>
            </a:r>
            <a:r>
              <a:rPr sz="1350" dirty="0">
                <a:solidFill>
                  <a:srgbClr val="D4AA9A"/>
                </a:solidFill>
                <a:latin typeface="Lucida Sans Unicode"/>
                <a:cs typeface="Lucida Sans Unicode"/>
              </a:rPr>
              <a:t>f</a:t>
            </a:r>
            <a:r>
              <a:rPr sz="1350" spc="-65" dirty="0">
                <a:solidFill>
                  <a:srgbClr val="D4AA9A"/>
                </a:solidFill>
                <a:latin typeface="Lucida Sans Unicode"/>
                <a:cs typeface="Lucida Sans Unicode"/>
              </a:rPr>
              <a:t> </a:t>
            </a:r>
            <a:r>
              <a:rPr sz="1350" spc="-100" dirty="0">
                <a:solidFill>
                  <a:srgbClr val="B58575"/>
                </a:solidFill>
                <a:latin typeface="Lucida Sans Unicode"/>
                <a:cs typeface="Lucida Sans Unicode"/>
              </a:rPr>
              <a:t>'</a:t>
            </a:r>
            <a:r>
              <a:rPr sz="1350" spc="-130" dirty="0">
                <a:solidFill>
                  <a:srgbClr val="B58575"/>
                </a:solidFill>
                <a:latin typeface="Lucida Sans Unicode"/>
                <a:cs typeface="Lucida Sans Unicode"/>
              </a:rPr>
              <a:t> </a:t>
            </a:r>
            <a:r>
              <a:rPr sz="1350" spc="-20" dirty="0">
                <a:solidFill>
                  <a:srgbClr val="DB7C5D"/>
                </a:solidFill>
                <a:latin typeface="Lucida Sans Unicode"/>
                <a:cs typeface="Lucida Sans Unicode"/>
              </a:rPr>
              <a:t>Average</a:t>
            </a:r>
            <a:r>
              <a:rPr sz="1350" spc="360" dirty="0">
                <a:solidFill>
                  <a:srgbClr val="DB7C5D"/>
                </a:solidFill>
                <a:latin typeface="Lucida Sans Unicode"/>
                <a:cs typeface="Lucida Sans Unicode"/>
              </a:rPr>
              <a:t> </a:t>
            </a:r>
            <a:r>
              <a:rPr sz="1350" dirty="0">
                <a:solidFill>
                  <a:srgbClr val="DBA599"/>
                </a:solidFill>
                <a:latin typeface="Lucida Sans Unicode"/>
                <a:cs typeface="Lucida Sans Unicode"/>
              </a:rPr>
              <a:t>Pol</a:t>
            </a:r>
            <a:r>
              <a:rPr sz="1350" dirty="0">
                <a:solidFill>
                  <a:srgbClr val="A77459"/>
                </a:solidFill>
                <a:latin typeface="Lucida Sans Unicode"/>
                <a:cs typeface="Lucida Sans Unicode"/>
              </a:rPr>
              <a:t>a</a:t>
            </a:r>
            <a:r>
              <a:rPr sz="1350" spc="-220" dirty="0">
                <a:solidFill>
                  <a:srgbClr val="A77459"/>
                </a:solidFill>
                <a:latin typeface="Lucida Sans Unicode"/>
                <a:cs typeface="Lucida Sans Unicode"/>
              </a:rPr>
              <a:t> </a:t>
            </a:r>
            <a:r>
              <a:rPr sz="1350" i="1" spc="204" dirty="0">
                <a:solidFill>
                  <a:srgbClr val="AC643F"/>
                </a:solidFill>
                <a:latin typeface="Calibri"/>
                <a:cs typeface="Calibri"/>
              </a:rPr>
              <a:t>rify</a:t>
            </a:r>
            <a:r>
              <a:rPr sz="1350" i="1" spc="135" dirty="0">
                <a:solidFill>
                  <a:srgbClr val="AC643F"/>
                </a:solidFill>
                <a:latin typeface="Calibri"/>
                <a:cs typeface="Calibri"/>
              </a:rPr>
              <a:t>  </a:t>
            </a:r>
            <a:r>
              <a:rPr sz="1350" spc="-85" dirty="0">
                <a:solidFill>
                  <a:srgbClr val="B86E5B"/>
                </a:solidFill>
                <a:latin typeface="Lucida Sans Unicode"/>
                <a:cs typeface="Lucida Sans Unicode"/>
              </a:rPr>
              <a:t>Sea</a:t>
            </a:r>
            <a:r>
              <a:rPr sz="1350" spc="-210" dirty="0">
                <a:solidFill>
                  <a:srgbClr val="B86E5B"/>
                </a:solidFill>
                <a:latin typeface="Lucida Sans Unicode"/>
                <a:cs typeface="Lucida Sans Unicode"/>
              </a:rPr>
              <a:t> </a:t>
            </a:r>
            <a:r>
              <a:rPr sz="1350" dirty="0">
                <a:solidFill>
                  <a:srgbClr val="EBA395"/>
                </a:solidFill>
                <a:latin typeface="Lucida Sans Unicode"/>
                <a:cs typeface="Lucida Sans Unicode"/>
              </a:rPr>
              <a:t>re</a:t>
            </a:r>
            <a:r>
              <a:rPr sz="1350" spc="395" dirty="0">
                <a:solidFill>
                  <a:srgbClr val="EBA395"/>
                </a:solidFill>
                <a:latin typeface="Lucida Sans Unicode"/>
                <a:cs typeface="Lucida Sans Unicode"/>
              </a:rPr>
              <a:t> </a:t>
            </a:r>
            <a:r>
              <a:rPr sz="1350" spc="-50" dirty="0">
                <a:solidFill>
                  <a:srgbClr val="A18270"/>
                </a:solidFill>
                <a:latin typeface="Lucida Sans Unicode"/>
                <a:cs typeface="Lucida Sans Unicode"/>
              </a:rPr>
              <a:t>:</a:t>
            </a:r>
            <a:r>
              <a:rPr sz="1350" dirty="0">
                <a:solidFill>
                  <a:srgbClr val="A18270"/>
                </a:solidFill>
                <a:latin typeface="Lucida Sans Unicode"/>
                <a:cs typeface="Lucida Sans Unicode"/>
              </a:rPr>
              <a:t>	</a:t>
            </a:r>
            <a:r>
              <a:rPr sz="1350" dirty="0">
                <a:solidFill>
                  <a:srgbClr val="232323"/>
                </a:solidFill>
                <a:latin typeface="Lucida Sans Unicode"/>
                <a:cs typeface="Lucida Sans Unicode"/>
              </a:rPr>
              <a:t>{pol</a:t>
            </a:r>
            <a:r>
              <a:rPr sz="1350" dirty="0">
                <a:solidFill>
                  <a:srgbClr val="1F1F1F"/>
                </a:solidFill>
                <a:latin typeface="Lucida Sans Unicode"/>
                <a:cs typeface="Lucida Sans Unicode"/>
              </a:rPr>
              <a:t>a</a:t>
            </a:r>
            <a:r>
              <a:rPr sz="1350" dirty="0">
                <a:solidFill>
                  <a:srgbClr val="0A0A0A"/>
                </a:solidFill>
                <a:latin typeface="Lucida Sans Unicode"/>
                <a:cs typeface="Lucida Sans Unicode"/>
              </a:rPr>
              <a:t>r1ty_score}</a:t>
            </a:r>
            <a:r>
              <a:rPr sz="1350" spc="440" dirty="0">
                <a:solidFill>
                  <a:srgbClr val="0A0A0A"/>
                </a:solidFill>
                <a:latin typeface="Lucida Sans Unicode"/>
                <a:cs typeface="Lucida Sans Unicode"/>
              </a:rPr>
              <a:t> </a:t>
            </a:r>
            <a:r>
              <a:rPr sz="1350" spc="-185" dirty="0">
                <a:solidFill>
                  <a:srgbClr val="9C827C"/>
                </a:solidFill>
                <a:latin typeface="Lucida Sans Unicode"/>
                <a:cs typeface="Lucida Sans Unicode"/>
              </a:rPr>
              <a:t>'</a:t>
            </a:r>
            <a:r>
              <a:rPr sz="1350" spc="345" dirty="0">
                <a:solidFill>
                  <a:srgbClr val="9C827C"/>
                </a:solidFill>
                <a:latin typeface="Lucida Sans Unicode"/>
                <a:cs typeface="Lucida Sans Unicode"/>
              </a:rPr>
              <a:t> </a:t>
            </a:r>
            <a:r>
              <a:rPr sz="1350" spc="-50" dirty="0">
                <a:solidFill>
                  <a:srgbClr val="262626"/>
                </a:solidFill>
                <a:latin typeface="Lucida Sans Unicode"/>
                <a:cs typeface="Lucida Sans Unicode"/>
              </a:rPr>
              <a:t>)</a:t>
            </a:r>
            <a:endParaRPr sz="1350">
              <a:latin typeface="Lucida Sans Unicode"/>
              <a:cs typeface="Lucida Sans Unicode"/>
            </a:endParaRPr>
          </a:p>
        </p:txBody>
      </p:sp>
      <p:sp>
        <p:nvSpPr>
          <p:cNvPr id="6" name="object 6"/>
          <p:cNvSpPr txBox="1"/>
          <p:nvPr/>
        </p:nvSpPr>
        <p:spPr>
          <a:xfrm>
            <a:off x="5960944" y="6518402"/>
            <a:ext cx="579120" cy="231140"/>
          </a:xfrm>
          <a:prstGeom prst="rect">
            <a:avLst/>
          </a:prstGeom>
        </p:spPr>
        <p:txBody>
          <a:bodyPr vert="horz" wrap="square" lIns="0" tIns="12700" rIns="0" bIns="0" rtlCol="0">
            <a:spAutoFit/>
          </a:bodyPr>
          <a:lstStyle/>
          <a:p>
            <a:pPr marL="12700">
              <a:lnSpc>
                <a:spcPct val="100000"/>
              </a:lnSpc>
              <a:spcBef>
                <a:spcPts val="100"/>
              </a:spcBef>
            </a:pPr>
            <a:r>
              <a:rPr sz="1350" i="1" spc="105" dirty="0">
                <a:solidFill>
                  <a:srgbClr val="6B6B6B"/>
                </a:solidFill>
                <a:latin typeface="Calibri"/>
                <a:cs typeface="Calibri"/>
              </a:rPr>
              <a:t>of</a:t>
            </a:r>
            <a:r>
              <a:rPr sz="1350" i="1" spc="135" dirty="0">
                <a:solidFill>
                  <a:srgbClr val="6B6B6B"/>
                </a:solidFill>
                <a:latin typeface="Calibri"/>
                <a:cs typeface="Calibri"/>
              </a:rPr>
              <a:t>  </a:t>
            </a:r>
            <a:r>
              <a:rPr sz="1350" i="1" spc="80" dirty="0">
                <a:solidFill>
                  <a:srgbClr val="707070"/>
                </a:solidFill>
                <a:latin typeface="Calibri"/>
                <a:cs typeface="Calibri"/>
              </a:rPr>
              <a:t>the</a:t>
            </a:r>
            <a:endParaRPr sz="1350">
              <a:latin typeface="Calibri"/>
              <a:cs typeface="Calibri"/>
            </a:endParaRPr>
          </a:p>
        </p:txBody>
      </p:sp>
      <p:sp>
        <p:nvSpPr>
          <p:cNvPr id="7" name="object 7"/>
          <p:cNvSpPr txBox="1"/>
          <p:nvPr/>
        </p:nvSpPr>
        <p:spPr>
          <a:xfrm>
            <a:off x="516752" y="7222489"/>
            <a:ext cx="6001385" cy="2325370"/>
          </a:xfrm>
          <a:prstGeom prst="rect">
            <a:avLst/>
          </a:prstGeom>
        </p:spPr>
        <p:txBody>
          <a:bodyPr vert="horz" wrap="square" lIns="0" tIns="12700" rIns="0" bIns="0" rtlCol="0">
            <a:spAutoFit/>
          </a:bodyPr>
          <a:lstStyle/>
          <a:p>
            <a:pPr marL="12700">
              <a:lnSpc>
                <a:spcPts val="1530"/>
              </a:lnSpc>
              <a:spcBef>
                <a:spcPts val="100"/>
              </a:spcBef>
            </a:pPr>
            <a:r>
              <a:rPr sz="1350" dirty="0">
                <a:solidFill>
                  <a:srgbClr val="BA99C8"/>
                </a:solidFill>
                <a:latin typeface="Lucida Sans Unicode"/>
                <a:cs typeface="Lucida Sans Unicode"/>
              </a:rPr>
              <a:t>1f</a:t>
            </a:r>
            <a:r>
              <a:rPr sz="1350" spc="55" dirty="0">
                <a:solidFill>
                  <a:srgbClr val="BA99C8"/>
                </a:solidFill>
                <a:latin typeface="Lucida Sans Unicode"/>
                <a:cs typeface="Lucida Sans Unicode"/>
              </a:rPr>
              <a:t>  </a:t>
            </a:r>
            <a:r>
              <a:rPr sz="1350" spc="-50" dirty="0">
                <a:solidFill>
                  <a:srgbClr val="151515"/>
                </a:solidFill>
                <a:latin typeface="Lucida Sans Unicode"/>
                <a:cs typeface="Lucida Sans Unicode"/>
              </a:rPr>
              <a:t>pota</a:t>
            </a:r>
            <a:r>
              <a:rPr sz="1350" spc="-229" dirty="0">
                <a:solidFill>
                  <a:srgbClr val="151515"/>
                </a:solidFill>
                <a:latin typeface="Lucida Sans Unicode"/>
                <a:cs typeface="Lucida Sans Unicode"/>
              </a:rPr>
              <a:t> </a:t>
            </a:r>
            <a:r>
              <a:rPr sz="1350" dirty="0">
                <a:solidFill>
                  <a:srgbClr val="1F1F1F"/>
                </a:solidFill>
                <a:latin typeface="Lucida Sans Unicode"/>
                <a:cs typeface="Lucida Sans Unicode"/>
              </a:rPr>
              <a:t>r1ty</a:t>
            </a:r>
            <a:r>
              <a:rPr sz="1350" spc="459" dirty="0">
                <a:solidFill>
                  <a:srgbClr val="1F1F1F"/>
                </a:solidFill>
                <a:latin typeface="Lucida Sans Unicode"/>
                <a:cs typeface="Lucida Sans Unicode"/>
              </a:rPr>
              <a:t> </a:t>
            </a:r>
            <a:r>
              <a:rPr sz="1350" dirty="0">
                <a:solidFill>
                  <a:srgbClr val="1C1C1C"/>
                </a:solidFill>
                <a:latin typeface="Lucida Sans Unicode"/>
                <a:cs typeface="Lucida Sans Unicode"/>
              </a:rPr>
              <a:t>sco</a:t>
            </a:r>
            <a:r>
              <a:rPr sz="1350" dirty="0">
                <a:solidFill>
                  <a:srgbClr val="0F0F0F"/>
                </a:solidFill>
                <a:latin typeface="Lucida Sans Unicode"/>
                <a:cs typeface="Lucida Sans Unicode"/>
              </a:rPr>
              <a:t>re</a:t>
            </a:r>
            <a:r>
              <a:rPr sz="1350" spc="310" dirty="0">
                <a:solidFill>
                  <a:srgbClr val="0F0F0F"/>
                </a:solidFill>
                <a:latin typeface="Lucida Sans Unicode"/>
                <a:cs typeface="Lucida Sans Unicode"/>
              </a:rPr>
              <a:t> </a:t>
            </a:r>
            <a:r>
              <a:rPr sz="1350" dirty="0">
                <a:solidFill>
                  <a:srgbClr val="262626"/>
                </a:solidFill>
                <a:latin typeface="Lucida Sans Unicode"/>
                <a:cs typeface="Lucida Sans Unicode"/>
              </a:rPr>
              <a:t>»</a:t>
            </a:r>
            <a:r>
              <a:rPr sz="1350" spc="360" dirty="0">
                <a:solidFill>
                  <a:srgbClr val="262626"/>
                </a:solidFill>
                <a:latin typeface="Lucida Sans Unicode"/>
                <a:cs typeface="Lucida Sans Unicode"/>
              </a:rPr>
              <a:t> </a:t>
            </a:r>
            <a:r>
              <a:rPr sz="1350" spc="-125" dirty="0">
                <a:solidFill>
                  <a:srgbClr val="8E6E2F"/>
                </a:solidFill>
                <a:latin typeface="Lucida Sans Unicode"/>
                <a:cs typeface="Lucida Sans Unicode"/>
              </a:rPr>
              <a:t>0</a:t>
            </a:r>
            <a:r>
              <a:rPr sz="1350" spc="-250" dirty="0">
                <a:solidFill>
                  <a:srgbClr val="8E6E2F"/>
                </a:solidFill>
                <a:latin typeface="Lucida Sans Unicode"/>
                <a:cs typeface="Lucida Sans Unicode"/>
              </a:rPr>
              <a:t> </a:t>
            </a:r>
            <a:r>
              <a:rPr sz="1350" spc="-20" dirty="0">
                <a:solidFill>
                  <a:srgbClr val="70644F"/>
                </a:solidFill>
                <a:latin typeface="Lucida Sans Unicode"/>
                <a:cs typeface="Lucida Sans Unicode"/>
              </a:rPr>
              <a:t>.75</a:t>
            </a:r>
            <a:r>
              <a:rPr sz="1350" spc="-20" dirty="0">
                <a:solidFill>
                  <a:srgbClr val="0F0F0F"/>
                </a:solidFill>
                <a:latin typeface="Lucida Sans Unicode"/>
                <a:cs typeface="Lucida Sans Unicode"/>
              </a:rPr>
              <a:t>:</a:t>
            </a:r>
            <a:endParaRPr sz="1350">
              <a:latin typeface="Lucida Sans Unicode"/>
              <a:cs typeface="Lucida Sans Unicode"/>
            </a:endParaRPr>
          </a:p>
          <a:p>
            <a:pPr marL="762000">
              <a:lnSpc>
                <a:spcPts val="1390"/>
              </a:lnSpc>
              <a:tabLst>
                <a:tab pos="4166870" algn="l"/>
              </a:tabLst>
            </a:pPr>
            <a:r>
              <a:rPr sz="1350" spc="-20" dirty="0">
                <a:solidFill>
                  <a:srgbClr val="79592D"/>
                </a:solidFill>
                <a:latin typeface="Lucida Sans Unicode"/>
                <a:cs typeface="Lucida Sans Unicode"/>
              </a:rPr>
              <a:t>pr1nt</a:t>
            </a:r>
            <a:r>
              <a:rPr sz="1350" spc="-114" dirty="0">
                <a:solidFill>
                  <a:srgbClr val="79592D"/>
                </a:solidFill>
                <a:latin typeface="Lucida Sans Unicode"/>
                <a:cs typeface="Lucida Sans Unicode"/>
              </a:rPr>
              <a:t> </a:t>
            </a:r>
            <a:r>
              <a:rPr sz="1350" dirty="0">
                <a:solidFill>
                  <a:srgbClr val="363636"/>
                </a:solidFill>
                <a:latin typeface="Lucida Sans Unicode"/>
                <a:cs typeface="Lucida Sans Unicode"/>
              </a:rPr>
              <a:t>(</a:t>
            </a:r>
            <a:r>
              <a:rPr sz="1350" spc="295" dirty="0">
                <a:solidFill>
                  <a:srgbClr val="363636"/>
                </a:solidFill>
                <a:latin typeface="Lucida Sans Unicode"/>
                <a:cs typeface="Lucida Sans Unicode"/>
              </a:rPr>
              <a:t> </a:t>
            </a:r>
            <a:r>
              <a:rPr sz="1350" spc="-10" dirty="0">
                <a:solidFill>
                  <a:srgbClr val="1A520E"/>
                </a:solidFill>
                <a:latin typeface="Lucida Sans Unicode"/>
                <a:cs typeface="Lucida Sans Unicode"/>
              </a:rPr>
              <a:t>The</a:t>
            </a:r>
            <a:r>
              <a:rPr sz="1350" spc="300" dirty="0">
                <a:solidFill>
                  <a:srgbClr val="1A520E"/>
                </a:solidFill>
                <a:latin typeface="Lucida Sans Unicode"/>
                <a:cs typeface="Lucida Sans Unicode"/>
              </a:rPr>
              <a:t> </a:t>
            </a:r>
            <a:r>
              <a:rPr sz="1350" spc="-20" dirty="0">
                <a:solidFill>
                  <a:srgbClr val="155B11"/>
                </a:solidFill>
                <a:latin typeface="Lucida Sans Unicode"/>
                <a:cs typeface="Lucida Sans Unicode"/>
              </a:rPr>
              <a:t>Average</a:t>
            </a:r>
            <a:r>
              <a:rPr sz="1350" spc="215" dirty="0">
                <a:solidFill>
                  <a:srgbClr val="155B11"/>
                </a:solidFill>
                <a:latin typeface="Lucida Sans Unicode"/>
                <a:cs typeface="Lucida Sans Unicode"/>
              </a:rPr>
              <a:t> </a:t>
            </a:r>
            <a:r>
              <a:rPr sz="1350" spc="-45" dirty="0">
                <a:solidFill>
                  <a:srgbClr val="3B7238"/>
                </a:solidFill>
                <a:latin typeface="Lucida Sans Unicode"/>
                <a:cs typeface="Lucida Sans Unicode"/>
              </a:rPr>
              <a:t>Pol</a:t>
            </a:r>
            <a:r>
              <a:rPr sz="1350" spc="-80" dirty="0">
                <a:solidFill>
                  <a:srgbClr val="3B7238"/>
                </a:solidFill>
                <a:latin typeface="Lucida Sans Unicode"/>
                <a:cs typeface="Lucida Sans Unicode"/>
              </a:rPr>
              <a:t> </a:t>
            </a:r>
            <a:r>
              <a:rPr sz="1350" dirty="0">
                <a:solidFill>
                  <a:srgbClr val="366B3B"/>
                </a:solidFill>
                <a:latin typeface="Lucida Sans Unicode"/>
                <a:cs typeface="Lucida Sans Unicode"/>
              </a:rPr>
              <a:t>a</a:t>
            </a:r>
            <a:r>
              <a:rPr sz="1350" dirty="0">
                <a:solidFill>
                  <a:srgbClr val="3A6D31"/>
                </a:solidFill>
                <a:latin typeface="Lucida Sans Unicode"/>
                <a:cs typeface="Lucida Sans Unicode"/>
              </a:rPr>
              <a:t>r1ty</a:t>
            </a:r>
            <a:r>
              <a:rPr sz="1350" spc="325" dirty="0">
                <a:solidFill>
                  <a:srgbClr val="3A6D31"/>
                </a:solidFill>
                <a:latin typeface="Lucida Sans Unicode"/>
                <a:cs typeface="Lucida Sans Unicode"/>
              </a:rPr>
              <a:t> </a:t>
            </a:r>
            <a:r>
              <a:rPr sz="1350" spc="-70" dirty="0">
                <a:solidFill>
                  <a:srgbClr val="346726"/>
                </a:solidFill>
                <a:latin typeface="Lucida Sans Unicode"/>
                <a:cs typeface="Lucida Sans Unicode"/>
              </a:rPr>
              <a:t>Sea</a:t>
            </a:r>
            <a:r>
              <a:rPr sz="1350" spc="-195" dirty="0">
                <a:solidFill>
                  <a:srgbClr val="346726"/>
                </a:solidFill>
                <a:latin typeface="Lucida Sans Unicode"/>
                <a:cs typeface="Lucida Sans Unicode"/>
              </a:rPr>
              <a:t> </a:t>
            </a:r>
            <a:r>
              <a:rPr sz="1350" i="1" dirty="0">
                <a:solidFill>
                  <a:srgbClr val="2B6021"/>
                </a:solidFill>
                <a:latin typeface="Calibri"/>
                <a:cs typeface="Calibri"/>
              </a:rPr>
              <a:t>re</a:t>
            </a:r>
            <a:r>
              <a:rPr sz="1350" i="1" spc="145" dirty="0">
                <a:solidFill>
                  <a:srgbClr val="2B6021"/>
                </a:solidFill>
                <a:latin typeface="Calibri"/>
                <a:cs typeface="Calibri"/>
              </a:rPr>
              <a:t>  </a:t>
            </a:r>
            <a:r>
              <a:rPr sz="1350" spc="-25" dirty="0">
                <a:solidFill>
                  <a:srgbClr val="99B58C"/>
                </a:solidFill>
                <a:latin typeface="Lucida Sans Unicode"/>
                <a:cs typeface="Lucida Sans Unicode"/>
              </a:rPr>
              <a:t>is</a:t>
            </a:r>
            <a:r>
              <a:rPr sz="1350" dirty="0">
                <a:solidFill>
                  <a:srgbClr val="99B58C"/>
                </a:solidFill>
                <a:latin typeface="Lucida Sans Unicode"/>
                <a:cs typeface="Lucida Sans Unicode"/>
              </a:rPr>
              <a:t>	</a:t>
            </a:r>
            <a:r>
              <a:rPr sz="1350" dirty="0">
                <a:solidFill>
                  <a:srgbClr val="38603B"/>
                </a:solidFill>
                <a:latin typeface="Lucida Sans Unicode"/>
                <a:cs typeface="Lucida Sans Unicode"/>
              </a:rPr>
              <a:t>Ext</a:t>
            </a:r>
            <a:r>
              <a:rPr sz="1350" spc="-185" dirty="0">
                <a:solidFill>
                  <a:srgbClr val="38603B"/>
                </a:solidFill>
                <a:latin typeface="Lucida Sans Unicode"/>
                <a:cs typeface="Lucida Sans Unicode"/>
              </a:rPr>
              <a:t> </a:t>
            </a:r>
            <a:r>
              <a:rPr sz="1350" i="1" spc="50" dirty="0">
                <a:solidFill>
                  <a:srgbClr val="6D8C79"/>
                </a:solidFill>
                <a:latin typeface="Calibri"/>
                <a:cs typeface="Calibri"/>
              </a:rPr>
              <a:t>remely</a:t>
            </a:r>
            <a:r>
              <a:rPr sz="1350" i="1" spc="145" dirty="0">
                <a:solidFill>
                  <a:srgbClr val="6D8C79"/>
                </a:solidFill>
                <a:latin typeface="Calibri"/>
                <a:cs typeface="Calibri"/>
              </a:rPr>
              <a:t>  </a:t>
            </a:r>
            <a:r>
              <a:rPr sz="1350" dirty="0">
                <a:solidFill>
                  <a:srgbClr val="597456"/>
                </a:solidFill>
                <a:latin typeface="Lucida Sans Unicode"/>
                <a:cs typeface="Lucida Sans Unicode"/>
              </a:rPr>
              <a:t>Pos1t1ve</a:t>
            </a:r>
            <a:r>
              <a:rPr sz="1350" dirty="0">
                <a:solidFill>
                  <a:srgbClr val="727272"/>
                </a:solidFill>
                <a:latin typeface="Lucida Sans Unicode"/>
                <a:cs typeface="Lucida Sans Unicode"/>
              </a:rPr>
              <a:t>'</a:t>
            </a:r>
            <a:r>
              <a:rPr sz="1350" spc="-55" dirty="0">
                <a:solidFill>
                  <a:srgbClr val="727272"/>
                </a:solidFill>
                <a:latin typeface="Lucida Sans Unicode"/>
                <a:cs typeface="Lucida Sans Unicode"/>
              </a:rPr>
              <a:t> </a:t>
            </a:r>
            <a:r>
              <a:rPr sz="1350" spc="-50" dirty="0">
                <a:solidFill>
                  <a:srgbClr val="363636"/>
                </a:solidFill>
                <a:latin typeface="Lucida Sans Unicode"/>
                <a:cs typeface="Lucida Sans Unicode"/>
              </a:rPr>
              <a:t>)</a:t>
            </a:r>
            <a:endParaRPr sz="1350">
              <a:latin typeface="Lucida Sans Unicode"/>
              <a:cs typeface="Lucida Sans Unicode"/>
            </a:endParaRPr>
          </a:p>
          <a:p>
            <a:pPr marL="27305">
              <a:lnSpc>
                <a:spcPts val="1425"/>
              </a:lnSpc>
              <a:tabLst>
                <a:tab pos="855980" algn="l"/>
                <a:tab pos="2324100" algn="l"/>
              </a:tabLst>
            </a:pPr>
            <a:r>
              <a:rPr sz="1400" spc="-30" dirty="0">
                <a:solidFill>
                  <a:srgbClr val="A3A3A3"/>
                </a:solidFill>
                <a:latin typeface="Consolas"/>
                <a:cs typeface="Consolas"/>
              </a:rPr>
              <a:t>exif</a:t>
            </a:r>
            <a:r>
              <a:rPr sz="1400" spc="-155" dirty="0">
                <a:solidFill>
                  <a:srgbClr val="A3A3A3"/>
                </a:solidFill>
                <a:latin typeface="Consolas"/>
                <a:cs typeface="Consolas"/>
              </a:rPr>
              <a:t> </a:t>
            </a:r>
            <a:r>
              <a:rPr sz="1400" spc="-50" dirty="0">
                <a:solidFill>
                  <a:srgbClr val="AA8C80"/>
                </a:solidFill>
                <a:latin typeface="Consolas"/>
                <a:cs typeface="Consolas"/>
              </a:rPr>
              <a:t>0</a:t>
            </a:r>
            <a:r>
              <a:rPr sz="1400" dirty="0">
                <a:solidFill>
                  <a:srgbClr val="AA8C80"/>
                </a:solidFill>
                <a:latin typeface="Consolas"/>
                <a:cs typeface="Consolas"/>
              </a:rPr>
              <a:t>	</a:t>
            </a:r>
            <a:r>
              <a:rPr sz="1400" spc="-10" dirty="0">
                <a:solidFill>
                  <a:srgbClr val="0C0C0C"/>
                </a:solidFill>
                <a:latin typeface="Consolas"/>
                <a:cs typeface="Consolas"/>
              </a:rPr>
              <a:t>po{arity_score</a:t>
            </a:r>
            <a:r>
              <a:rPr sz="1400" dirty="0">
                <a:solidFill>
                  <a:srgbClr val="0C0C0C"/>
                </a:solidFill>
                <a:latin typeface="Consolas"/>
                <a:cs typeface="Consolas"/>
              </a:rPr>
              <a:t>	</a:t>
            </a:r>
            <a:r>
              <a:rPr sz="1400" spc="50" dirty="0">
                <a:solidFill>
                  <a:srgbClr val="333333"/>
                </a:solidFill>
                <a:latin typeface="Consolas"/>
                <a:cs typeface="Consolas"/>
              </a:rPr>
              <a:t>=</a:t>
            </a:r>
            <a:r>
              <a:rPr sz="1400" spc="-135" dirty="0">
                <a:solidFill>
                  <a:srgbClr val="333333"/>
                </a:solidFill>
                <a:latin typeface="Consolas"/>
                <a:cs typeface="Consolas"/>
              </a:rPr>
              <a:t> </a:t>
            </a:r>
            <a:r>
              <a:rPr sz="1400" spc="-10" dirty="0">
                <a:solidFill>
                  <a:srgbClr val="212121"/>
                </a:solidFill>
                <a:latin typeface="Consolas"/>
                <a:cs typeface="Consolas"/>
              </a:rPr>
              <a:t>0.75:</a:t>
            </a:r>
            <a:endParaRPr sz="1400">
              <a:latin typeface="Consolas"/>
              <a:cs typeface="Consolas"/>
            </a:endParaRPr>
          </a:p>
          <a:p>
            <a:pPr marL="396875">
              <a:lnSpc>
                <a:spcPts val="1330"/>
              </a:lnSpc>
            </a:pPr>
            <a:r>
              <a:rPr sz="1300" spc="105" dirty="0">
                <a:solidFill>
                  <a:srgbClr val="A38C7B"/>
                </a:solidFill>
                <a:latin typeface="Lucida Sans Unicode"/>
                <a:cs typeface="Lucida Sans Unicode"/>
              </a:rPr>
              <a:t>p</a:t>
            </a:r>
            <a:r>
              <a:rPr sz="1300" spc="105" dirty="0">
                <a:solidFill>
                  <a:srgbClr val="7C5D2A"/>
                </a:solidFill>
                <a:latin typeface="Lucida Sans Unicode"/>
                <a:cs typeface="Lucida Sans Unicode"/>
              </a:rPr>
              <a:t>rint</a:t>
            </a:r>
            <a:r>
              <a:rPr sz="1300" spc="-229" dirty="0">
                <a:solidFill>
                  <a:srgbClr val="7C5D2A"/>
                </a:solidFill>
                <a:latin typeface="Lucida Sans Unicode"/>
                <a:cs typeface="Lucida Sans Unicode"/>
              </a:rPr>
              <a:t> </a:t>
            </a:r>
            <a:r>
              <a:rPr sz="1300" spc="110" dirty="0">
                <a:solidFill>
                  <a:srgbClr val="1F1F1F"/>
                </a:solidFill>
                <a:latin typeface="Lucida Sans Unicode"/>
                <a:cs typeface="Lucida Sans Unicode"/>
              </a:rPr>
              <a:t>(</a:t>
            </a:r>
            <a:r>
              <a:rPr sz="1300" spc="355" dirty="0">
                <a:solidFill>
                  <a:srgbClr val="1F1F1F"/>
                </a:solidFill>
                <a:latin typeface="Lucida Sans Unicode"/>
                <a:cs typeface="Lucida Sans Unicode"/>
              </a:rPr>
              <a:t> </a:t>
            </a:r>
            <a:r>
              <a:rPr sz="1300" dirty="0">
                <a:solidFill>
                  <a:srgbClr val="2D672D"/>
                </a:solidFill>
                <a:latin typeface="Lucida Sans Unicode"/>
                <a:cs typeface="Lucida Sans Unicode"/>
              </a:rPr>
              <a:t>The</a:t>
            </a:r>
            <a:r>
              <a:rPr sz="1300" spc="295" dirty="0">
                <a:solidFill>
                  <a:srgbClr val="2D672D"/>
                </a:solidFill>
                <a:latin typeface="Lucida Sans Unicode"/>
                <a:cs typeface="Lucida Sans Unicode"/>
              </a:rPr>
              <a:t> </a:t>
            </a:r>
            <a:r>
              <a:rPr sz="1300" dirty="0">
                <a:solidFill>
                  <a:srgbClr val="155916"/>
                </a:solidFill>
                <a:latin typeface="Lucida Sans Unicode"/>
                <a:cs typeface="Lucida Sans Unicode"/>
              </a:rPr>
              <a:t>Ave</a:t>
            </a:r>
            <a:r>
              <a:rPr sz="1300" dirty="0">
                <a:solidFill>
                  <a:srgbClr val="2A5B21"/>
                </a:solidFill>
                <a:latin typeface="Lucida Sans Unicode"/>
                <a:cs typeface="Lucida Sans Unicode"/>
              </a:rPr>
              <a:t>rage</a:t>
            </a:r>
            <a:r>
              <a:rPr sz="1300" spc="250" dirty="0">
                <a:solidFill>
                  <a:srgbClr val="2A5B21"/>
                </a:solidFill>
                <a:latin typeface="Lucida Sans Unicode"/>
                <a:cs typeface="Lucida Sans Unicode"/>
              </a:rPr>
              <a:t> </a:t>
            </a:r>
            <a:r>
              <a:rPr sz="1300" dirty="0">
                <a:solidFill>
                  <a:srgbClr val="185916"/>
                </a:solidFill>
                <a:latin typeface="Lucida Sans Unicode"/>
                <a:cs typeface="Lucida Sans Unicode"/>
              </a:rPr>
              <a:t>Pol</a:t>
            </a:r>
            <a:r>
              <a:rPr sz="1300" spc="-195" dirty="0">
                <a:solidFill>
                  <a:srgbClr val="185916"/>
                </a:solidFill>
                <a:latin typeface="Lucida Sans Unicode"/>
                <a:cs typeface="Lucida Sans Unicode"/>
              </a:rPr>
              <a:t> </a:t>
            </a:r>
            <a:r>
              <a:rPr sz="1300" spc="-70" dirty="0">
                <a:solidFill>
                  <a:srgbClr val="348542"/>
                </a:solidFill>
                <a:latin typeface="Lucida Sans Unicode"/>
                <a:cs typeface="Lucida Sans Unicode"/>
              </a:rPr>
              <a:t>a</a:t>
            </a:r>
            <a:r>
              <a:rPr sz="1300" spc="-215" dirty="0">
                <a:solidFill>
                  <a:srgbClr val="348542"/>
                </a:solidFill>
                <a:latin typeface="Lucida Sans Unicode"/>
                <a:cs typeface="Lucida Sans Unicode"/>
              </a:rPr>
              <a:t> </a:t>
            </a:r>
            <a:r>
              <a:rPr sz="1300" dirty="0">
                <a:solidFill>
                  <a:srgbClr val="3F7431"/>
                </a:solidFill>
                <a:latin typeface="Lucida Sans Unicode"/>
                <a:cs typeface="Lucida Sans Unicode"/>
              </a:rPr>
              <a:t>r1ty</a:t>
            </a:r>
            <a:r>
              <a:rPr sz="1300" spc="400" dirty="0">
                <a:solidFill>
                  <a:srgbClr val="3F7431"/>
                </a:solidFill>
                <a:latin typeface="Lucida Sans Unicode"/>
                <a:cs typeface="Lucida Sans Unicode"/>
              </a:rPr>
              <a:t> </a:t>
            </a:r>
            <a:r>
              <a:rPr sz="1300" spc="-25" dirty="0">
                <a:solidFill>
                  <a:srgbClr val="678E64"/>
                </a:solidFill>
                <a:latin typeface="Lucida Sans Unicode"/>
                <a:cs typeface="Lucida Sans Unicode"/>
              </a:rPr>
              <a:t>Sco</a:t>
            </a:r>
            <a:r>
              <a:rPr sz="1300" spc="-295" dirty="0">
                <a:solidFill>
                  <a:srgbClr val="678E64"/>
                </a:solidFill>
                <a:latin typeface="Lucida Sans Unicode"/>
                <a:cs typeface="Lucida Sans Unicode"/>
              </a:rPr>
              <a:t> </a:t>
            </a:r>
            <a:r>
              <a:rPr sz="1300" dirty="0">
                <a:solidFill>
                  <a:srgbClr val="2D622D"/>
                </a:solidFill>
                <a:latin typeface="Lucida Sans Unicode"/>
                <a:cs typeface="Lucida Sans Unicode"/>
              </a:rPr>
              <a:t>re</a:t>
            </a:r>
            <a:r>
              <a:rPr sz="1300" spc="340" dirty="0">
                <a:solidFill>
                  <a:srgbClr val="2D622D"/>
                </a:solidFill>
                <a:latin typeface="Lucida Sans Unicode"/>
                <a:cs typeface="Lucida Sans Unicode"/>
              </a:rPr>
              <a:t> </a:t>
            </a:r>
            <a:r>
              <a:rPr sz="1300" dirty="0">
                <a:solidFill>
                  <a:srgbClr val="2D7C34"/>
                </a:solidFill>
                <a:latin typeface="Lucida Sans Unicode"/>
                <a:cs typeface="Lucida Sans Unicode"/>
              </a:rPr>
              <a:t>1s</a:t>
            </a:r>
            <a:r>
              <a:rPr sz="1300" spc="355" dirty="0">
                <a:solidFill>
                  <a:srgbClr val="2D7C34"/>
                </a:solidFill>
                <a:latin typeface="Lucida Sans Unicode"/>
                <a:cs typeface="Lucida Sans Unicode"/>
              </a:rPr>
              <a:t> </a:t>
            </a:r>
            <a:r>
              <a:rPr sz="1300" spc="114" dirty="0">
                <a:solidFill>
                  <a:srgbClr val="525252"/>
                </a:solidFill>
                <a:latin typeface="Lucida Sans Unicode"/>
                <a:cs typeface="Lucida Sans Unicode"/>
              </a:rPr>
              <a:t>Positive’</a:t>
            </a:r>
            <a:r>
              <a:rPr sz="1300" spc="-60" dirty="0">
                <a:solidFill>
                  <a:srgbClr val="525252"/>
                </a:solidFill>
                <a:latin typeface="Lucida Sans Unicode"/>
                <a:cs typeface="Lucida Sans Unicode"/>
              </a:rPr>
              <a:t> </a:t>
            </a:r>
            <a:r>
              <a:rPr sz="1300" spc="-50" dirty="0">
                <a:solidFill>
                  <a:srgbClr val="2D2D2D"/>
                </a:solidFill>
                <a:latin typeface="Lucida Sans Unicode"/>
                <a:cs typeface="Lucida Sans Unicode"/>
              </a:rPr>
              <a:t>)</a:t>
            </a:r>
            <a:endParaRPr sz="1300">
              <a:latin typeface="Lucida Sans Unicode"/>
              <a:cs typeface="Lucida Sans Unicode"/>
            </a:endParaRPr>
          </a:p>
          <a:p>
            <a:pPr marL="27305">
              <a:lnSpc>
                <a:spcPts val="1490"/>
              </a:lnSpc>
            </a:pPr>
            <a:r>
              <a:rPr sz="1400" spc="-25" dirty="0">
                <a:solidFill>
                  <a:srgbClr val="A5A5A5"/>
                </a:solidFill>
                <a:latin typeface="Consolas"/>
                <a:cs typeface="Consolas"/>
              </a:rPr>
              <a:t>exif</a:t>
            </a:r>
            <a:r>
              <a:rPr sz="1400" spc="-170" dirty="0">
                <a:solidFill>
                  <a:srgbClr val="A5A5A5"/>
                </a:solidFill>
                <a:latin typeface="Consolas"/>
                <a:cs typeface="Consolas"/>
              </a:rPr>
              <a:t> </a:t>
            </a:r>
            <a:r>
              <a:rPr sz="1400" spc="-35" dirty="0">
                <a:solidFill>
                  <a:srgbClr val="1A1A1A"/>
                </a:solidFill>
                <a:latin typeface="Consolas"/>
                <a:cs typeface="Consolas"/>
              </a:rPr>
              <a:t>potarl</a:t>
            </a:r>
            <a:r>
              <a:rPr sz="1400" spc="-85" dirty="0">
                <a:solidFill>
                  <a:srgbClr val="1A1A1A"/>
                </a:solidFill>
                <a:latin typeface="Consolas"/>
                <a:cs typeface="Consolas"/>
              </a:rPr>
              <a:t> </a:t>
            </a:r>
            <a:r>
              <a:rPr sz="1400" spc="-120" dirty="0">
                <a:solidFill>
                  <a:srgbClr val="1A1A1A"/>
                </a:solidFill>
                <a:latin typeface="Consolas"/>
                <a:cs typeface="Consolas"/>
              </a:rPr>
              <a:t>y</a:t>
            </a:r>
            <a:r>
              <a:rPr sz="1400" spc="-80" dirty="0">
                <a:solidFill>
                  <a:srgbClr val="1A1A1A"/>
                </a:solidFill>
                <a:latin typeface="Consolas"/>
                <a:cs typeface="Consolas"/>
              </a:rPr>
              <a:t> </a:t>
            </a:r>
            <a:r>
              <a:rPr sz="1400" spc="-35" dirty="0">
                <a:solidFill>
                  <a:srgbClr val="262626"/>
                </a:solidFill>
                <a:latin typeface="Consolas"/>
                <a:cs typeface="Consolas"/>
              </a:rPr>
              <a:t>score</a:t>
            </a:r>
            <a:r>
              <a:rPr sz="1400" spc="-130" dirty="0">
                <a:solidFill>
                  <a:srgbClr val="262626"/>
                </a:solidFill>
                <a:latin typeface="Consolas"/>
                <a:cs typeface="Consolas"/>
              </a:rPr>
              <a:t> </a:t>
            </a:r>
            <a:r>
              <a:rPr sz="1400" dirty="0">
                <a:solidFill>
                  <a:srgbClr val="2F2F2F"/>
                </a:solidFill>
                <a:latin typeface="Consolas"/>
                <a:cs typeface="Consolas"/>
              </a:rPr>
              <a:t>==</a:t>
            </a:r>
            <a:r>
              <a:rPr sz="1400" spc="-195" dirty="0">
                <a:solidFill>
                  <a:srgbClr val="2F2F2F"/>
                </a:solidFill>
                <a:latin typeface="Consolas"/>
                <a:cs typeface="Consolas"/>
              </a:rPr>
              <a:t> </a:t>
            </a:r>
            <a:r>
              <a:rPr sz="1400" spc="-25" dirty="0">
                <a:solidFill>
                  <a:srgbClr val="1A1A1A"/>
                </a:solidFill>
                <a:latin typeface="Consolas"/>
                <a:cs typeface="Consolas"/>
              </a:rPr>
              <a:t>0:</a:t>
            </a:r>
            <a:endParaRPr sz="1400">
              <a:latin typeface="Consolas"/>
              <a:cs typeface="Consolas"/>
            </a:endParaRPr>
          </a:p>
          <a:p>
            <a:pPr marL="397510">
              <a:lnSpc>
                <a:spcPts val="1305"/>
              </a:lnSpc>
              <a:tabLst>
                <a:tab pos="4558030" algn="l"/>
              </a:tabLst>
            </a:pPr>
            <a:r>
              <a:rPr sz="1250" spc="135" dirty="0">
                <a:solidFill>
                  <a:srgbClr val="B1997E"/>
                </a:solidFill>
                <a:latin typeface="Lucida Sans Unicode"/>
                <a:cs typeface="Lucida Sans Unicode"/>
              </a:rPr>
              <a:t>p</a:t>
            </a:r>
            <a:r>
              <a:rPr sz="1250" spc="135" dirty="0">
                <a:solidFill>
                  <a:srgbClr val="93804B"/>
                </a:solidFill>
                <a:latin typeface="Lucida Sans Unicode"/>
                <a:cs typeface="Lucida Sans Unicode"/>
              </a:rPr>
              <a:t>rint</a:t>
            </a:r>
            <a:r>
              <a:rPr sz="1250" spc="-235" dirty="0">
                <a:solidFill>
                  <a:srgbClr val="93804B"/>
                </a:solidFill>
                <a:latin typeface="Lucida Sans Unicode"/>
                <a:cs typeface="Lucida Sans Unicode"/>
              </a:rPr>
              <a:t> </a:t>
            </a:r>
            <a:r>
              <a:rPr sz="1250" spc="130" dirty="0">
                <a:solidFill>
                  <a:srgbClr val="161616"/>
                </a:solidFill>
                <a:latin typeface="Lucida Sans Unicode"/>
                <a:cs typeface="Lucida Sans Unicode"/>
              </a:rPr>
              <a:t>(</a:t>
            </a:r>
            <a:r>
              <a:rPr sz="1250" spc="400" dirty="0">
                <a:solidFill>
                  <a:srgbClr val="161616"/>
                </a:solidFill>
                <a:latin typeface="Lucida Sans Unicode"/>
                <a:cs typeface="Lucida Sans Unicode"/>
              </a:rPr>
              <a:t> </a:t>
            </a:r>
            <a:r>
              <a:rPr sz="1250" dirty="0">
                <a:solidFill>
                  <a:srgbClr val="246734"/>
                </a:solidFill>
                <a:latin typeface="Lucida Sans Unicode"/>
                <a:cs typeface="Lucida Sans Unicode"/>
              </a:rPr>
              <a:t>The</a:t>
            </a:r>
            <a:r>
              <a:rPr sz="1250" spc="405" dirty="0">
                <a:solidFill>
                  <a:srgbClr val="246734"/>
                </a:solidFill>
                <a:latin typeface="Lucida Sans Unicode"/>
                <a:cs typeface="Lucida Sans Unicode"/>
              </a:rPr>
              <a:t> </a:t>
            </a:r>
            <a:r>
              <a:rPr sz="1250" dirty="0">
                <a:solidFill>
                  <a:srgbClr val="89D17C"/>
                </a:solidFill>
                <a:latin typeface="Lucida Sans Unicode"/>
                <a:cs typeface="Lucida Sans Unicode"/>
              </a:rPr>
              <a:t>Ave</a:t>
            </a:r>
            <a:r>
              <a:rPr sz="1250" dirty="0">
                <a:solidFill>
                  <a:srgbClr val="2F6B24"/>
                </a:solidFill>
                <a:latin typeface="Lucida Sans Unicode"/>
                <a:cs typeface="Lucida Sans Unicode"/>
              </a:rPr>
              <a:t>rage</a:t>
            </a:r>
            <a:r>
              <a:rPr sz="1250" spc="295" dirty="0">
                <a:solidFill>
                  <a:srgbClr val="2F6B24"/>
                </a:solidFill>
                <a:latin typeface="Lucida Sans Unicode"/>
                <a:cs typeface="Lucida Sans Unicode"/>
              </a:rPr>
              <a:t> </a:t>
            </a:r>
            <a:r>
              <a:rPr sz="1250" spc="-35" dirty="0">
                <a:solidFill>
                  <a:srgbClr val="466949"/>
                </a:solidFill>
                <a:latin typeface="Lucida Sans Unicode"/>
                <a:cs typeface="Lucida Sans Unicode"/>
              </a:rPr>
              <a:t>Pada</a:t>
            </a:r>
            <a:r>
              <a:rPr sz="1250" spc="-145" dirty="0">
                <a:solidFill>
                  <a:srgbClr val="466949"/>
                </a:solidFill>
                <a:latin typeface="Lucida Sans Unicode"/>
                <a:cs typeface="Lucida Sans Unicode"/>
              </a:rPr>
              <a:t> </a:t>
            </a:r>
            <a:r>
              <a:rPr sz="1250" spc="65" dirty="0">
                <a:solidFill>
                  <a:srgbClr val="3F753B"/>
                </a:solidFill>
                <a:latin typeface="Lucida Sans Unicode"/>
                <a:cs typeface="Lucida Sans Unicode"/>
              </a:rPr>
              <a:t>r1ty</a:t>
            </a:r>
            <a:r>
              <a:rPr sz="1250" spc="455" dirty="0">
                <a:solidFill>
                  <a:srgbClr val="3F753B"/>
                </a:solidFill>
                <a:latin typeface="Lucida Sans Unicode"/>
                <a:cs typeface="Lucida Sans Unicode"/>
              </a:rPr>
              <a:t> </a:t>
            </a:r>
            <a:r>
              <a:rPr sz="1250" dirty="0">
                <a:solidFill>
                  <a:srgbClr val="7C8E77"/>
                </a:solidFill>
                <a:latin typeface="Lucida Sans Unicode"/>
                <a:cs typeface="Lucida Sans Unicode"/>
              </a:rPr>
              <a:t>Sc</a:t>
            </a:r>
            <a:r>
              <a:rPr sz="1250" spc="-270" dirty="0">
                <a:solidFill>
                  <a:srgbClr val="7C8E77"/>
                </a:solidFill>
                <a:latin typeface="Lucida Sans Unicode"/>
                <a:cs typeface="Lucida Sans Unicode"/>
              </a:rPr>
              <a:t> </a:t>
            </a:r>
            <a:r>
              <a:rPr sz="1250" i="1" dirty="0">
                <a:solidFill>
                  <a:srgbClr val="93B380"/>
                </a:solidFill>
                <a:latin typeface="Calibri"/>
                <a:cs typeface="Calibri"/>
              </a:rPr>
              <a:t>a</a:t>
            </a:r>
            <a:r>
              <a:rPr sz="1250" i="1" spc="-85" dirty="0">
                <a:solidFill>
                  <a:srgbClr val="93B380"/>
                </a:solidFill>
                <a:latin typeface="Calibri"/>
                <a:cs typeface="Calibri"/>
              </a:rPr>
              <a:t> </a:t>
            </a:r>
            <a:r>
              <a:rPr sz="1250" i="1" dirty="0">
                <a:solidFill>
                  <a:srgbClr val="346933"/>
                </a:solidFill>
                <a:latin typeface="Calibri"/>
                <a:cs typeface="Calibri"/>
              </a:rPr>
              <a:t>re</a:t>
            </a:r>
            <a:r>
              <a:rPr sz="1250" i="1" spc="155" dirty="0">
                <a:solidFill>
                  <a:srgbClr val="346933"/>
                </a:solidFill>
                <a:latin typeface="Calibri"/>
                <a:cs typeface="Calibri"/>
              </a:rPr>
              <a:t>  </a:t>
            </a:r>
            <a:r>
              <a:rPr sz="1250" dirty="0">
                <a:solidFill>
                  <a:srgbClr val="7EA56E"/>
                </a:solidFill>
                <a:latin typeface="Lucida Sans Unicode"/>
                <a:cs typeface="Lucida Sans Unicode"/>
              </a:rPr>
              <a:t>1s</a:t>
            </a:r>
            <a:r>
              <a:rPr sz="1250" spc="405" dirty="0">
                <a:solidFill>
                  <a:srgbClr val="7EA56E"/>
                </a:solidFill>
                <a:latin typeface="Lucida Sans Unicode"/>
                <a:cs typeface="Lucida Sans Unicode"/>
              </a:rPr>
              <a:t> </a:t>
            </a:r>
            <a:r>
              <a:rPr sz="1250" dirty="0">
                <a:solidFill>
                  <a:srgbClr val="429059"/>
                </a:solidFill>
                <a:latin typeface="Lucida Sans Unicode"/>
                <a:cs typeface="Lucida Sans Unicode"/>
              </a:rPr>
              <a:t>Neut</a:t>
            </a:r>
            <a:r>
              <a:rPr sz="1250" spc="-155" dirty="0">
                <a:solidFill>
                  <a:srgbClr val="429059"/>
                </a:solidFill>
                <a:latin typeface="Lucida Sans Unicode"/>
                <a:cs typeface="Lucida Sans Unicode"/>
              </a:rPr>
              <a:t> </a:t>
            </a:r>
            <a:r>
              <a:rPr sz="1250" i="1" spc="-25" dirty="0">
                <a:solidFill>
                  <a:srgbClr val="2F7041"/>
                </a:solidFill>
                <a:latin typeface="Calibri"/>
                <a:cs typeface="Calibri"/>
              </a:rPr>
              <a:t>rat</a:t>
            </a:r>
            <a:r>
              <a:rPr sz="1250" i="1" dirty="0">
                <a:solidFill>
                  <a:srgbClr val="2F7041"/>
                </a:solidFill>
                <a:latin typeface="Calibri"/>
                <a:cs typeface="Calibri"/>
              </a:rPr>
              <a:t>	</a:t>
            </a:r>
            <a:r>
              <a:rPr sz="1250" spc="-50" dirty="0">
                <a:solidFill>
                  <a:srgbClr val="282828"/>
                </a:solidFill>
                <a:latin typeface="Lucida Sans Unicode"/>
                <a:cs typeface="Lucida Sans Unicode"/>
              </a:rPr>
              <a:t>)</a:t>
            </a:r>
            <a:endParaRPr sz="1250">
              <a:latin typeface="Lucida Sans Unicode"/>
              <a:cs typeface="Lucida Sans Unicode"/>
            </a:endParaRPr>
          </a:p>
          <a:p>
            <a:pPr marL="28575">
              <a:lnSpc>
                <a:spcPts val="1440"/>
              </a:lnSpc>
              <a:tabLst>
                <a:tab pos="497840" algn="l"/>
              </a:tabLst>
            </a:pPr>
            <a:r>
              <a:rPr sz="1350" spc="-20" dirty="0">
                <a:solidFill>
                  <a:srgbClr val="AF8EBF"/>
                </a:solidFill>
                <a:latin typeface="Lucida Sans Unicode"/>
                <a:cs typeface="Lucida Sans Unicode"/>
              </a:rPr>
              <a:t>e1</a:t>
            </a:r>
            <a:r>
              <a:rPr sz="1350" spc="-20" dirty="0">
                <a:solidFill>
                  <a:srgbClr val="A3A3A3"/>
                </a:solidFill>
                <a:latin typeface="Lucida Sans Unicode"/>
                <a:cs typeface="Lucida Sans Unicode"/>
              </a:rPr>
              <a:t>if</a:t>
            </a:r>
            <a:r>
              <a:rPr sz="1350" dirty="0">
                <a:solidFill>
                  <a:srgbClr val="A3A3A3"/>
                </a:solidFill>
                <a:latin typeface="Lucida Sans Unicode"/>
                <a:cs typeface="Lucida Sans Unicode"/>
              </a:rPr>
              <a:t>	</a:t>
            </a:r>
            <a:r>
              <a:rPr sz="1350" spc="-350" dirty="0">
                <a:solidFill>
                  <a:srgbClr val="5B5B5B"/>
                </a:solidFill>
                <a:latin typeface="Lucida Sans Unicode"/>
                <a:cs typeface="Lucida Sans Unicode"/>
              </a:rPr>
              <a:t>-</a:t>
            </a:r>
            <a:r>
              <a:rPr sz="1350" spc="-175" dirty="0">
                <a:solidFill>
                  <a:srgbClr val="5B5B5B"/>
                </a:solidFill>
                <a:latin typeface="Lucida Sans Unicode"/>
                <a:cs typeface="Lucida Sans Unicode"/>
              </a:rPr>
              <a:t> </a:t>
            </a:r>
            <a:r>
              <a:rPr sz="1350" spc="-160" dirty="0">
                <a:solidFill>
                  <a:srgbClr val="87692D"/>
                </a:solidFill>
                <a:latin typeface="Lucida Sans Unicode"/>
                <a:cs typeface="Lucida Sans Unicode"/>
              </a:rPr>
              <a:t>0</a:t>
            </a:r>
            <a:r>
              <a:rPr sz="1350" spc="-265" dirty="0">
                <a:solidFill>
                  <a:srgbClr val="87692D"/>
                </a:solidFill>
                <a:latin typeface="Lucida Sans Unicode"/>
                <a:cs typeface="Lucida Sans Unicode"/>
              </a:rPr>
              <a:t> </a:t>
            </a:r>
            <a:r>
              <a:rPr sz="1350" dirty="0">
                <a:solidFill>
                  <a:srgbClr val="72602A"/>
                </a:solidFill>
                <a:latin typeface="Lucida Sans Unicode"/>
                <a:cs typeface="Lucida Sans Unicode"/>
              </a:rPr>
              <a:t>.75</a:t>
            </a:r>
            <a:r>
              <a:rPr sz="1350" spc="114" dirty="0">
                <a:solidFill>
                  <a:srgbClr val="72602A"/>
                </a:solidFill>
                <a:latin typeface="Lucida Sans Unicode"/>
                <a:cs typeface="Lucida Sans Unicode"/>
              </a:rPr>
              <a:t> </a:t>
            </a:r>
            <a:r>
              <a:rPr sz="1350" spc="-275" dirty="0">
                <a:solidFill>
                  <a:srgbClr val="111111"/>
                </a:solidFill>
                <a:latin typeface="Lucida Sans Unicode"/>
                <a:cs typeface="Lucida Sans Unicode"/>
              </a:rPr>
              <a:t>&lt;=</a:t>
            </a:r>
            <a:r>
              <a:rPr sz="1350" spc="170" dirty="0">
                <a:solidFill>
                  <a:srgbClr val="111111"/>
                </a:solidFill>
                <a:latin typeface="Lucida Sans Unicode"/>
                <a:cs typeface="Lucida Sans Unicode"/>
              </a:rPr>
              <a:t> </a:t>
            </a:r>
            <a:r>
              <a:rPr sz="1350" dirty="0">
                <a:solidFill>
                  <a:srgbClr val="1A1A1A"/>
                </a:solidFill>
                <a:latin typeface="Lucida Sans Unicode"/>
                <a:cs typeface="Lucida Sans Unicode"/>
              </a:rPr>
              <a:t>pola</a:t>
            </a:r>
            <a:r>
              <a:rPr sz="1350" spc="-275" dirty="0">
                <a:solidFill>
                  <a:srgbClr val="1A1A1A"/>
                </a:solidFill>
                <a:latin typeface="Lucida Sans Unicode"/>
                <a:cs typeface="Lucida Sans Unicode"/>
              </a:rPr>
              <a:t> </a:t>
            </a:r>
            <a:r>
              <a:rPr sz="1350" spc="160" dirty="0">
                <a:solidFill>
                  <a:srgbClr val="131313"/>
                </a:solidFill>
                <a:latin typeface="Lucida Sans Unicode"/>
                <a:cs typeface="Lucida Sans Unicode"/>
              </a:rPr>
              <a:t>rity</a:t>
            </a:r>
            <a:r>
              <a:rPr sz="1350" spc="275" dirty="0">
                <a:solidFill>
                  <a:srgbClr val="131313"/>
                </a:solidFill>
                <a:latin typeface="Lucida Sans Unicode"/>
                <a:cs typeface="Lucida Sans Unicode"/>
              </a:rPr>
              <a:t> </a:t>
            </a:r>
            <a:r>
              <a:rPr sz="1350" dirty="0">
                <a:solidFill>
                  <a:srgbClr val="161616"/>
                </a:solidFill>
                <a:latin typeface="Lucida Sans Unicode"/>
                <a:cs typeface="Lucida Sans Unicode"/>
              </a:rPr>
              <a:t>sco</a:t>
            </a:r>
            <a:r>
              <a:rPr sz="1350" dirty="0">
                <a:solidFill>
                  <a:srgbClr val="2F2F2F"/>
                </a:solidFill>
                <a:latin typeface="Lucida Sans Unicode"/>
                <a:cs typeface="Lucida Sans Unicode"/>
              </a:rPr>
              <a:t>re</a:t>
            </a:r>
            <a:r>
              <a:rPr sz="1350" spc="105" dirty="0">
                <a:solidFill>
                  <a:srgbClr val="2F2F2F"/>
                </a:solidFill>
                <a:latin typeface="Lucida Sans Unicode"/>
                <a:cs typeface="Lucida Sans Unicode"/>
              </a:rPr>
              <a:t> </a:t>
            </a:r>
            <a:r>
              <a:rPr sz="1350" dirty="0">
                <a:solidFill>
                  <a:srgbClr val="0E0E0E"/>
                </a:solidFill>
                <a:latin typeface="Lucida Sans Unicode"/>
                <a:cs typeface="Lucida Sans Unicode"/>
              </a:rPr>
              <a:t>&lt;</a:t>
            </a:r>
            <a:r>
              <a:rPr sz="1350" spc="225" dirty="0">
                <a:solidFill>
                  <a:srgbClr val="0E0E0E"/>
                </a:solidFill>
                <a:latin typeface="Lucida Sans Unicode"/>
                <a:cs typeface="Lucida Sans Unicode"/>
              </a:rPr>
              <a:t> </a:t>
            </a:r>
            <a:r>
              <a:rPr sz="1350" spc="-25" dirty="0">
                <a:solidFill>
                  <a:srgbClr val="131313"/>
                </a:solidFill>
                <a:latin typeface="Lucida Sans Unicode"/>
                <a:cs typeface="Lucida Sans Unicode"/>
              </a:rPr>
              <a:t>9:</a:t>
            </a:r>
            <a:endParaRPr sz="1350">
              <a:latin typeface="Lucida Sans Unicode"/>
              <a:cs typeface="Lucida Sans Unicode"/>
            </a:endParaRPr>
          </a:p>
          <a:p>
            <a:pPr marL="396875">
              <a:lnSpc>
                <a:spcPts val="1425"/>
              </a:lnSpc>
            </a:pPr>
            <a:r>
              <a:rPr sz="1300" spc="105" dirty="0">
                <a:solidFill>
                  <a:srgbClr val="AA8C70"/>
                </a:solidFill>
                <a:latin typeface="Lucida Sans Unicode"/>
                <a:cs typeface="Lucida Sans Unicode"/>
              </a:rPr>
              <a:t>p</a:t>
            </a:r>
            <a:r>
              <a:rPr sz="1300" spc="105" dirty="0">
                <a:solidFill>
                  <a:srgbClr val="85673B"/>
                </a:solidFill>
                <a:latin typeface="Lucida Sans Unicode"/>
                <a:cs typeface="Lucida Sans Unicode"/>
              </a:rPr>
              <a:t>rint</a:t>
            </a:r>
            <a:r>
              <a:rPr sz="1300" spc="-229" dirty="0">
                <a:solidFill>
                  <a:srgbClr val="85673B"/>
                </a:solidFill>
                <a:latin typeface="Lucida Sans Unicode"/>
                <a:cs typeface="Lucida Sans Unicode"/>
              </a:rPr>
              <a:t> </a:t>
            </a:r>
            <a:r>
              <a:rPr sz="1300" spc="110" dirty="0">
                <a:solidFill>
                  <a:srgbClr val="242424"/>
                </a:solidFill>
                <a:latin typeface="Lucida Sans Unicode"/>
                <a:cs typeface="Lucida Sans Unicode"/>
              </a:rPr>
              <a:t>(</a:t>
            </a:r>
            <a:r>
              <a:rPr sz="1300" spc="320" dirty="0">
                <a:solidFill>
                  <a:srgbClr val="242424"/>
                </a:solidFill>
                <a:latin typeface="Lucida Sans Unicode"/>
                <a:cs typeface="Lucida Sans Unicode"/>
              </a:rPr>
              <a:t> </a:t>
            </a:r>
            <a:r>
              <a:rPr sz="1300" dirty="0">
                <a:solidFill>
                  <a:srgbClr val="31562A"/>
                </a:solidFill>
                <a:latin typeface="Lucida Sans Unicode"/>
                <a:cs typeface="Lucida Sans Unicode"/>
              </a:rPr>
              <a:t>The</a:t>
            </a:r>
            <a:r>
              <a:rPr sz="1300" spc="355" dirty="0">
                <a:solidFill>
                  <a:srgbClr val="31562A"/>
                </a:solidFill>
                <a:latin typeface="Lucida Sans Unicode"/>
                <a:cs typeface="Lucida Sans Unicode"/>
              </a:rPr>
              <a:t> </a:t>
            </a:r>
            <a:r>
              <a:rPr sz="1300" dirty="0">
                <a:solidFill>
                  <a:srgbClr val="156B2D"/>
                </a:solidFill>
                <a:latin typeface="Lucida Sans Unicode"/>
                <a:cs typeface="Lucida Sans Unicode"/>
              </a:rPr>
              <a:t>Ave</a:t>
            </a:r>
            <a:r>
              <a:rPr sz="1300" dirty="0">
                <a:solidFill>
                  <a:srgbClr val="28602D"/>
                </a:solidFill>
                <a:latin typeface="Lucida Sans Unicode"/>
                <a:cs typeface="Lucida Sans Unicode"/>
              </a:rPr>
              <a:t>rage</a:t>
            </a:r>
            <a:r>
              <a:rPr sz="1300" spc="229" dirty="0">
                <a:solidFill>
                  <a:srgbClr val="28602D"/>
                </a:solidFill>
                <a:latin typeface="Lucida Sans Unicode"/>
                <a:cs typeface="Lucida Sans Unicode"/>
              </a:rPr>
              <a:t> </a:t>
            </a:r>
            <a:r>
              <a:rPr sz="1300" dirty="0">
                <a:solidFill>
                  <a:srgbClr val="21642A"/>
                </a:solidFill>
                <a:latin typeface="Lucida Sans Unicode"/>
                <a:cs typeface="Lucida Sans Unicode"/>
              </a:rPr>
              <a:t>Pot</a:t>
            </a:r>
            <a:r>
              <a:rPr sz="1300" dirty="0">
                <a:solidFill>
                  <a:srgbClr val="A3EBA5"/>
                </a:solidFill>
                <a:latin typeface="Lucida Sans Unicode"/>
                <a:cs typeface="Lucida Sans Unicode"/>
              </a:rPr>
              <a:t>a</a:t>
            </a:r>
            <a:r>
              <a:rPr sz="1300" spc="-215" dirty="0">
                <a:solidFill>
                  <a:srgbClr val="A3EBA5"/>
                </a:solidFill>
                <a:latin typeface="Lucida Sans Unicode"/>
                <a:cs typeface="Lucida Sans Unicode"/>
              </a:rPr>
              <a:t> </a:t>
            </a:r>
            <a:r>
              <a:rPr sz="1300" dirty="0">
                <a:solidFill>
                  <a:srgbClr val="426E4D"/>
                </a:solidFill>
                <a:latin typeface="Lucida Sans Unicode"/>
                <a:cs typeface="Lucida Sans Unicode"/>
              </a:rPr>
              <a:t>r1ty</a:t>
            </a:r>
            <a:r>
              <a:rPr sz="1300" spc="385" dirty="0">
                <a:solidFill>
                  <a:srgbClr val="426E4D"/>
                </a:solidFill>
                <a:latin typeface="Lucida Sans Unicode"/>
                <a:cs typeface="Lucida Sans Unicode"/>
              </a:rPr>
              <a:t> </a:t>
            </a:r>
            <a:r>
              <a:rPr sz="1300" spc="-25" dirty="0">
                <a:solidFill>
                  <a:srgbClr val="748369"/>
                </a:solidFill>
                <a:latin typeface="Lucida Sans Unicode"/>
                <a:cs typeface="Lucida Sans Unicode"/>
              </a:rPr>
              <a:t>Sco</a:t>
            </a:r>
            <a:r>
              <a:rPr sz="1300" spc="-210" dirty="0">
                <a:solidFill>
                  <a:srgbClr val="748369"/>
                </a:solidFill>
                <a:latin typeface="Lucida Sans Unicode"/>
                <a:cs typeface="Lucida Sans Unicode"/>
              </a:rPr>
              <a:t> </a:t>
            </a:r>
            <a:r>
              <a:rPr sz="1300" i="1" dirty="0">
                <a:solidFill>
                  <a:srgbClr val="315B34"/>
                </a:solidFill>
                <a:latin typeface="Calibri"/>
                <a:cs typeface="Calibri"/>
              </a:rPr>
              <a:t>re</a:t>
            </a:r>
            <a:r>
              <a:rPr sz="1300" i="1" spc="120" dirty="0">
                <a:solidFill>
                  <a:srgbClr val="315B34"/>
                </a:solidFill>
                <a:latin typeface="Calibri"/>
                <a:cs typeface="Calibri"/>
              </a:rPr>
              <a:t>  </a:t>
            </a:r>
            <a:r>
              <a:rPr sz="1300" dirty="0">
                <a:solidFill>
                  <a:srgbClr val="2F703D"/>
                </a:solidFill>
                <a:latin typeface="Lucida Sans Unicode"/>
                <a:cs typeface="Lucida Sans Unicode"/>
              </a:rPr>
              <a:t>1s</a:t>
            </a:r>
            <a:r>
              <a:rPr sz="1300" spc="270" dirty="0">
                <a:solidFill>
                  <a:srgbClr val="2F703D"/>
                </a:solidFill>
                <a:latin typeface="Lucida Sans Unicode"/>
                <a:cs typeface="Lucida Sans Unicode"/>
              </a:rPr>
              <a:t> </a:t>
            </a:r>
            <a:r>
              <a:rPr sz="1300" dirty="0">
                <a:solidFill>
                  <a:srgbClr val="2F5B3D"/>
                </a:solidFill>
                <a:latin typeface="Lucida Sans Unicode"/>
                <a:cs typeface="Lucida Sans Unicode"/>
              </a:rPr>
              <a:t>Negat</a:t>
            </a:r>
            <a:r>
              <a:rPr sz="1300" dirty="0">
                <a:solidFill>
                  <a:srgbClr val="8AAC7E"/>
                </a:solidFill>
                <a:latin typeface="Lucida Sans Unicode"/>
                <a:cs typeface="Lucida Sans Unicode"/>
              </a:rPr>
              <a:t>1ve</a:t>
            </a:r>
            <a:r>
              <a:rPr sz="1300" spc="420" dirty="0">
                <a:solidFill>
                  <a:srgbClr val="8AAC7E"/>
                </a:solidFill>
                <a:latin typeface="Lucida Sans Unicode"/>
                <a:cs typeface="Lucida Sans Unicode"/>
              </a:rPr>
              <a:t> </a:t>
            </a:r>
            <a:r>
              <a:rPr sz="1300" spc="-50" dirty="0">
                <a:solidFill>
                  <a:srgbClr val="3F3F3F"/>
                </a:solidFill>
                <a:latin typeface="Lucida Sans Unicode"/>
                <a:cs typeface="Lucida Sans Unicode"/>
              </a:rPr>
              <a:t>)</a:t>
            </a:r>
            <a:endParaRPr sz="1300">
              <a:latin typeface="Lucida Sans Unicode"/>
              <a:cs typeface="Lucida Sans Unicode"/>
            </a:endParaRPr>
          </a:p>
          <a:p>
            <a:pPr marL="29209">
              <a:lnSpc>
                <a:spcPts val="1340"/>
              </a:lnSpc>
            </a:pPr>
            <a:r>
              <a:rPr sz="1250" spc="114" dirty="0">
                <a:solidFill>
                  <a:srgbClr val="181818"/>
                </a:solidFill>
                <a:latin typeface="Lucida Sans Unicode"/>
                <a:cs typeface="Lucida Sans Unicode"/>
              </a:rPr>
              <a:t>else:</a:t>
            </a:r>
            <a:endParaRPr sz="1250">
              <a:latin typeface="Lucida Sans Unicode"/>
              <a:cs typeface="Lucida Sans Unicode"/>
            </a:endParaRPr>
          </a:p>
          <a:p>
            <a:pPr marL="396875">
              <a:lnSpc>
                <a:spcPts val="1470"/>
              </a:lnSpc>
              <a:tabLst>
                <a:tab pos="5575935" algn="l"/>
              </a:tabLst>
            </a:pPr>
            <a:r>
              <a:rPr sz="1300" spc="105" dirty="0">
                <a:solidFill>
                  <a:srgbClr val="A19185"/>
                </a:solidFill>
                <a:latin typeface="Lucida Sans Unicode"/>
                <a:cs typeface="Lucida Sans Unicode"/>
              </a:rPr>
              <a:t>p</a:t>
            </a:r>
            <a:r>
              <a:rPr sz="1300" spc="105" dirty="0">
                <a:solidFill>
                  <a:srgbClr val="7C5D2A"/>
                </a:solidFill>
                <a:latin typeface="Lucida Sans Unicode"/>
                <a:cs typeface="Lucida Sans Unicode"/>
              </a:rPr>
              <a:t>rint</a:t>
            </a:r>
            <a:r>
              <a:rPr sz="1300" spc="-229" dirty="0">
                <a:solidFill>
                  <a:srgbClr val="7C5D2A"/>
                </a:solidFill>
                <a:latin typeface="Lucida Sans Unicode"/>
                <a:cs typeface="Lucida Sans Unicode"/>
              </a:rPr>
              <a:t> </a:t>
            </a:r>
            <a:r>
              <a:rPr sz="1300" spc="110" dirty="0">
                <a:solidFill>
                  <a:srgbClr val="1F1F1F"/>
                </a:solidFill>
                <a:latin typeface="Lucida Sans Unicode"/>
                <a:cs typeface="Lucida Sans Unicode"/>
              </a:rPr>
              <a:t>(</a:t>
            </a:r>
            <a:r>
              <a:rPr sz="1300" spc="340" dirty="0">
                <a:solidFill>
                  <a:srgbClr val="1F1F1F"/>
                </a:solidFill>
                <a:latin typeface="Lucida Sans Unicode"/>
                <a:cs typeface="Lucida Sans Unicode"/>
              </a:rPr>
              <a:t> </a:t>
            </a:r>
            <a:r>
              <a:rPr sz="1300" dirty="0">
                <a:solidFill>
                  <a:srgbClr val="2D672D"/>
                </a:solidFill>
                <a:latin typeface="Lucida Sans Unicode"/>
                <a:cs typeface="Lucida Sans Unicode"/>
              </a:rPr>
              <a:t>The</a:t>
            </a:r>
            <a:r>
              <a:rPr sz="1300" spc="290" dirty="0">
                <a:solidFill>
                  <a:srgbClr val="2D672D"/>
                </a:solidFill>
                <a:latin typeface="Lucida Sans Unicode"/>
                <a:cs typeface="Lucida Sans Unicode"/>
              </a:rPr>
              <a:t> </a:t>
            </a:r>
            <a:r>
              <a:rPr sz="1300" dirty="0">
                <a:solidFill>
                  <a:srgbClr val="115D18"/>
                </a:solidFill>
                <a:latin typeface="Lucida Sans Unicode"/>
                <a:cs typeface="Lucida Sans Unicode"/>
              </a:rPr>
              <a:t>Ave</a:t>
            </a:r>
            <a:r>
              <a:rPr sz="1300" dirty="0">
                <a:solidFill>
                  <a:srgbClr val="2A5B21"/>
                </a:solidFill>
                <a:latin typeface="Lucida Sans Unicode"/>
                <a:cs typeface="Lucida Sans Unicode"/>
              </a:rPr>
              <a:t>rage</a:t>
            </a:r>
            <a:r>
              <a:rPr sz="1300" spc="240" dirty="0">
                <a:solidFill>
                  <a:srgbClr val="2A5B21"/>
                </a:solidFill>
                <a:latin typeface="Lucida Sans Unicode"/>
                <a:cs typeface="Lucida Sans Unicode"/>
              </a:rPr>
              <a:t> </a:t>
            </a:r>
            <a:r>
              <a:rPr sz="1300" dirty="0">
                <a:solidFill>
                  <a:srgbClr val="185916"/>
                </a:solidFill>
                <a:latin typeface="Lucida Sans Unicode"/>
                <a:cs typeface="Lucida Sans Unicode"/>
              </a:rPr>
              <a:t>Pol</a:t>
            </a:r>
            <a:r>
              <a:rPr sz="1300" spc="-195" dirty="0">
                <a:solidFill>
                  <a:srgbClr val="185916"/>
                </a:solidFill>
                <a:latin typeface="Lucida Sans Unicode"/>
                <a:cs typeface="Lucida Sans Unicode"/>
              </a:rPr>
              <a:t> </a:t>
            </a:r>
            <a:r>
              <a:rPr sz="1300" spc="55" dirty="0">
                <a:solidFill>
                  <a:srgbClr val="348542"/>
                </a:solidFill>
                <a:latin typeface="Lucida Sans Unicode"/>
                <a:cs typeface="Lucida Sans Unicode"/>
              </a:rPr>
              <a:t>a</a:t>
            </a:r>
            <a:r>
              <a:rPr sz="1300" spc="55" dirty="0">
                <a:solidFill>
                  <a:srgbClr val="3D7531"/>
                </a:solidFill>
                <a:latin typeface="Lucida Sans Unicode"/>
                <a:cs typeface="Lucida Sans Unicode"/>
              </a:rPr>
              <a:t>r1ty</a:t>
            </a:r>
            <a:r>
              <a:rPr sz="1300" spc="395" dirty="0">
                <a:solidFill>
                  <a:srgbClr val="3D7531"/>
                </a:solidFill>
                <a:latin typeface="Lucida Sans Unicode"/>
                <a:cs typeface="Lucida Sans Unicode"/>
              </a:rPr>
              <a:t> </a:t>
            </a:r>
            <a:r>
              <a:rPr sz="1300" spc="-25" dirty="0">
                <a:solidFill>
                  <a:srgbClr val="678E64"/>
                </a:solidFill>
                <a:latin typeface="Lucida Sans Unicode"/>
                <a:cs typeface="Lucida Sans Unicode"/>
              </a:rPr>
              <a:t>Sco</a:t>
            </a:r>
            <a:r>
              <a:rPr sz="1300" spc="-295" dirty="0">
                <a:solidFill>
                  <a:srgbClr val="678E64"/>
                </a:solidFill>
                <a:latin typeface="Lucida Sans Unicode"/>
                <a:cs typeface="Lucida Sans Unicode"/>
              </a:rPr>
              <a:t> </a:t>
            </a:r>
            <a:r>
              <a:rPr sz="1300" dirty="0">
                <a:solidFill>
                  <a:srgbClr val="2D622D"/>
                </a:solidFill>
                <a:latin typeface="Lucida Sans Unicode"/>
                <a:cs typeface="Lucida Sans Unicode"/>
              </a:rPr>
              <a:t>re</a:t>
            </a:r>
            <a:r>
              <a:rPr sz="1300" spc="330" dirty="0">
                <a:solidFill>
                  <a:srgbClr val="2D622D"/>
                </a:solidFill>
                <a:latin typeface="Lucida Sans Unicode"/>
                <a:cs typeface="Lucida Sans Unicode"/>
              </a:rPr>
              <a:t> </a:t>
            </a:r>
            <a:r>
              <a:rPr sz="1300" dirty="0">
                <a:solidFill>
                  <a:srgbClr val="2D7C34"/>
                </a:solidFill>
                <a:latin typeface="Lucida Sans Unicode"/>
                <a:cs typeface="Lucida Sans Unicode"/>
              </a:rPr>
              <a:t>1s</a:t>
            </a:r>
            <a:r>
              <a:rPr sz="1300" spc="350" dirty="0">
                <a:solidFill>
                  <a:srgbClr val="2D7C34"/>
                </a:solidFill>
                <a:latin typeface="Lucida Sans Unicode"/>
                <a:cs typeface="Lucida Sans Unicode"/>
              </a:rPr>
              <a:t> </a:t>
            </a:r>
            <a:r>
              <a:rPr sz="1300" dirty="0">
                <a:solidFill>
                  <a:srgbClr val="2D7B28"/>
                </a:solidFill>
                <a:latin typeface="Lucida Sans Unicode"/>
                <a:cs typeface="Lucida Sans Unicode"/>
              </a:rPr>
              <a:t>Ext</a:t>
            </a:r>
            <a:r>
              <a:rPr sz="1300" dirty="0">
                <a:solidFill>
                  <a:srgbClr val="80CFA8"/>
                </a:solidFill>
                <a:latin typeface="Lucida Sans Unicode"/>
                <a:cs typeface="Lucida Sans Unicode"/>
              </a:rPr>
              <a:t>remely</a:t>
            </a:r>
            <a:r>
              <a:rPr sz="1300" spc="360" dirty="0">
                <a:solidFill>
                  <a:srgbClr val="80CFA8"/>
                </a:solidFill>
                <a:latin typeface="Lucida Sans Unicode"/>
                <a:cs typeface="Lucida Sans Unicode"/>
              </a:rPr>
              <a:t> </a:t>
            </a:r>
            <a:r>
              <a:rPr sz="1300" spc="-10" dirty="0">
                <a:solidFill>
                  <a:srgbClr val="2D752A"/>
                </a:solidFill>
                <a:latin typeface="Lucida Sans Unicode"/>
                <a:cs typeface="Lucida Sans Unicode"/>
              </a:rPr>
              <a:t>Negat1ve</a:t>
            </a:r>
            <a:r>
              <a:rPr sz="1300" dirty="0">
                <a:solidFill>
                  <a:srgbClr val="2D752A"/>
                </a:solidFill>
                <a:latin typeface="Lucida Sans Unicode"/>
                <a:cs typeface="Lucida Sans Unicode"/>
              </a:rPr>
              <a:t>	</a:t>
            </a:r>
            <a:r>
              <a:rPr sz="1300" spc="-50" dirty="0">
                <a:solidFill>
                  <a:srgbClr val="3D3D3D"/>
                </a:solidFill>
                <a:latin typeface="Lucida Sans Unicode"/>
                <a:cs typeface="Lucida Sans Unicode"/>
              </a:rPr>
              <a:t>)</a:t>
            </a:r>
            <a:endParaRPr sz="1300">
              <a:latin typeface="Lucida Sans Unicode"/>
              <a:cs typeface="Lucida Sans Unicode"/>
            </a:endParaRPr>
          </a:p>
          <a:p>
            <a:pPr marL="27305">
              <a:lnSpc>
                <a:spcPts val="1530"/>
              </a:lnSpc>
              <a:spcBef>
                <a:spcPts val="910"/>
              </a:spcBef>
            </a:pPr>
            <a:r>
              <a:rPr sz="1350" spc="-10" dirty="0">
                <a:latin typeface="Lucida Sans Unicode"/>
                <a:cs typeface="Lucida Sans Unicode"/>
              </a:rPr>
              <a:t>Average</a:t>
            </a:r>
            <a:r>
              <a:rPr sz="1350" spc="320" dirty="0">
                <a:latin typeface="Lucida Sans Unicode"/>
                <a:cs typeface="Lucida Sans Unicode"/>
              </a:rPr>
              <a:t> </a:t>
            </a:r>
            <a:r>
              <a:rPr sz="1350" dirty="0">
                <a:latin typeface="Lucida Sans Unicode"/>
                <a:cs typeface="Lucida Sans Unicode"/>
              </a:rPr>
              <a:t>Potar1ty</a:t>
            </a:r>
            <a:r>
              <a:rPr sz="1350" spc="430" dirty="0">
                <a:latin typeface="Lucida Sans Unicode"/>
                <a:cs typeface="Lucida Sans Unicode"/>
              </a:rPr>
              <a:t> </a:t>
            </a:r>
            <a:r>
              <a:rPr sz="1350" dirty="0">
                <a:latin typeface="Lucida Sans Unicode"/>
                <a:cs typeface="Lucida Sans Unicode"/>
              </a:rPr>
              <a:t>Score</a:t>
            </a:r>
            <a:r>
              <a:rPr sz="1350" spc="415" dirty="0">
                <a:latin typeface="Lucida Sans Unicode"/>
                <a:cs typeface="Lucida Sans Unicode"/>
              </a:rPr>
              <a:t> </a:t>
            </a:r>
            <a:r>
              <a:rPr sz="1350" dirty="0">
                <a:latin typeface="Lucida Sans Unicode"/>
                <a:cs typeface="Lucida Sans Unicode"/>
              </a:rPr>
              <a:t>:</a:t>
            </a:r>
            <a:r>
              <a:rPr sz="1350" spc="455" dirty="0">
                <a:latin typeface="Lucida Sans Unicode"/>
                <a:cs typeface="Lucida Sans Unicode"/>
              </a:rPr>
              <a:t> </a:t>
            </a:r>
            <a:r>
              <a:rPr sz="1350" spc="-20" dirty="0">
                <a:latin typeface="Lucida Sans Unicode"/>
                <a:cs typeface="Lucida Sans Unicode"/>
              </a:rPr>
              <a:t>0.52</a:t>
            </a:r>
            <a:endParaRPr sz="1350">
              <a:latin typeface="Lucida Sans Unicode"/>
              <a:cs typeface="Lucida Sans Unicode"/>
            </a:endParaRPr>
          </a:p>
          <a:p>
            <a:pPr marL="27305">
              <a:lnSpc>
                <a:spcPts val="1530"/>
              </a:lnSpc>
            </a:pPr>
            <a:r>
              <a:rPr sz="1350" dirty="0">
                <a:latin typeface="Lucida Sans Unicode"/>
                <a:cs typeface="Lucida Sans Unicode"/>
              </a:rPr>
              <a:t>The</a:t>
            </a:r>
            <a:r>
              <a:rPr sz="1350" spc="300" dirty="0">
                <a:latin typeface="Lucida Sans Unicode"/>
                <a:cs typeface="Lucida Sans Unicode"/>
              </a:rPr>
              <a:t> </a:t>
            </a:r>
            <a:r>
              <a:rPr sz="1350" spc="-20" dirty="0">
                <a:latin typeface="Lucida Sans Unicode"/>
                <a:cs typeface="Lucida Sans Unicode"/>
              </a:rPr>
              <a:t>Average</a:t>
            </a:r>
            <a:r>
              <a:rPr sz="1350" spc="265" dirty="0">
                <a:latin typeface="Lucida Sans Unicode"/>
                <a:cs typeface="Lucida Sans Unicode"/>
              </a:rPr>
              <a:t> </a:t>
            </a:r>
            <a:r>
              <a:rPr sz="1350" dirty="0">
                <a:latin typeface="Lucida Sans Unicode"/>
                <a:cs typeface="Lucida Sans Unicode"/>
              </a:rPr>
              <a:t>Pot</a:t>
            </a:r>
            <a:r>
              <a:rPr sz="1350" dirty="0">
                <a:solidFill>
                  <a:srgbClr val="050013"/>
                </a:solidFill>
                <a:latin typeface="Lucida Sans Unicode"/>
                <a:cs typeface="Lucida Sans Unicode"/>
              </a:rPr>
              <a:t>a</a:t>
            </a:r>
            <a:r>
              <a:rPr sz="1350" dirty="0">
                <a:latin typeface="Lucida Sans Unicode"/>
                <a:cs typeface="Lucida Sans Unicode"/>
              </a:rPr>
              <a:t>r1ty</a:t>
            </a:r>
            <a:r>
              <a:rPr sz="1350" spc="295" dirty="0">
                <a:latin typeface="Lucida Sans Unicode"/>
                <a:cs typeface="Lucida Sans Unicode"/>
              </a:rPr>
              <a:t> </a:t>
            </a:r>
            <a:r>
              <a:rPr sz="1350" dirty="0">
                <a:latin typeface="Lucida Sans Unicode"/>
                <a:cs typeface="Lucida Sans Unicode"/>
              </a:rPr>
              <a:t>Score</a:t>
            </a:r>
            <a:r>
              <a:rPr sz="1350" spc="160" dirty="0">
                <a:latin typeface="Lucida Sans Unicode"/>
                <a:cs typeface="Lucida Sans Unicode"/>
              </a:rPr>
              <a:t> </a:t>
            </a:r>
            <a:r>
              <a:rPr sz="1350" dirty="0">
                <a:solidFill>
                  <a:srgbClr val="1C1C1C"/>
                </a:solidFill>
                <a:latin typeface="Lucida Sans Unicode"/>
                <a:cs typeface="Lucida Sans Unicode"/>
              </a:rPr>
              <a:t>1s</a:t>
            </a:r>
            <a:r>
              <a:rPr sz="1350" spc="260" dirty="0">
                <a:solidFill>
                  <a:srgbClr val="1C1C1C"/>
                </a:solidFill>
                <a:latin typeface="Lucida Sans Unicode"/>
                <a:cs typeface="Lucida Sans Unicode"/>
              </a:rPr>
              <a:t> </a:t>
            </a:r>
            <a:r>
              <a:rPr sz="1350" spc="-10" dirty="0">
                <a:latin typeface="Lucida Sans Unicode"/>
                <a:cs typeface="Lucida Sans Unicode"/>
              </a:rPr>
              <a:t>Pos1t1ve</a:t>
            </a:r>
            <a:endParaRPr sz="1350">
              <a:latin typeface="Lucida Sans Unicode"/>
              <a:cs typeface="Lucida Sans Unicod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767842"/>
            <a:ext cx="6736715" cy="5193665"/>
          </a:xfrm>
          <a:prstGeom prst="rect">
            <a:avLst/>
          </a:prstGeom>
        </p:spPr>
        <p:txBody>
          <a:bodyPr vert="horz" wrap="square" lIns="0" tIns="11430" rIns="0" bIns="0" rtlCol="0">
            <a:spAutoFit/>
          </a:bodyPr>
          <a:lstStyle/>
          <a:p>
            <a:pPr marL="209550" indent="-196850">
              <a:lnSpc>
                <a:spcPct val="100000"/>
              </a:lnSpc>
              <a:spcBef>
                <a:spcPts val="90"/>
              </a:spcBef>
              <a:buFont typeface="Arial Black"/>
              <a:buAutoNum type="arabicPeriod" startAt="4"/>
              <a:tabLst>
                <a:tab pos="209550" algn="l"/>
              </a:tabLst>
            </a:pPr>
            <a:r>
              <a:rPr sz="1400" spc="-155" dirty="0">
                <a:latin typeface="Arial Black"/>
                <a:cs typeface="Arial Black"/>
              </a:rPr>
              <a:t>Data</a:t>
            </a:r>
            <a:r>
              <a:rPr sz="1400" spc="65" dirty="0">
                <a:latin typeface="Arial Black"/>
                <a:cs typeface="Arial Black"/>
              </a:rPr>
              <a:t> </a:t>
            </a:r>
            <a:r>
              <a:rPr sz="1400" spc="-130" dirty="0">
                <a:latin typeface="Arial Black"/>
                <a:cs typeface="Arial Black"/>
              </a:rPr>
              <a:t>Analysis</a:t>
            </a:r>
            <a:r>
              <a:rPr sz="1400" spc="70" dirty="0">
                <a:latin typeface="Arial Black"/>
                <a:cs typeface="Arial Black"/>
              </a:rPr>
              <a:t> </a:t>
            </a:r>
            <a:r>
              <a:rPr sz="1400" spc="-165" dirty="0">
                <a:latin typeface="Arial Black"/>
                <a:cs typeface="Arial Black"/>
              </a:rPr>
              <a:t>and</a:t>
            </a:r>
            <a:r>
              <a:rPr sz="1400" spc="40" dirty="0">
                <a:latin typeface="Arial Black"/>
                <a:cs typeface="Arial Black"/>
              </a:rPr>
              <a:t> </a:t>
            </a:r>
            <a:r>
              <a:rPr sz="1400" spc="-10" dirty="0">
                <a:latin typeface="Arial Black"/>
                <a:cs typeface="Arial Black"/>
              </a:rPr>
              <a:t>Insights</a:t>
            </a:r>
            <a:endParaRPr sz="1400">
              <a:latin typeface="Arial Black"/>
              <a:cs typeface="Arial Black"/>
            </a:endParaRPr>
          </a:p>
          <a:p>
            <a:pPr marL="12700">
              <a:lnSpc>
                <a:spcPct val="100000"/>
              </a:lnSpc>
              <a:spcBef>
                <a:spcPts val="1545"/>
              </a:spcBef>
            </a:pPr>
            <a:r>
              <a:rPr sz="1200" spc="-125" dirty="0">
                <a:latin typeface="Arial Black"/>
                <a:cs typeface="Arial Black"/>
              </a:rPr>
              <a:t>Tools</a:t>
            </a:r>
            <a:r>
              <a:rPr sz="1200" spc="-65" dirty="0">
                <a:latin typeface="Arial Black"/>
                <a:cs typeface="Arial Black"/>
              </a:rPr>
              <a:t> </a:t>
            </a:r>
            <a:r>
              <a:rPr sz="1200" spc="-10" dirty="0">
                <a:latin typeface="Arial Black"/>
                <a:cs typeface="Arial Black"/>
              </a:rPr>
              <a:t>Used:</a:t>
            </a:r>
            <a:endParaRPr sz="1200">
              <a:latin typeface="Arial Black"/>
              <a:cs typeface="Arial Black"/>
            </a:endParaRPr>
          </a:p>
          <a:p>
            <a:pPr>
              <a:lnSpc>
                <a:spcPct val="100000"/>
              </a:lnSpc>
              <a:spcBef>
                <a:spcPts val="15"/>
              </a:spcBef>
            </a:pPr>
            <a:endParaRPr sz="1200">
              <a:latin typeface="Arial Black"/>
              <a:cs typeface="Arial Black"/>
            </a:endParaRPr>
          </a:p>
          <a:p>
            <a:pPr marL="311150">
              <a:lnSpc>
                <a:spcPct val="100000"/>
              </a:lnSpc>
            </a:pPr>
            <a:r>
              <a:rPr sz="1200" spc="-20" dirty="0">
                <a:latin typeface="Arial Black"/>
                <a:cs typeface="Arial Black"/>
              </a:rPr>
              <a:t>Pandas</a:t>
            </a:r>
            <a:r>
              <a:rPr sz="1200" spc="-50" dirty="0">
                <a:latin typeface="Arial Black"/>
                <a:cs typeface="Arial Black"/>
              </a:rPr>
              <a:t> </a:t>
            </a:r>
            <a:r>
              <a:rPr sz="1200" dirty="0">
                <a:latin typeface="Lucida Sans Unicode"/>
                <a:cs typeface="Lucida Sans Unicode"/>
              </a:rPr>
              <a:t>–</a:t>
            </a:r>
            <a:r>
              <a:rPr sz="1200" spc="-65" dirty="0">
                <a:latin typeface="Lucida Sans Unicode"/>
                <a:cs typeface="Lucida Sans Unicode"/>
              </a:rPr>
              <a:t> </a:t>
            </a:r>
            <a:r>
              <a:rPr sz="1200" dirty="0">
                <a:latin typeface="Lucida Sans Unicode"/>
                <a:cs typeface="Lucida Sans Unicode"/>
              </a:rPr>
              <a:t>For</a:t>
            </a:r>
            <a:r>
              <a:rPr sz="1200" spc="-50" dirty="0">
                <a:latin typeface="Lucida Sans Unicode"/>
                <a:cs typeface="Lucida Sans Unicode"/>
              </a:rPr>
              <a:t> </a:t>
            </a:r>
            <a:r>
              <a:rPr sz="1200" spc="-10" dirty="0">
                <a:latin typeface="Lucida Sans Unicode"/>
                <a:cs typeface="Lucida Sans Unicode"/>
              </a:rPr>
              <a:t>data</a:t>
            </a:r>
            <a:r>
              <a:rPr sz="1200" spc="-55" dirty="0">
                <a:latin typeface="Lucida Sans Unicode"/>
                <a:cs typeface="Lucida Sans Unicode"/>
              </a:rPr>
              <a:t> </a:t>
            </a:r>
            <a:r>
              <a:rPr sz="1200" spc="-30" dirty="0">
                <a:latin typeface="Lucida Sans Unicode"/>
                <a:cs typeface="Lucida Sans Unicode"/>
              </a:rPr>
              <a:t>manipulation</a:t>
            </a:r>
            <a:r>
              <a:rPr sz="1200" spc="-60" dirty="0">
                <a:latin typeface="Lucida Sans Unicode"/>
                <a:cs typeface="Lucida Sans Unicode"/>
              </a:rPr>
              <a:t> </a:t>
            </a:r>
            <a:r>
              <a:rPr sz="1200" dirty="0">
                <a:latin typeface="Lucida Sans Unicode"/>
                <a:cs typeface="Lucida Sans Unicode"/>
              </a:rPr>
              <a:t>and</a:t>
            </a:r>
            <a:r>
              <a:rPr sz="1200" spc="-80" dirty="0">
                <a:latin typeface="Lucida Sans Unicode"/>
                <a:cs typeface="Lucida Sans Unicode"/>
              </a:rPr>
              <a:t> </a:t>
            </a:r>
            <a:r>
              <a:rPr sz="1200" spc="-10" dirty="0">
                <a:latin typeface="Lucida Sans Unicode"/>
                <a:cs typeface="Lucida Sans Unicode"/>
              </a:rPr>
              <a:t>analysis.</a:t>
            </a:r>
            <a:endParaRPr sz="1200">
              <a:latin typeface="Lucida Sans Unicode"/>
              <a:cs typeface="Lucida Sans Unicode"/>
            </a:endParaRPr>
          </a:p>
          <a:p>
            <a:pPr marL="311150">
              <a:lnSpc>
                <a:spcPct val="100000"/>
              </a:lnSpc>
              <a:spcBef>
                <a:spcPts val="310"/>
              </a:spcBef>
            </a:pPr>
            <a:r>
              <a:rPr sz="1200" spc="-35" dirty="0">
                <a:latin typeface="Arial Black"/>
                <a:cs typeface="Arial Black"/>
              </a:rPr>
              <a:t>Matplotlib</a:t>
            </a:r>
            <a:r>
              <a:rPr sz="1200" spc="-80" dirty="0">
                <a:latin typeface="Arial Black"/>
                <a:cs typeface="Arial Black"/>
              </a:rPr>
              <a:t> </a:t>
            </a:r>
            <a:r>
              <a:rPr sz="1200" dirty="0">
                <a:latin typeface="Arial Black"/>
                <a:cs typeface="Arial Black"/>
              </a:rPr>
              <a:t>/</a:t>
            </a:r>
            <a:r>
              <a:rPr sz="1200" spc="-40" dirty="0">
                <a:latin typeface="Arial Black"/>
                <a:cs typeface="Arial Black"/>
              </a:rPr>
              <a:t> </a:t>
            </a:r>
            <a:r>
              <a:rPr sz="1200" spc="-25" dirty="0">
                <a:latin typeface="Arial Black"/>
                <a:cs typeface="Arial Black"/>
              </a:rPr>
              <a:t>Seaborn</a:t>
            </a:r>
            <a:r>
              <a:rPr sz="1200" spc="-55" dirty="0">
                <a:latin typeface="Arial Black"/>
                <a:cs typeface="Arial Black"/>
              </a:rPr>
              <a:t> </a:t>
            </a:r>
            <a:r>
              <a:rPr sz="1200" dirty="0">
                <a:latin typeface="Lucida Sans Unicode"/>
                <a:cs typeface="Lucida Sans Unicode"/>
              </a:rPr>
              <a:t>–</a:t>
            </a:r>
            <a:r>
              <a:rPr sz="1200" spc="-25" dirty="0">
                <a:latin typeface="Lucida Sans Unicode"/>
                <a:cs typeface="Lucida Sans Unicode"/>
              </a:rPr>
              <a:t> </a:t>
            </a:r>
            <a:r>
              <a:rPr sz="1200" spc="-10" dirty="0">
                <a:latin typeface="Lucida Sans Unicode"/>
                <a:cs typeface="Lucida Sans Unicode"/>
              </a:rPr>
              <a:t>For</a:t>
            </a:r>
            <a:r>
              <a:rPr sz="1200" spc="-30" dirty="0">
                <a:latin typeface="Lucida Sans Unicode"/>
                <a:cs typeface="Lucida Sans Unicode"/>
              </a:rPr>
              <a:t> visualizing</a:t>
            </a:r>
            <a:r>
              <a:rPr sz="1200" spc="-25" dirty="0">
                <a:latin typeface="Lucida Sans Unicode"/>
                <a:cs typeface="Lucida Sans Unicode"/>
              </a:rPr>
              <a:t> trends,</a:t>
            </a:r>
            <a:r>
              <a:rPr sz="1200" spc="5" dirty="0">
                <a:latin typeface="Lucida Sans Unicode"/>
                <a:cs typeface="Lucida Sans Unicode"/>
              </a:rPr>
              <a:t> </a:t>
            </a:r>
            <a:r>
              <a:rPr sz="1200" spc="-30" dirty="0">
                <a:latin typeface="Lucida Sans Unicode"/>
                <a:cs typeface="Lucida Sans Unicode"/>
              </a:rPr>
              <a:t>distributions,</a:t>
            </a:r>
            <a:r>
              <a:rPr sz="1200" spc="-15" dirty="0">
                <a:latin typeface="Lucida Sans Unicode"/>
                <a:cs typeface="Lucida Sans Unicode"/>
              </a:rPr>
              <a:t> </a:t>
            </a:r>
            <a:r>
              <a:rPr sz="1200" dirty="0">
                <a:latin typeface="Lucida Sans Unicode"/>
                <a:cs typeface="Lucida Sans Unicode"/>
              </a:rPr>
              <a:t>and</a:t>
            </a:r>
            <a:r>
              <a:rPr sz="1200" spc="-40" dirty="0">
                <a:latin typeface="Lucida Sans Unicode"/>
                <a:cs typeface="Lucida Sans Unicode"/>
              </a:rPr>
              <a:t> </a:t>
            </a:r>
            <a:r>
              <a:rPr sz="1200" spc="-10" dirty="0">
                <a:latin typeface="Lucida Sans Unicode"/>
                <a:cs typeface="Lucida Sans Unicode"/>
              </a:rPr>
              <a:t>relationships.</a:t>
            </a:r>
            <a:endParaRPr sz="1200">
              <a:latin typeface="Lucida Sans Unicode"/>
              <a:cs typeface="Lucida Sans Unicode"/>
            </a:endParaRPr>
          </a:p>
          <a:p>
            <a:pPr marL="12700">
              <a:lnSpc>
                <a:spcPct val="100000"/>
              </a:lnSpc>
              <a:spcBef>
                <a:spcPts val="1295"/>
              </a:spcBef>
            </a:pPr>
            <a:r>
              <a:rPr sz="1200" spc="-90" dirty="0">
                <a:latin typeface="Arial Black"/>
                <a:cs typeface="Arial Black"/>
              </a:rPr>
              <a:t>Analytical</a:t>
            </a:r>
            <a:r>
              <a:rPr sz="1200" spc="15" dirty="0">
                <a:latin typeface="Arial Black"/>
                <a:cs typeface="Arial Black"/>
              </a:rPr>
              <a:t> </a:t>
            </a:r>
            <a:r>
              <a:rPr sz="1200" spc="-10" dirty="0">
                <a:latin typeface="Arial Black"/>
                <a:cs typeface="Arial Black"/>
              </a:rPr>
              <a:t>Steps:</a:t>
            </a:r>
            <a:endParaRPr sz="1200">
              <a:latin typeface="Arial Black"/>
              <a:cs typeface="Arial Black"/>
            </a:endParaRPr>
          </a:p>
          <a:p>
            <a:pPr marL="293370">
              <a:lnSpc>
                <a:spcPct val="100000"/>
              </a:lnSpc>
              <a:spcBef>
                <a:spcPts val="1565"/>
              </a:spcBef>
            </a:pPr>
            <a:r>
              <a:rPr sz="1200" spc="-90" dirty="0">
                <a:latin typeface="Arial Black"/>
                <a:cs typeface="Arial Black"/>
              </a:rPr>
              <a:t>Sentiment</a:t>
            </a:r>
            <a:r>
              <a:rPr sz="1200" spc="-45" dirty="0">
                <a:latin typeface="Arial Black"/>
                <a:cs typeface="Arial Black"/>
              </a:rPr>
              <a:t> </a:t>
            </a:r>
            <a:r>
              <a:rPr sz="1200" spc="-10" dirty="0">
                <a:latin typeface="Arial Black"/>
                <a:cs typeface="Arial Black"/>
              </a:rPr>
              <a:t>Distribution</a:t>
            </a:r>
            <a:endParaRPr sz="1200">
              <a:latin typeface="Arial Black"/>
              <a:cs typeface="Arial Black"/>
            </a:endParaRPr>
          </a:p>
          <a:p>
            <a:pPr marL="478155" lvl="1" indent="-123825">
              <a:lnSpc>
                <a:spcPct val="100000"/>
              </a:lnSpc>
              <a:spcBef>
                <a:spcPts val="335"/>
              </a:spcBef>
              <a:buChar char="–"/>
              <a:tabLst>
                <a:tab pos="478155" algn="l"/>
              </a:tabLst>
            </a:pPr>
            <a:r>
              <a:rPr sz="1200" spc="-50" dirty="0">
                <a:latin typeface="Lucida Sans Unicode"/>
                <a:cs typeface="Lucida Sans Unicode"/>
              </a:rPr>
              <a:t>Calculate</a:t>
            </a:r>
            <a:r>
              <a:rPr sz="1200" spc="-60" dirty="0">
                <a:latin typeface="Lucida Sans Unicode"/>
                <a:cs typeface="Lucida Sans Unicode"/>
              </a:rPr>
              <a:t> </a:t>
            </a:r>
            <a:r>
              <a:rPr sz="1200" spc="-35" dirty="0">
                <a:latin typeface="Lucida Sans Unicode"/>
                <a:cs typeface="Lucida Sans Unicode"/>
              </a:rPr>
              <a:t>the</a:t>
            </a:r>
            <a:r>
              <a:rPr sz="1200" spc="-40" dirty="0">
                <a:latin typeface="Lucida Sans Unicode"/>
                <a:cs typeface="Lucida Sans Unicode"/>
              </a:rPr>
              <a:t> </a:t>
            </a:r>
            <a:r>
              <a:rPr sz="1200" spc="-50" dirty="0">
                <a:latin typeface="Arial Black"/>
                <a:cs typeface="Arial Black"/>
              </a:rPr>
              <a:t>proportion</a:t>
            </a:r>
            <a:r>
              <a:rPr sz="1200" spc="-65" dirty="0">
                <a:latin typeface="Arial Black"/>
                <a:cs typeface="Arial Black"/>
              </a:rPr>
              <a:t> </a:t>
            </a:r>
            <a:r>
              <a:rPr sz="1200" spc="-30" dirty="0">
                <a:latin typeface="Arial Black"/>
                <a:cs typeface="Arial Black"/>
              </a:rPr>
              <a:t>of</a:t>
            </a:r>
            <a:r>
              <a:rPr sz="1200" spc="-65" dirty="0">
                <a:latin typeface="Arial Black"/>
                <a:cs typeface="Arial Black"/>
              </a:rPr>
              <a:t> </a:t>
            </a:r>
            <a:r>
              <a:rPr sz="1200" spc="-40" dirty="0">
                <a:latin typeface="Arial Black"/>
                <a:cs typeface="Arial Black"/>
              </a:rPr>
              <a:t>each</a:t>
            </a:r>
            <a:r>
              <a:rPr sz="1200" spc="-100" dirty="0">
                <a:latin typeface="Arial Black"/>
                <a:cs typeface="Arial Black"/>
              </a:rPr>
              <a:t> </a:t>
            </a:r>
            <a:r>
              <a:rPr sz="1200" spc="-45" dirty="0">
                <a:latin typeface="Arial Black"/>
                <a:cs typeface="Arial Black"/>
              </a:rPr>
              <a:t>sentiment</a:t>
            </a:r>
            <a:r>
              <a:rPr sz="1200" spc="-60" dirty="0">
                <a:latin typeface="Arial Black"/>
                <a:cs typeface="Arial Black"/>
              </a:rPr>
              <a:t> </a:t>
            </a:r>
            <a:r>
              <a:rPr sz="1200" spc="-50" dirty="0">
                <a:latin typeface="Arial Black"/>
                <a:cs typeface="Arial Black"/>
              </a:rPr>
              <a:t>category</a:t>
            </a:r>
            <a:r>
              <a:rPr sz="1200" spc="-45" dirty="0">
                <a:latin typeface="Arial Black"/>
                <a:cs typeface="Arial Black"/>
              </a:rPr>
              <a:t> </a:t>
            </a:r>
            <a:r>
              <a:rPr sz="1200" spc="-40" dirty="0">
                <a:latin typeface="Lucida Sans Unicode"/>
                <a:cs typeface="Lucida Sans Unicode"/>
              </a:rPr>
              <a:t>(e.g.,</a:t>
            </a:r>
            <a:r>
              <a:rPr sz="1200" spc="-30" dirty="0">
                <a:latin typeface="Lucida Sans Unicode"/>
                <a:cs typeface="Lucida Sans Unicode"/>
              </a:rPr>
              <a:t> </a:t>
            </a:r>
            <a:r>
              <a:rPr sz="1200" spc="-50" dirty="0">
                <a:latin typeface="Lucida Sans Unicode"/>
                <a:cs typeface="Lucida Sans Unicode"/>
              </a:rPr>
              <a:t>Positive,</a:t>
            </a:r>
            <a:r>
              <a:rPr sz="1200" spc="-35" dirty="0">
                <a:latin typeface="Lucida Sans Unicode"/>
                <a:cs typeface="Lucida Sans Unicode"/>
              </a:rPr>
              <a:t> </a:t>
            </a:r>
            <a:r>
              <a:rPr sz="1200" spc="-50" dirty="0">
                <a:latin typeface="Lucida Sans Unicode"/>
                <a:cs typeface="Lucida Sans Unicode"/>
              </a:rPr>
              <a:t>Negative,</a:t>
            </a:r>
            <a:r>
              <a:rPr sz="1200" spc="-60" dirty="0">
                <a:latin typeface="Lucida Sans Unicode"/>
                <a:cs typeface="Lucida Sans Unicode"/>
              </a:rPr>
              <a:t> </a:t>
            </a:r>
            <a:r>
              <a:rPr sz="1200" spc="-10" dirty="0">
                <a:latin typeface="Lucida Sans Unicode"/>
                <a:cs typeface="Lucida Sans Unicode"/>
              </a:rPr>
              <a:t>Neutral).</a:t>
            </a:r>
            <a:endParaRPr sz="1200">
              <a:latin typeface="Lucida Sans Unicode"/>
              <a:cs typeface="Lucida Sans Unicode"/>
            </a:endParaRPr>
          </a:p>
          <a:p>
            <a:pPr marL="478155" lvl="1" indent="-123825">
              <a:lnSpc>
                <a:spcPct val="100000"/>
              </a:lnSpc>
              <a:spcBef>
                <a:spcPts val="240"/>
              </a:spcBef>
              <a:buChar char="–"/>
              <a:tabLst>
                <a:tab pos="478155" algn="l"/>
              </a:tabLst>
            </a:pPr>
            <a:r>
              <a:rPr sz="1200" spc="-40" dirty="0">
                <a:latin typeface="Lucida Sans Unicode"/>
                <a:cs typeface="Lucida Sans Unicode"/>
              </a:rPr>
              <a:t>Visualize</a:t>
            </a:r>
            <a:r>
              <a:rPr sz="1200" spc="-50" dirty="0">
                <a:latin typeface="Lucida Sans Unicode"/>
                <a:cs typeface="Lucida Sans Unicode"/>
              </a:rPr>
              <a:t> </a:t>
            </a:r>
            <a:r>
              <a:rPr sz="1200" spc="-40" dirty="0">
                <a:latin typeface="Lucida Sans Unicode"/>
                <a:cs typeface="Lucida Sans Unicode"/>
              </a:rPr>
              <a:t>using</a:t>
            </a:r>
            <a:r>
              <a:rPr sz="1200" spc="-80" dirty="0">
                <a:latin typeface="Lucida Sans Unicode"/>
                <a:cs typeface="Lucida Sans Unicode"/>
              </a:rPr>
              <a:t> </a:t>
            </a:r>
            <a:r>
              <a:rPr sz="1200" dirty="0">
                <a:latin typeface="Lucida Sans Unicode"/>
                <a:cs typeface="Lucida Sans Unicode"/>
              </a:rPr>
              <a:t>a</a:t>
            </a:r>
            <a:r>
              <a:rPr sz="1200" spc="-40" dirty="0">
                <a:latin typeface="Lucida Sans Unicode"/>
                <a:cs typeface="Lucida Sans Unicode"/>
              </a:rPr>
              <a:t> </a:t>
            </a:r>
            <a:r>
              <a:rPr sz="1200" spc="-40" dirty="0">
                <a:latin typeface="Arial Black"/>
                <a:cs typeface="Arial Black"/>
              </a:rPr>
              <a:t>bar</a:t>
            </a:r>
            <a:r>
              <a:rPr sz="1200" spc="-80" dirty="0">
                <a:latin typeface="Arial Black"/>
                <a:cs typeface="Arial Black"/>
              </a:rPr>
              <a:t> </a:t>
            </a:r>
            <a:r>
              <a:rPr sz="1200" spc="-35" dirty="0">
                <a:latin typeface="Arial Black"/>
                <a:cs typeface="Arial Black"/>
              </a:rPr>
              <a:t>chart</a:t>
            </a:r>
            <a:r>
              <a:rPr sz="1200" spc="-100" dirty="0">
                <a:latin typeface="Arial Black"/>
                <a:cs typeface="Arial Black"/>
              </a:rPr>
              <a:t> </a:t>
            </a:r>
            <a:r>
              <a:rPr sz="1200" spc="-25" dirty="0">
                <a:latin typeface="Lucida Sans Unicode"/>
                <a:cs typeface="Lucida Sans Unicode"/>
              </a:rPr>
              <a:t>to</a:t>
            </a:r>
            <a:r>
              <a:rPr sz="1200" spc="-70" dirty="0">
                <a:latin typeface="Lucida Sans Unicode"/>
                <a:cs typeface="Lucida Sans Unicode"/>
              </a:rPr>
              <a:t> </a:t>
            </a:r>
            <a:r>
              <a:rPr sz="1200" spc="-40" dirty="0">
                <a:latin typeface="Lucida Sans Unicode"/>
                <a:cs typeface="Lucida Sans Unicode"/>
              </a:rPr>
              <a:t>highlight </a:t>
            </a:r>
            <a:r>
              <a:rPr sz="1200" spc="-45" dirty="0">
                <a:latin typeface="Lucida Sans Unicode"/>
                <a:cs typeface="Lucida Sans Unicode"/>
              </a:rPr>
              <a:t>dominant</a:t>
            </a:r>
            <a:r>
              <a:rPr sz="1200" spc="-40" dirty="0">
                <a:latin typeface="Lucida Sans Unicode"/>
                <a:cs typeface="Lucida Sans Unicode"/>
              </a:rPr>
              <a:t> </a:t>
            </a:r>
            <a:r>
              <a:rPr sz="1200" spc="-10" dirty="0">
                <a:latin typeface="Lucida Sans Unicode"/>
                <a:cs typeface="Lucida Sans Unicode"/>
              </a:rPr>
              <a:t>sentiments.</a:t>
            </a:r>
            <a:endParaRPr sz="1200">
              <a:latin typeface="Lucida Sans Unicode"/>
              <a:cs typeface="Lucida Sans Unicode"/>
            </a:endParaRPr>
          </a:p>
          <a:p>
            <a:pPr marL="311150">
              <a:lnSpc>
                <a:spcPct val="100000"/>
              </a:lnSpc>
              <a:spcBef>
                <a:spcPts val="170"/>
              </a:spcBef>
            </a:pPr>
            <a:r>
              <a:rPr sz="1200" spc="-135" dirty="0">
                <a:latin typeface="Arial Black"/>
                <a:cs typeface="Arial Black"/>
              </a:rPr>
              <a:t>Average</a:t>
            </a:r>
            <a:r>
              <a:rPr sz="1200" spc="5" dirty="0">
                <a:latin typeface="Arial Black"/>
                <a:cs typeface="Arial Black"/>
              </a:rPr>
              <a:t> </a:t>
            </a:r>
            <a:r>
              <a:rPr sz="1200" spc="-130" dirty="0">
                <a:latin typeface="Arial Black"/>
                <a:cs typeface="Arial Black"/>
              </a:rPr>
              <a:t>Rating</a:t>
            </a:r>
            <a:r>
              <a:rPr sz="1200" spc="10" dirty="0">
                <a:latin typeface="Arial Black"/>
                <a:cs typeface="Arial Black"/>
              </a:rPr>
              <a:t> </a:t>
            </a:r>
            <a:r>
              <a:rPr sz="1200" spc="-140" dirty="0">
                <a:latin typeface="Arial Black"/>
                <a:cs typeface="Arial Black"/>
              </a:rPr>
              <a:t>vs</a:t>
            </a:r>
            <a:r>
              <a:rPr sz="1200" spc="-10" dirty="0">
                <a:latin typeface="Arial Black"/>
                <a:cs typeface="Arial Black"/>
              </a:rPr>
              <a:t> Sentiment</a:t>
            </a:r>
            <a:endParaRPr sz="1200">
              <a:latin typeface="Arial Black"/>
              <a:cs typeface="Arial Black"/>
            </a:endParaRPr>
          </a:p>
          <a:p>
            <a:pPr marL="478155" lvl="1" indent="-123825">
              <a:lnSpc>
                <a:spcPct val="100000"/>
              </a:lnSpc>
              <a:spcBef>
                <a:spcPts val="335"/>
              </a:spcBef>
              <a:buChar char="–"/>
              <a:tabLst>
                <a:tab pos="478155" algn="l"/>
              </a:tabLst>
            </a:pPr>
            <a:r>
              <a:rPr sz="1200" spc="-90" dirty="0">
                <a:latin typeface="Lucida Sans Unicode"/>
                <a:cs typeface="Lucida Sans Unicode"/>
              </a:rPr>
              <a:t>Examine</a:t>
            </a:r>
            <a:r>
              <a:rPr sz="1200" spc="10" dirty="0">
                <a:latin typeface="Lucida Sans Unicode"/>
                <a:cs typeface="Lucida Sans Unicode"/>
              </a:rPr>
              <a:t> </a:t>
            </a:r>
            <a:r>
              <a:rPr sz="1200" spc="-80" dirty="0">
                <a:latin typeface="Lucida Sans Unicode"/>
                <a:cs typeface="Lucida Sans Unicode"/>
              </a:rPr>
              <a:t>the</a:t>
            </a:r>
            <a:r>
              <a:rPr sz="1200" spc="-25" dirty="0">
                <a:latin typeface="Lucida Sans Unicode"/>
                <a:cs typeface="Lucida Sans Unicode"/>
              </a:rPr>
              <a:t> </a:t>
            </a:r>
            <a:r>
              <a:rPr sz="1200" spc="-75" dirty="0">
                <a:latin typeface="Arial Black"/>
                <a:cs typeface="Arial Black"/>
              </a:rPr>
              <a:t>correlation</a:t>
            </a:r>
            <a:r>
              <a:rPr sz="1200" spc="-20" dirty="0">
                <a:latin typeface="Arial Black"/>
                <a:cs typeface="Arial Black"/>
              </a:rPr>
              <a:t> </a:t>
            </a:r>
            <a:r>
              <a:rPr sz="1200" spc="-95" dirty="0">
                <a:latin typeface="Arial Black"/>
                <a:cs typeface="Arial Black"/>
              </a:rPr>
              <a:t>between</a:t>
            </a:r>
            <a:r>
              <a:rPr sz="1200" spc="-45" dirty="0">
                <a:latin typeface="Arial Black"/>
                <a:cs typeface="Arial Black"/>
              </a:rPr>
              <a:t> </a:t>
            </a:r>
            <a:r>
              <a:rPr sz="1200" spc="-75" dirty="0">
                <a:latin typeface="Arial Black"/>
                <a:cs typeface="Arial Black"/>
              </a:rPr>
              <a:t>star</a:t>
            </a:r>
            <a:r>
              <a:rPr sz="1200" spc="-55" dirty="0">
                <a:latin typeface="Arial Black"/>
                <a:cs typeface="Arial Black"/>
              </a:rPr>
              <a:t> </a:t>
            </a:r>
            <a:r>
              <a:rPr sz="1200" spc="-80" dirty="0">
                <a:latin typeface="Arial Black"/>
                <a:cs typeface="Arial Black"/>
              </a:rPr>
              <a:t>ratings</a:t>
            </a:r>
            <a:r>
              <a:rPr sz="1200" spc="-40" dirty="0">
                <a:latin typeface="Arial Black"/>
                <a:cs typeface="Arial Black"/>
              </a:rPr>
              <a:t> </a:t>
            </a:r>
            <a:r>
              <a:rPr sz="1200" spc="-75" dirty="0">
                <a:latin typeface="Arial Black"/>
                <a:cs typeface="Arial Black"/>
              </a:rPr>
              <a:t>(1–5)</a:t>
            </a:r>
            <a:r>
              <a:rPr sz="1200" spc="-15" dirty="0">
                <a:latin typeface="Arial Black"/>
                <a:cs typeface="Arial Black"/>
              </a:rPr>
              <a:t> </a:t>
            </a:r>
            <a:r>
              <a:rPr sz="1200" spc="-100" dirty="0">
                <a:latin typeface="Lucida Sans Unicode"/>
                <a:cs typeface="Lucida Sans Unicode"/>
              </a:rPr>
              <a:t>and</a:t>
            </a:r>
            <a:r>
              <a:rPr sz="1200" spc="-35" dirty="0">
                <a:latin typeface="Lucida Sans Unicode"/>
                <a:cs typeface="Lucida Sans Unicode"/>
              </a:rPr>
              <a:t> </a:t>
            </a:r>
            <a:r>
              <a:rPr sz="1200" spc="-70" dirty="0">
                <a:latin typeface="Arial Black"/>
                <a:cs typeface="Arial Black"/>
              </a:rPr>
              <a:t>classifled</a:t>
            </a:r>
            <a:r>
              <a:rPr sz="1200" spc="-40" dirty="0">
                <a:latin typeface="Arial Black"/>
                <a:cs typeface="Arial Black"/>
              </a:rPr>
              <a:t> </a:t>
            </a:r>
            <a:r>
              <a:rPr sz="1200" spc="-85" dirty="0">
                <a:latin typeface="Arial Black"/>
                <a:cs typeface="Arial Black"/>
              </a:rPr>
              <a:t>sentiment</a:t>
            </a:r>
            <a:r>
              <a:rPr sz="1200" spc="-45" dirty="0">
                <a:latin typeface="Arial Black"/>
                <a:cs typeface="Arial Black"/>
              </a:rPr>
              <a:t> </a:t>
            </a:r>
            <a:r>
              <a:rPr sz="1200" spc="-10" dirty="0">
                <a:latin typeface="Arial Black"/>
                <a:cs typeface="Arial Black"/>
              </a:rPr>
              <a:t>labels</a:t>
            </a:r>
            <a:r>
              <a:rPr sz="1200" spc="-10" dirty="0">
                <a:latin typeface="Lucida Sans Unicode"/>
                <a:cs typeface="Lucida Sans Unicode"/>
              </a:rPr>
              <a:t>.</a:t>
            </a:r>
            <a:endParaRPr sz="1200">
              <a:latin typeface="Lucida Sans Unicode"/>
              <a:cs typeface="Lucida Sans Unicode"/>
            </a:endParaRPr>
          </a:p>
          <a:p>
            <a:pPr marL="478155" lvl="1" indent="-123825">
              <a:lnSpc>
                <a:spcPct val="100000"/>
              </a:lnSpc>
              <a:spcBef>
                <a:spcPts val="240"/>
              </a:spcBef>
              <a:buChar char="–"/>
              <a:tabLst>
                <a:tab pos="478155" algn="l"/>
              </a:tabLst>
            </a:pPr>
            <a:r>
              <a:rPr sz="1200" spc="-60" dirty="0">
                <a:latin typeface="Lucida Sans Unicode"/>
                <a:cs typeface="Lucida Sans Unicode"/>
              </a:rPr>
              <a:t>Identify</a:t>
            </a:r>
            <a:r>
              <a:rPr sz="1200" spc="30" dirty="0">
                <a:latin typeface="Lucida Sans Unicode"/>
                <a:cs typeface="Lucida Sans Unicode"/>
              </a:rPr>
              <a:t> </a:t>
            </a:r>
            <a:r>
              <a:rPr sz="1200" spc="-95" dirty="0">
                <a:latin typeface="Lucida Sans Unicode"/>
                <a:cs typeface="Lucida Sans Unicode"/>
              </a:rPr>
              <a:t>how</a:t>
            </a:r>
            <a:r>
              <a:rPr sz="1200" spc="30" dirty="0">
                <a:latin typeface="Lucida Sans Unicode"/>
                <a:cs typeface="Lucida Sans Unicode"/>
              </a:rPr>
              <a:t> </a:t>
            </a:r>
            <a:r>
              <a:rPr sz="1200" spc="-40" dirty="0">
                <a:latin typeface="Lucida Sans Unicode"/>
                <a:cs typeface="Lucida Sans Unicode"/>
              </a:rPr>
              <a:t>well</a:t>
            </a:r>
            <a:r>
              <a:rPr sz="1200" spc="60" dirty="0">
                <a:latin typeface="Lucida Sans Unicode"/>
                <a:cs typeface="Lucida Sans Unicode"/>
              </a:rPr>
              <a:t> </a:t>
            </a:r>
            <a:r>
              <a:rPr sz="1200" spc="-70" dirty="0">
                <a:latin typeface="Lucida Sans Unicode"/>
                <a:cs typeface="Lucida Sans Unicode"/>
              </a:rPr>
              <a:t>the</a:t>
            </a:r>
            <a:r>
              <a:rPr sz="1200" spc="15" dirty="0">
                <a:latin typeface="Lucida Sans Unicode"/>
                <a:cs typeface="Lucida Sans Unicode"/>
              </a:rPr>
              <a:t> </a:t>
            </a:r>
            <a:r>
              <a:rPr sz="1200" spc="-75" dirty="0">
                <a:latin typeface="Arial Black"/>
                <a:cs typeface="Arial Black"/>
              </a:rPr>
              <a:t>text</a:t>
            </a:r>
            <a:r>
              <a:rPr sz="1200" spc="-15" dirty="0">
                <a:latin typeface="Arial Black"/>
                <a:cs typeface="Arial Black"/>
              </a:rPr>
              <a:t> </a:t>
            </a:r>
            <a:r>
              <a:rPr sz="1200" spc="-85" dirty="0">
                <a:latin typeface="Arial Black"/>
                <a:cs typeface="Arial Black"/>
              </a:rPr>
              <a:t>sentiment</a:t>
            </a:r>
            <a:r>
              <a:rPr sz="1200" spc="20" dirty="0">
                <a:latin typeface="Arial Black"/>
                <a:cs typeface="Arial Black"/>
              </a:rPr>
              <a:t> </a:t>
            </a:r>
            <a:r>
              <a:rPr sz="1200" spc="-80" dirty="0">
                <a:latin typeface="Arial Black"/>
                <a:cs typeface="Arial Black"/>
              </a:rPr>
              <a:t>aligns</a:t>
            </a:r>
            <a:r>
              <a:rPr sz="1200" spc="-20" dirty="0">
                <a:latin typeface="Arial Black"/>
                <a:cs typeface="Arial Black"/>
              </a:rPr>
              <a:t> </a:t>
            </a:r>
            <a:r>
              <a:rPr sz="1200" spc="-80" dirty="0">
                <a:latin typeface="Arial Black"/>
                <a:cs typeface="Arial Black"/>
              </a:rPr>
              <a:t>with</a:t>
            </a:r>
            <a:r>
              <a:rPr sz="1200" spc="-15" dirty="0">
                <a:latin typeface="Arial Black"/>
                <a:cs typeface="Arial Black"/>
              </a:rPr>
              <a:t> </a:t>
            </a:r>
            <a:r>
              <a:rPr sz="1200" spc="-85" dirty="0">
                <a:latin typeface="Arial Black"/>
                <a:cs typeface="Arial Black"/>
              </a:rPr>
              <a:t>the</a:t>
            </a:r>
            <a:r>
              <a:rPr sz="1200" spc="-10" dirty="0">
                <a:latin typeface="Arial Black"/>
                <a:cs typeface="Arial Black"/>
              </a:rPr>
              <a:t> </a:t>
            </a:r>
            <a:r>
              <a:rPr sz="1200" spc="-90" dirty="0">
                <a:latin typeface="Arial Black"/>
                <a:cs typeface="Arial Black"/>
              </a:rPr>
              <a:t>numeric</a:t>
            </a:r>
            <a:r>
              <a:rPr sz="1200" spc="-10" dirty="0">
                <a:latin typeface="Arial Black"/>
                <a:cs typeface="Arial Black"/>
              </a:rPr>
              <a:t> rating</a:t>
            </a:r>
            <a:r>
              <a:rPr sz="1200" spc="-10" dirty="0">
                <a:latin typeface="Lucida Sans Unicode"/>
                <a:cs typeface="Lucida Sans Unicode"/>
              </a:rPr>
              <a:t>.</a:t>
            </a:r>
            <a:endParaRPr sz="1200">
              <a:latin typeface="Lucida Sans Unicode"/>
              <a:cs typeface="Lucida Sans Unicode"/>
            </a:endParaRPr>
          </a:p>
          <a:p>
            <a:pPr marL="311150">
              <a:lnSpc>
                <a:spcPct val="100000"/>
              </a:lnSpc>
              <a:spcBef>
                <a:spcPts val="145"/>
              </a:spcBef>
            </a:pPr>
            <a:r>
              <a:rPr sz="1200" spc="-100" dirty="0">
                <a:latin typeface="Arial Black"/>
                <a:cs typeface="Arial Black"/>
              </a:rPr>
              <a:t>Word</a:t>
            </a:r>
            <a:r>
              <a:rPr sz="1200" spc="-10" dirty="0">
                <a:latin typeface="Arial Black"/>
                <a:cs typeface="Arial Black"/>
              </a:rPr>
              <a:t> </a:t>
            </a:r>
            <a:r>
              <a:rPr sz="1200" spc="-90" dirty="0">
                <a:latin typeface="Arial Black"/>
                <a:cs typeface="Arial Black"/>
              </a:rPr>
              <a:t>Cloud</a:t>
            </a:r>
            <a:r>
              <a:rPr sz="1200" spc="-5" dirty="0">
                <a:latin typeface="Arial Black"/>
                <a:cs typeface="Arial Black"/>
              </a:rPr>
              <a:t> </a:t>
            </a:r>
            <a:r>
              <a:rPr sz="1200" spc="-10" dirty="0">
                <a:latin typeface="Arial Black"/>
                <a:cs typeface="Arial Black"/>
              </a:rPr>
              <a:t>Generation</a:t>
            </a:r>
            <a:endParaRPr sz="1200">
              <a:latin typeface="Arial Black"/>
              <a:cs typeface="Arial Black"/>
            </a:endParaRPr>
          </a:p>
          <a:p>
            <a:pPr marL="478155" lvl="1" indent="-123825">
              <a:lnSpc>
                <a:spcPct val="100000"/>
              </a:lnSpc>
              <a:spcBef>
                <a:spcPts val="315"/>
              </a:spcBef>
              <a:buChar char="–"/>
              <a:tabLst>
                <a:tab pos="478155" algn="l"/>
              </a:tabLst>
            </a:pPr>
            <a:r>
              <a:rPr sz="1200" spc="-60" dirty="0">
                <a:latin typeface="Lucida Sans Unicode"/>
                <a:cs typeface="Lucida Sans Unicode"/>
              </a:rPr>
              <a:t>Create</a:t>
            </a:r>
            <a:r>
              <a:rPr sz="1200" spc="-15" dirty="0">
                <a:latin typeface="Lucida Sans Unicode"/>
                <a:cs typeface="Lucida Sans Unicode"/>
              </a:rPr>
              <a:t> </a:t>
            </a:r>
            <a:r>
              <a:rPr sz="1200" spc="-75" dirty="0">
                <a:latin typeface="Arial Black"/>
                <a:cs typeface="Arial Black"/>
              </a:rPr>
              <a:t>word</a:t>
            </a:r>
            <a:r>
              <a:rPr sz="1200" spc="-15" dirty="0">
                <a:latin typeface="Arial Black"/>
                <a:cs typeface="Arial Black"/>
              </a:rPr>
              <a:t> </a:t>
            </a:r>
            <a:r>
              <a:rPr sz="1200" spc="-70" dirty="0">
                <a:latin typeface="Arial Black"/>
                <a:cs typeface="Arial Black"/>
              </a:rPr>
              <a:t>clouds</a:t>
            </a:r>
            <a:r>
              <a:rPr sz="1200" spc="-5" dirty="0">
                <a:latin typeface="Arial Black"/>
                <a:cs typeface="Arial Black"/>
              </a:rPr>
              <a:t> </a:t>
            </a:r>
            <a:r>
              <a:rPr sz="1200" spc="-20" dirty="0">
                <a:latin typeface="Lucida Sans Unicode"/>
                <a:cs typeface="Lucida Sans Unicode"/>
              </a:rPr>
              <a:t>for:</a:t>
            </a:r>
            <a:endParaRPr sz="1200">
              <a:latin typeface="Lucida Sans Unicode"/>
              <a:cs typeface="Lucida Sans Unicode"/>
            </a:endParaRPr>
          </a:p>
          <a:p>
            <a:pPr marL="539750">
              <a:lnSpc>
                <a:spcPct val="100000"/>
              </a:lnSpc>
              <a:spcBef>
                <a:spcPts val="240"/>
              </a:spcBef>
            </a:pPr>
            <a:r>
              <a:rPr sz="1200" spc="-35" dirty="0">
                <a:latin typeface="Arial Black"/>
                <a:cs typeface="Arial Black"/>
              </a:rPr>
              <a:t>Positive</a:t>
            </a:r>
            <a:r>
              <a:rPr sz="1200" spc="-50" dirty="0">
                <a:latin typeface="Arial Black"/>
                <a:cs typeface="Arial Black"/>
              </a:rPr>
              <a:t> </a:t>
            </a:r>
            <a:r>
              <a:rPr sz="1200" spc="-35" dirty="0">
                <a:latin typeface="Arial Black"/>
                <a:cs typeface="Arial Black"/>
              </a:rPr>
              <a:t>reviews</a:t>
            </a:r>
            <a:r>
              <a:rPr sz="1200" spc="-30" dirty="0">
                <a:latin typeface="Arial Black"/>
                <a:cs typeface="Arial Black"/>
              </a:rPr>
              <a:t> </a:t>
            </a:r>
            <a:r>
              <a:rPr sz="1200" dirty="0">
                <a:latin typeface="Lucida Sans Unicode"/>
                <a:cs typeface="Lucida Sans Unicode"/>
              </a:rPr>
              <a:t>–</a:t>
            </a:r>
            <a:r>
              <a:rPr sz="1200" spc="-50" dirty="0">
                <a:latin typeface="Lucida Sans Unicode"/>
                <a:cs typeface="Lucida Sans Unicode"/>
              </a:rPr>
              <a:t> </a:t>
            </a:r>
            <a:r>
              <a:rPr sz="1200" spc="-10" dirty="0">
                <a:latin typeface="Lucida Sans Unicode"/>
                <a:cs typeface="Lucida Sans Unicode"/>
              </a:rPr>
              <a:t>to</a:t>
            </a:r>
            <a:r>
              <a:rPr sz="1200" spc="-40" dirty="0">
                <a:latin typeface="Lucida Sans Unicode"/>
                <a:cs typeface="Lucida Sans Unicode"/>
              </a:rPr>
              <a:t> highlight</a:t>
            </a:r>
            <a:r>
              <a:rPr sz="1200" spc="-65" dirty="0">
                <a:latin typeface="Lucida Sans Unicode"/>
                <a:cs typeface="Lucida Sans Unicode"/>
              </a:rPr>
              <a:t> </a:t>
            </a:r>
            <a:r>
              <a:rPr sz="1200" spc="-35" dirty="0">
                <a:latin typeface="Lucida Sans Unicode"/>
                <a:cs typeface="Lucida Sans Unicode"/>
              </a:rPr>
              <a:t>commonly</a:t>
            </a:r>
            <a:r>
              <a:rPr sz="1200" spc="-30" dirty="0">
                <a:latin typeface="Lucida Sans Unicode"/>
                <a:cs typeface="Lucida Sans Unicode"/>
              </a:rPr>
              <a:t> </a:t>
            </a:r>
            <a:r>
              <a:rPr sz="1200" spc="-35" dirty="0">
                <a:latin typeface="Lucida Sans Unicode"/>
                <a:cs typeface="Lucida Sans Unicode"/>
              </a:rPr>
              <a:t>appreciated</a:t>
            </a:r>
            <a:r>
              <a:rPr sz="1200" spc="-30" dirty="0">
                <a:latin typeface="Lucida Sans Unicode"/>
                <a:cs typeface="Lucida Sans Unicode"/>
              </a:rPr>
              <a:t> </a:t>
            </a:r>
            <a:r>
              <a:rPr sz="1200" spc="-10" dirty="0">
                <a:latin typeface="Lucida Sans Unicode"/>
                <a:cs typeface="Lucida Sans Unicode"/>
              </a:rPr>
              <a:t>features.</a:t>
            </a:r>
            <a:endParaRPr sz="1200">
              <a:latin typeface="Lucida Sans Unicode"/>
              <a:cs typeface="Lucida Sans Unicode"/>
            </a:endParaRPr>
          </a:p>
          <a:p>
            <a:pPr marL="539750">
              <a:lnSpc>
                <a:spcPct val="100000"/>
              </a:lnSpc>
              <a:spcBef>
                <a:spcPts val="215"/>
              </a:spcBef>
            </a:pPr>
            <a:r>
              <a:rPr sz="1200" spc="-35" dirty="0">
                <a:latin typeface="Arial Black"/>
                <a:cs typeface="Arial Black"/>
              </a:rPr>
              <a:t>Negative</a:t>
            </a:r>
            <a:r>
              <a:rPr sz="1200" spc="-85" dirty="0">
                <a:latin typeface="Arial Black"/>
                <a:cs typeface="Arial Black"/>
              </a:rPr>
              <a:t> </a:t>
            </a:r>
            <a:r>
              <a:rPr sz="1200" spc="-35" dirty="0">
                <a:latin typeface="Arial Black"/>
                <a:cs typeface="Arial Black"/>
              </a:rPr>
              <a:t>reviews</a:t>
            </a:r>
            <a:r>
              <a:rPr sz="1200" spc="-70" dirty="0">
                <a:latin typeface="Arial Black"/>
                <a:cs typeface="Arial Black"/>
              </a:rPr>
              <a:t> </a:t>
            </a:r>
            <a:r>
              <a:rPr sz="1200" dirty="0">
                <a:latin typeface="Lucida Sans Unicode"/>
                <a:cs typeface="Lucida Sans Unicode"/>
              </a:rPr>
              <a:t>–</a:t>
            </a:r>
            <a:r>
              <a:rPr sz="1200" spc="-60" dirty="0">
                <a:latin typeface="Lucida Sans Unicode"/>
                <a:cs typeface="Lucida Sans Unicode"/>
              </a:rPr>
              <a:t> </a:t>
            </a:r>
            <a:r>
              <a:rPr sz="1200" dirty="0">
                <a:latin typeface="Lucida Sans Unicode"/>
                <a:cs typeface="Lucida Sans Unicode"/>
              </a:rPr>
              <a:t>to</a:t>
            </a:r>
            <a:r>
              <a:rPr sz="1200" spc="-25" dirty="0">
                <a:latin typeface="Lucida Sans Unicode"/>
                <a:cs typeface="Lucida Sans Unicode"/>
              </a:rPr>
              <a:t> </a:t>
            </a:r>
            <a:r>
              <a:rPr sz="1200" spc="-35" dirty="0">
                <a:latin typeface="Lucida Sans Unicode"/>
                <a:cs typeface="Lucida Sans Unicode"/>
              </a:rPr>
              <a:t>detect</a:t>
            </a:r>
            <a:r>
              <a:rPr sz="1200" spc="-30" dirty="0">
                <a:latin typeface="Lucida Sans Unicode"/>
                <a:cs typeface="Lucida Sans Unicode"/>
              </a:rPr>
              <a:t> </a:t>
            </a:r>
            <a:r>
              <a:rPr sz="1200" spc="-35" dirty="0">
                <a:latin typeface="Lucida Sans Unicode"/>
                <a:cs typeface="Lucida Sans Unicode"/>
              </a:rPr>
              <a:t>frequent</a:t>
            </a:r>
            <a:r>
              <a:rPr sz="1200" spc="-55" dirty="0">
                <a:latin typeface="Lucida Sans Unicode"/>
                <a:cs typeface="Lucida Sans Unicode"/>
              </a:rPr>
              <a:t> </a:t>
            </a:r>
            <a:r>
              <a:rPr sz="1200" spc="-35" dirty="0">
                <a:latin typeface="Lucida Sans Unicode"/>
                <a:cs typeface="Lucida Sans Unicode"/>
              </a:rPr>
              <a:t>issues</a:t>
            </a:r>
            <a:r>
              <a:rPr sz="1200" spc="-45" dirty="0">
                <a:latin typeface="Lucida Sans Unicode"/>
                <a:cs typeface="Lucida Sans Unicode"/>
              </a:rPr>
              <a:t> </a:t>
            </a:r>
            <a:r>
              <a:rPr sz="1200" spc="-20" dirty="0">
                <a:latin typeface="Lucida Sans Unicode"/>
                <a:cs typeface="Lucida Sans Unicode"/>
              </a:rPr>
              <a:t>or</a:t>
            </a:r>
            <a:r>
              <a:rPr sz="1200" spc="-70" dirty="0">
                <a:latin typeface="Lucida Sans Unicode"/>
                <a:cs typeface="Lucida Sans Unicode"/>
              </a:rPr>
              <a:t> </a:t>
            </a:r>
            <a:r>
              <a:rPr sz="1200" spc="-10" dirty="0">
                <a:latin typeface="Lucida Sans Unicode"/>
                <a:cs typeface="Lucida Sans Unicode"/>
              </a:rPr>
              <a:t>complaints.</a:t>
            </a:r>
            <a:endParaRPr sz="1200">
              <a:latin typeface="Lucida Sans Unicode"/>
              <a:cs typeface="Lucida Sans Unicode"/>
            </a:endParaRPr>
          </a:p>
          <a:p>
            <a:pPr marL="582930">
              <a:lnSpc>
                <a:spcPct val="100000"/>
              </a:lnSpc>
              <a:spcBef>
                <a:spcPts val="265"/>
              </a:spcBef>
            </a:pPr>
            <a:r>
              <a:rPr sz="1200" dirty="0">
                <a:latin typeface="Lucida Sans Unicode"/>
                <a:cs typeface="Lucida Sans Unicode"/>
              </a:rPr>
              <a:t>–</a:t>
            </a:r>
            <a:r>
              <a:rPr sz="1200" spc="-80" dirty="0">
                <a:latin typeface="Lucida Sans Unicode"/>
                <a:cs typeface="Lucida Sans Unicode"/>
              </a:rPr>
              <a:t> </a:t>
            </a:r>
            <a:r>
              <a:rPr sz="1200" spc="-50" dirty="0">
                <a:latin typeface="Lucida Sans Unicode"/>
                <a:cs typeface="Lucida Sans Unicode"/>
              </a:rPr>
              <a:t>Helps</a:t>
            </a:r>
            <a:r>
              <a:rPr sz="1200" spc="10" dirty="0">
                <a:latin typeface="Lucida Sans Unicode"/>
                <a:cs typeface="Lucida Sans Unicode"/>
              </a:rPr>
              <a:t> </a:t>
            </a:r>
            <a:r>
              <a:rPr sz="1200" spc="-50" dirty="0">
                <a:latin typeface="Lucida Sans Unicode"/>
                <a:cs typeface="Lucida Sans Unicode"/>
              </a:rPr>
              <a:t>identify</a:t>
            </a:r>
            <a:r>
              <a:rPr sz="1200" spc="-5" dirty="0">
                <a:latin typeface="Lucida Sans Unicode"/>
                <a:cs typeface="Lucida Sans Unicode"/>
              </a:rPr>
              <a:t> </a:t>
            </a:r>
            <a:r>
              <a:rPr sz="1200" spc="-60" dirty="0">
                <a:latin typeface="Arial Black"/>
                <a:cs typeface="Arial Black"/>
              </a:rPr>
              <a:t>key</a:t>
            </a:r>
            <a:r>
              <a:rPr sz="1200" spc="-40" dirty="0">
                <a:latin typeface="Arial Black"/>
                <a:cs typeface="Arial Black"/>
              </a:rPr>
              <a:t> </a:t>
            </a:r>
            <a:r>
              <a:rPr sz="1200" spc="-80" dirty="0">
                <a:latin typeface="Arial Black"/>
                <a:cs typeface="Arial Black"/>
              </a:rPr>
              <a:t>themes</a:t>
            </a:r>
            <a:r>
              <a:rPr sz="1200" spc="-20" dirty="0">
                <a:latin typeface="Arial Black"/>
                <a:cs typeface="Arial Black"/>
              </a:rPr>
              <a:t> </a:t>
            </a:r>
            <a:r>
              <a:rPr sz="1200" spc="-60" dirty="0">
                <a:latin typeface="Arial Black"/>
                <a:cs typeface="Arial Black"/>
              </a:rPr>
              <a:t>and</a:t>
            </a:r>
            <a:r>
              <a:rPr sz="1200" spc="-40" dirty="0">
                <a:latin typeface="Arial Black"/>
                <a:cs typeface="Arial Black"/>
              </a:rPr>
              <a:t> </a:t>
            </a:r>
            <a:r>
              <a:rPr sz="1200" spc="-70" dirty="0">
                <a:latin typeface="Arial Black"/>
                <a:cs typeface="Arial Black"/>
              </a:rPr>
              <a:t>recurring</a:t>
            </a:r>
            <a:r>
              <a:rPr sz="1200" spc="-30" dirty="0">
                <a:latin typeface="Arial Black"/>
                <a:cs typeface="Arial Black"/>
              </a:rPr>
              <a:t> </a:t>
            </a:r>
            <a:r>
              <a:rPr sz="1200" spc="-70" dirty="0">
                <a:latin typeface="Arial Black"/>
                <a:cs typeface="Arial Black"/>
              </a:rPr>
              <a:t>terms</a:t>
            </a:r>
            <a:r>
              <a:rPr sz="1200" spc="-20" dirty="0">
                <a:latin typeface="Arial Black"/>
                <a:cs typeface="Arial Black"/>
              </a:rPr>
              <a:t> </a:t>
            </a:r>
            <a:r>
              <a:rPr sz="1200" spc="-20" dirty="0">
                <a:latin typeface="Lucida Sans Unicode"/>
                <a:cs typeface="Lucida Sans Unicode"/>
              </a:rPr>
              <a:t>in </a:t>
            </a:r>
            <a:r>
              <a:rPr sz="1200" spc="-65" dirty="0">
                <a:latin typeface="Lucida Sans Unicode"/>
                <a:cs typeface="Lucida Sans Unicode"/>
              </a:rPr>
              <a:t>customer</a:t>
            </a:r>
            <a:r>
              <a:rPr sz="1200" spc="-5" dirty="0">
                <a:latin typeface="Lucida Sans Unicode"/>
                <a:cs typeface="Lucida Sans Unicode"/>
              </a:rPr>
              <a:t> </a:t>
            </a:r>
            <a:r>
              <a:rPr sz="1200" spc="-10" dirty="0">
                <a:latin typeface="Lucida Sans Unicode"/>
                <a:cs typeface="Lucida Sans Unicode"/>
              </a:rPr>
              <a:t>feedback.</a:t>
            </a:r>
            <a:endParaRPr sz="1200">
              <a:latin typeface="Lucida Sans Unicode"/>
              <a:cs typeface="Lucida Sans Unicode"/>
            </a:endParaRPr>
          </a:p>
          <a:p>
            <a:pPr marL="363220">
              <a:lnSpc>
                <a:spcPct val="100000"/>
              </a:lnSpc>
              <a:spcBef>
                <a:spcPts val="170"/>
              </a:spcBef>
            </a:pPr>
            <a:r>
              <a:rPr sz="1200" spc="-145" dirty="0">
                <a:latin typeface="Arial Black"/>
                <a:cs typeface="Arial Black"/>
              </a:rPr>
              <a:t>Review</a:t>
            </a:r>
            <a:r>
              <a:rPr sz="1200" spc="-5" dirty="0">
                <a:latin typeface="Arial Black"/>
                <a:cs typeface="Arial Black"/>
              </a:rPr>
              <a:t> </a:t>
            </a:r>
            <a:r>
              <a:rPr sz="1200" spc="-130" dirty="0">
                <a:latin typeface="Arial Black"/>
                <a:cs typeface="Arial Black"/>
              </a:rPr>
              <a:t>Length</a:t>
            </a:r>
            <a:r>
              <a:rPr sz="1200" spc="10" dirty="0">
                <a:latin typeface="Arial Black"/>
                <a:cs typeface="Arial Black"/>
              </a:rPr>
              <a:t> </a:t>
            </a:r>
            <a:r>
              <a:rPr sz="1200" spc="-10" dirty="0">
                <a:latin typeface="Arial Black"/>
                <a:cs typeface="Arial Black"/>
              </a:rPr>
              <a:t>Analysis</a:t>
            </a:r>
            <a:endParaRPr sz="1200">
              <a:latin typeface="Arial Black"/>
              <a:cs typeface="Arial Black"/>
            </a:endParaRPr>
          </a:p>
          <a:p>
            <a:pPr marL="478155" lvl="1" indent="-123825">
              <a:lnSpc>
                <a:spcPct val="100000"/>
              </a:lnSpc>
              <a:spcBef>
                <a:spcPts val="335"/>
              </a:spcBef>
              <a:buChar char="–"/>
              <a:tabLst>
                <a:tab pos="478155" algn="l"/>
              </a:tabLst>
            </a:pPr>
            <a:r>
              <a:rPr sz="1200" spc="-80" dirty="0">
                <a:latin typeface="Lucida Sans Unicode"/>
                <a:cs typeface="Lucida Sans Unicode"/>
              </a:rPr>
              <a:t>Analyze</a:t>
            </a:r>
            <a:r>
              <a:rPr sz="1200" spc="20" dirty="0">
                <a:latin typeface="Lucida Sans Unicode"/>
                <a:cs typeface="Lucida Sans Unicode"/>
              </a:rPr>
              <a:t> </a:t>
            </a:r>
            <a:r>
              <a:rPr sz="1200" spc="-75" dirty="0">
                <a:latin typeface="Lucida Sans Unicode"/>
                <a:cs typeface="Lucida Sans Unicode"/>
              </a:rPr>
              <a:t>the</a:t>
            </a:r>
            <a:r>
              <a:rPr sz="1200" spc="-5" dirty="0">
                <a:latin typeface="Lucida Sans Unicode"/>
                <a:cs typeface="Lucida Sans Unicode"/>
              </a:rPr>
              <a:t> </a:t>
            </a:r>
            <a:r>
              <a:rPr sz="1200" spc="-75" dirty="0">
                <a:latin typeface="Arial Black"/>
                <a:cs typeface="Arial Black"/>
              </a:rPr>
              <a:t>relationship</a:t>
            </a:r>
            <a:r>
              <a:rPr sz="1200" dirty="0">
                <a:latin typeface="Arial Black"/>
                <a:cs typeface="Arial Black"/>
              </a:rPr>
              <a:t> </a:t>
            </a:r>
            <a:r>
              <a:rPr sz="1200" spc="-90" dirty="0">
                <a:latin typeface="Arial Black"/>
                <a:cs typeface="Arial Black"/>
              </a:rPr>
              <a:t>between</a:t>
            </a:r>
            <a:r>
              <a:rPr sz="1200" spc="-30" dirty="0">
                <a:latin typeface="Arial Black"/>
                <a:cs typeface="Arial Black"/>
              </a:rPr>
              <a:t> </a:t>
            </a:r>
            <a:r>
              <a:rPr sz="1200" spc="-85" dirty="0">
                <a:latin typeface="Arial Black"/>
                <a:cs typeface="Arial Black"/>
              </a:rPr>
              <a:t>sentiment</a:t>
            </a:r>
            <a:r>
              <a:rPr sz="1200" spc="-30" dirty="0">
                <a:latin typeface="Arial Black"/>
                <a:cs typeface="Arial Black"/>
              </a:rPr>
              <a:t> </a:t>
            </a:r>
            <a:r>
              <a:rPr sz="1200" spc="-90" dirty="0">
                <a:latin typeface="Arial Black"/>
                <a:cs typeface="Arial Black"/>
              </a:rPr>
              <a:t>and</a:t>
            </a:r>
            <a:r>
              <a:rPr sz="1200" spc="-15" dirty="0">
                <a:latin typeface="Arial Black"/>
                <a:cs typeface="Arial Black"/>
              </a:rPr>
              <a:t> </a:t>
            </a:r>
            <a:r>
              <a:rPr sz="1200" spc="-90" dirty="0">
                <a:latin typeface="Arial Black"/>
                <a:cs typeface="Arial Black"/>
              </a:rPr>
              <a:t>review</a:t>
            </a:r>
            <a:r>
              <a:rPr sz="1200" spc="-10" dirty="0">
                <a:latin typeface="Arial Black"/>
                <a:cs typeface="Arial Black"/>
              </a:rPr>
              <a:t> length</a:t>
            </a:r>
            <a:r>
              <a:rPr sz="1200" spc="-10" dirty="0">
                <a:latin typeface="Lucida Sans Unicode"/>
                <a:cs typeface="Lucida Sans Unicode"/>
              </a:rPr>
              <a:t>.</a:t>
            </a:r>
            <a:endParaRPr sz="1200">
              <a:latin typeface="Lucida Sans Unicode"/>
              <a:cs typeface="Lucida Sans Unicode"/>
            </a:endParaRPr>
          </a:p>
          <a:p>
            <a:pPr marL="478155" lvl="1" indent="-123825">
              <a:lnSpc>
                <a:spcPct val="100000"/>
              </a:lnSpc>
              <a:spcBef>
                <a:spcPts val="240"/>
              </a:spcBef>
              <a:buChar char="–"/>
              <a:tabLst>
                <a:tab pos="478155" algn="l"/>
              </a:tabLst>
            </a:pPr>
            <a:r>
              <a:rPr sz="1200" dirty="0">
                <a:latin typeface="Lucida Sans Unicode"/>
                <a:cs typeface="Lucida Sans Unicode"/>
              </a:rPr>
              <a:t>Identify</a:t>
            </a:r>
            <a:r>
              <a:rPr sz="1200" spc="-65" dirty="0">
                <a:latin typeface="Lucida Sans Unicode"/>
                <a:cs typeface="Lucida Sans Unicode"/>
              </a:rPr>
              <a:t> </a:t>
            </a:r>
            <a:r>
              <a:rPr sz="1200" dirty="0">
                <a:latin typeface="Lucida Sans Unicode"/>
                <a:cs typeface="Lucida Sans Unicode"/>
              </a:rPr>
              <a:t>trends</a:t>
            </a:r>
            <a:r>
              <a:rPr sz="1200" spc="-70" dirty="0">
                <a:latin typeface="Lucida Sans Unicode"/>
                <a:cs typeface="Lucida Sans Unicode"/>
              </a:rPr>
              <a:t> </a:t>
            </a:r>
            <a:r>
              <a:rPr sz="1200" dirty="0">
                <a:latin typeface="Lucida Sans Unicode"/>
                <a:cs typeface="Lucida Sans Unicode"/>
              </a:rPr>
              <a:t>such</a:t>
            </a:r>
            <a:r>
              <a:rPr sz="1200" spc="-65" dirty="0">
                <a:latin typeface="Lucida Sans Unicode"/>
                <a:cs typeface="Lucida Sans Unicode"/>
              </a:rPr>
              <a:t> </a:t>
            </a:r>
            <a:r>
              <a:rPr sz="1200" spc="-25" dirty="0">
                <a:latin typeface="Lucida Sans Unicode"/>
                <a:cs typeface="Lucida Sans Unicode"/>
              </a:rPr>
              <a:t>as:</a:t>
            </a:r>
            <a:endParaRPr sz="1200">
              <a:latin typeface="Lucida Sans Unicode"/>
              <a:cs typeface="Lucida Sans Unicode"/>
            </a:endParaRPr>
          </a:p>
          <a:p>
            <a:pPr marL="539750">
              <a:lnSpc>
                <a:spcPct val="100000"/>
              </a:lnSpc>
              <a:spcBef>
                <a:spcPts val="215"/>
              </a:spcBef>
            </a:pPr>
            <a:r>
              <a:rPr sz="1200" spc="-30" dirty="0">
                <a:latin typeface="Lucida Sans Unicode"/>
                <a:cs typeface="Lucida Sans Unicode"/>
              </a:rPr>
              <a:t>Longer</a:t>
            </a:r>
            <a:r>
              <a:rPr sz="1200" spc="-75" dirty="0">
                <a:latin typeface="Lucida Sans Unicode"/>
                <a:cs typeface="Lucida Sans Unicode"/>
              </a:rPr>
              <a:t> </a:t>
            </a:r>
            <a:r>
              <a:rPr sz="1200" spc="-30" dirty="0">
                <a:latin typeface="Lucida Sans Unicode"/>
                <a:cs typeface="Lucida Sans Unicode"/>
              </a:rPr>
              <a:t>reviews</a:t>
            </a:r>
            <a:r>
              <a:rPr sz="1200" spc="-45" dirty="0">
                <a:latin typeface="Lucida Sans Unicode"/>
                <a:cs typeface="Lucida Sans Unicode"/>
              </a:rPr>
              <a:t> </a:t>
            </a:r>
            <a:r>
              <a:rPr sz="1200" spc="-25" dirty="0">
                <a:latin typeface="Lucida Sans Unicode"/>
                <a:cs typeface="Lucida Sans Unicode"/>
              </a:rPr>
              <a:t>for</a:t>
            </a:r>
            <a:r>
              <a:rPr sz="1200" spc="-45" dirty="0">
                <a:latin typeface="Lucida Sans Unicode"/>
                <a:cs typeface="Lucida Sans Unicode"/>
              </a:rPr>
              <a:t> </a:t>
            </a:r>
            <a:r>
              <a:rPr sz="1200" spc="-35" dirty="0">
                <a:latin typeface="Arial Black"/>
                <a:cs typeface="Arial Black"/>
              </a:rPr>
              <a:t>positive</a:t>
            </a:r>
            <a:r>
              <a:rPr sz="1200" spc="-60" dirty="0">
                <a:latin typeface="Arial Black"/>
                <a:cs typeface="Arial Black"/>
              </a:rPr>
              <a:t> </a:t>
            </a:r>
            <a:r>
              <a:rPr sz="1200" spc="-10" dirty="0">
                <a:latin typeface="Arial Black"/>
                <a:cs typeface="Arial Black"/>
              </a:rPr>
              <a:t>feedback</a:t>
            </a:r>
            <a:r>
              <a:rPr sz="1200" spc="-10" dirty="0">
                <a:latin typeface="Lucida Sans Unicode"/>
                <a:cs typeface="Lucida Sans Unicode"/>
              </a:rPr>
              <a:t>.</a:t>
            </a:r>
            <a:endParaRPr sz="1200">
              <a:latin typeface="Lucida Sans Unicode"/>
              <a:cs typeface="Lucida Sans Unicode"/>
            </a:endParaRPr>
          </a:p>
          <a:p>
            <a:pPr marL="539750">
              <a:lnSpc>
                <a:spcPct val="100000"/>
              </a:lnSpc>
              <a:spcBef>
                <a:spcPts val="340"/>
              </a:spcBef>
            </a:pPr>
            <a:r>
              <a:rPr sz="1200" spc="-35" dirty="0">
                <a:latin typeface="Lucida Sans Unicode"/>
                <a:cs typeface="Lucida Sans Unicode"/>
              </a:rPr>
              <a:t>Shorter,</a:t>
            </a:r>
            <a:r>
              <a:rPr sz="1200" spc="-55" dirty="0">
                <a:latin typeface="Lucida Sans Unicode"/>
                <a:cs typeface="Lucida Sans Unicode"/>
              </a:rPr>
              <a:t> </a:t>
            </a:r>
            <a:r>
              <a:rPr sz="1200" spc="-30" dirty="0">
                <a:latin typeface="Lucida Sans Unicode"/>
                <a:cs typeface="Lucida Sans Unicode"/>
              </a:rPr>
              <a:t>concise</a:t>
            </a:r>
            <a:r>
              <a:rPr sz="1200" spc="-50" dirty="0">
                <a:latin typeface="Lucida Sans Unicode"/>
                <a:cs typeface="Lucida Sans Unicode"/>
              </a:rPr>
              <a:t> </a:t>
            </a:r>
            <a:r>
              <a:rPr sz="1200" spc="-30" dirty="0">
                <a:latin typeface="Lucida Sans Unicode"/>
                <a:cs typeface="Lucida Sans Unicode"/>
              </a:rPr>
              <a:t>texts</a:t>
            </a:r>
            <a:r>
              <a:rPr sz="1200" spc="-45" dirty="0">
                <a:latin typeface="Lucida Sans Unicode"/>
                <a:cs typeface="Lucida Sans Unicode"/>
              </a:rPr>
              <a:t> </a:t>
            </a:r>
            <a:r>
              <a:rPr sz="1200" spc="-10" dirty="0">
                <a:latin typeface="Lucida Sans Unicode"/>
                <a:cs typeface="Lucida Sans Unicode"/>
              </a:rPr>
              <a:t>for</a:t>
            </a:r>
            <a:r>
              <a:rPr sz="1200" spc="-35" dirty="0">
                <a:latin typeface="Lucida Sans Unicode"/>
                <a:cs typeface="Lucida Sans Unicode"/>
              </a:rPr>
              <a:t> </a:t>
            </a:r>
            <a:r>
              <a:rPr sz="1200" spc="-35" dirty="0">
                <a:latin typeface="Arial Black"/>
                <a:cs typeface="Arial Black"/>
              </a:rPr>
              <a:t>extreme</a:t>
            </a:r>
            <a:r>
              <a:rPr sz="1200" spc="-105" dirty="0">
                <a:latin typeface="Arial Black"/>
                <a:cs typeface="Arial Black"/>
              </a:rPr>
              <a:t> </a:t>
            </a:r>
            <a:r>
              <a:rPr sz="1200" spc="-35" dirty="0">
                <a:latin typeface="Arial Black"/>
                <a:cs typeface="Arial Black"/>
              </a:rPr>
              <a:t>sentiments</a:t>
            </a:r>
            <a:r>
              <a:rPr sz="1200" spc="-40" dirty="0">
                <a:latin typeface="Arial Black"/>
                <a:cs typeface="Arial Black"/>
              </a:rPr>
              <a:t> </a:t>
            </a:r>
            <a:r>
              <a:rPr sz="1200" spc="-40" dirty="0">
                <a:latin typeface="Lucida Sans Unicode"/>
                <a:cs typeface="Lucida Sans Unicode"/>
              </a:rPr>
              <a:t>(positive</a:t>
            </a:r>
            <a:r>
              <a:rPr sz="1200" spc="-50" dirty="0">
                <a:latin typeface="Lucida Sans Unicode"/>
                <a:cs typeface="Lucida Sans Unicode"/>
              </a:rPr>
              <a:t> </a:t>
            </a:r>
            <a:r>
              <a:rPr sz="1200" dirty="0">
                <a:latin typeface="Lucida Sans Unicode"/>
                <a:cs typeface="Lucida Sans Unicode"/>
              </a:rPr>
              <a:t>or</a:t>
            </a:r>
            <a:r>
              <a:rPr sz="1200" spc="-45" dirty="0">
                <a:latin typeface="Lucida Sans Unicode"/>
                <a:cs typeface="Lucida Sans Unicode"/>
              </a:rPr>
              <a:t> </a:t>
            </a:r>
            <a:r>
              <a:rPr sz="1200" spc="-10" dirty="0">
                <a:latin typeface="Lucida Sans Unicode"/>
                <a:cs typeface="Lucida Sans Unicode"/>
              </a:rPr>
              <a:t>negative).</a:t>
            </a:r>
            <a:endParaRPr sz="1200">
              <a:latin typeface="Lucida Sans Unicode"/>
              <a:cs typeface="Lucida Sans Unicode"/>
            </a:endParaRPr>
          </a:p>
        </p:txBody>
      </p:sp>
      <p:pic>
        <p:nvPicPr>
          <p:cNvPr id="3" name="object 3"/>
          <p:cNvPicPr/>
          <p:nvPr/>
        </p:nvPicPr>
        <p:blipFill>
          <a:blip r:embed="rId2" cstate="print"/>
          <a:stretch>
            <a:fillRect/>
          </a:stretch>
        </p:blipFill>
        <p:spPr>
          <a:xfrm>
            <a:off x="471805" y="1660905"/>
            <a:ext cx="65404" cy="65404"/>
          </a:xfrm>
          <a:prstGeom prst="rect">
            <a:avLst/>
          </a:prstGeom>
        </p:spPr>
      </p:pic>
      <p:pic>
        <p:nvPicPr>
          <p:cNvPr id="4" name="object 4"/>
          <p:cNvPicPr/>
          <p:nvPr/>
        </p:nvPicPr>
        <p:blipFill>
          <a:blip r:embed="rId2" cstate="print"/>
          <a:stretch>
            <a:fillRect/>
          </a:stretch>
        </p:blipFill>
        <p:spPr>
          <a:xfrm>
            <a:off x="471805" y="1889505"/>
            <a:ext cx="65404" cy="65404"/>
          </a:xfrm>
          <a:prstGeom prst="rect">
            <a:avLst/>
          </a:prstGeom>
        </p:spPr>
      </p:pic>
      <p:pic>
        <p:nvPicPr>
          <p:cNvPr id="5" name="object 5"/>
          <p:cNvPicPr/>
          <p:nvPr/>
        </p:nvPicPr>
        <p:blipFill>
          <a:blip r:embed="rId2" cstate="print"/>
          <a:stretch>
            <a:fillRect/>
          </a:stretch>
        </p:blipFill>
        <p:spPr>
          <a:xfrm>
            <a:off x="471805" y="2621406"/>
            <a:ext cx="65404" cy="65404"/>
          </a:xfrm>
          <a:prstGeom prst="rect">
            <a:avLst/>
          </a:prstGeom>
        </p:spPr>
      </p:pic>
      <p:pic>
        <p:nvPicPr>
          <p:cNvPr id="6" name="object 6"/>
          <p:cNvPicPr/>
          <p:nvPr/>
        </p:nvPicPr>
        <p:blipFill>
          <a:blip r:embed="rId2" cstate="print"/>
          <a:stretch>
            <a:fillRect/>
          </a:stretch>
        </p:blipFill>
        <p:spPr>
          <a:xfrm>
            <a:off x="471805" y="3264661"/>
            <a:ext cx="65404" cy="65404"/>
          </a:xfrm>
          <a:prstGeom prst="rect">
            <a:avLst/>
          </a:prstGeom>
        </p:spPr>
      </p:pic>
      <p:pic>
        <p:nvPicPr>
          <p:cNvPr id="7" name="object 7"/>
          <p:cNvPicPr/>
          <p:nvPr/>
        </p:nvPicPr>
        <p:blipFill>
          <a:blip r:embed="rId2" cstate="print"/>
          <a:stretch>
            <a:fillRect/>
          </a:stretch>
        </p:blipFill>
        <p:spPr>
          <a:xfrm>
            <a:off x="471805" y="3903471"/>
            <a:ext cx="65404" cy="65404"/>
          </a:xfrm>
          <a:prstGeom prst="rect">
            <a:avLst/>
          </a:prstGeom>
        </p:spPr>
      </p:pic>
      <p:pic>
        <p:nvPicPr>
          <p:cNvPr id="8" name="object 8"/>
          <p:cNvPicPr/>
          <p:nvPr/>
        </p:nvPicPr>
        <p:blipFill>
          <a:blip r:embed="rId3" cstate="print"/>
          <a:stretch>
            <a:fillRect/>
          </a:stretch>
        </p:blipFill>
        <p:spPr>
          <a:xfrm>
            <a:off x="699769" y="4337049"/>
            <a:ext cx="66040" cy="66039"/>
          </a:xfrm>
          <a:prstGeom prst="rect">
            <a:avLst/>
          </a:prstGeom>
        </p:spPr>
      </p:pic>
      <p:pic>
        <p:nvPicPr>
          <p:cNvPr id="9" name="object 9"/>
          <p:cNvPicPr/>
          <p:nvPr/>
        </p:nvPicPr>
        <p:blipFill>
          <a:blip r:embed="rId3" cstate="print"/>
          <a:stretch>
            <a:fillRect/>
          </a:stretch>
        </p:blipFill>
        <p:spPr>
          <a:xfrm>
            <a:off x="699769" y="4550663"/>
            <a:ext cx="66040" cy="66039"/>
          </a:xfrm>
          <a:prstGeom prst="rect">
            <a:avLst/>
          </a:prstGeom>
        </p:spPr>
      </p:pic>
      <p:pic>
        <p:nvPicPr>
          <p:cNvPr id="10" name="object 10"/>
          <p:cNvPicPr/>
          <p:nvPr/>
        </p:nvPicPr>
        <p:blipFill>
          <a:blip r:embed="rId2" cstate="print"/>
          <a:stretch>
            <a:fillRect/>
          </a:stretch>
        </p:blipFill>
        <p:spPr>
          <a:xfrm>
            <a:off x="471805" y="4970906"/>
            <a:ext cx="65404" cy="65404"/>
          </a:xfrm>
          <a:prstGeom prst="rect">
            <a:avLst/>
          </a:prstGeom>
        </p:spPr>
      </p:pic>
      <p:pic>
        <p:nvPicPr>
          <p:cNvPr id="11" name="object 11"/>
          <p:cNvPicPr/>
          <p:nvPr/>
        </p:nvPicPr>
        <p:blipFill>
          <a:blip r:embed="rId3" cstate="print"/>
          <a:stretch>
            <a:fillRect/>
          </a:stretch>
        </p:blipFill>
        <p:spPr>
          <a:xfrm>
            <a:off x="699769" y="5618733"/>
            <a:ext cx="66040" cy="66039"/>
          </a:xfrm>
          <a:prstGeom prst="rect">
            <a:avLst/>
          </a:prstGeom>
        </p:spPr>
      </p:pic>
      <p:pic>
        <p:nvPicPr>
          <p:cNvPr id="12" name="object 12"/>
          <p:cNvPicPr/>
          <p:nvPr/>
        </p:nvPicPr>
        <p:blipFill>
          <a:blip r:embed="rId3" cstate="print"/>
          <a:stretch>
            <a:fillRect/>
          </a:stretch>
        </p:blipFill>
        <p:spPr>
          <a:xfrm>
            <a:off x="699769" y="5843015"/>
            <a:ext cx="66040" cy="660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6429501"/>
            <a:ext cx="6296025" cy="3754754"/>
          </a:xfrm>
          <a:prstGeom prst="rect">
            <a:avLst/>
          </a:prstGeom>
        </p:spPr>
        <p:txBody>
          <a:bodyPr vert="horz" wrap="square" lIns="0" tIns="11430" rIns="0" bIns="0" rtlCol="0">
            <a:spAutoFit/>
          </a:bodyPr>
          <a:lstStyle/>
          <a:p>
            <a:pPr marL="12700">
              <a:lnSpc>
                <a:spcPct val="100000"/>
              </a:lnSpc>
              <a:spcBef>
                <a:spcPts val="90"/>
              </a:spcBef>
            </a:pPr>
            <a:r>
              <a:rPr sz="1400" spc="-110" dirty="0">
                <a:latin typeface="Arial Black"/>
                <a:cs typeface="Arial Black"/>
              </a:rPr>
              <a:t>Sentiment</a:t>
            </a:r>
            <a:r>
              <a:rPr sz="1400" spc="-35" dirty="0">
                <a:latin typeface="Arial Black"/>
                <a:cs typeface="Arial Black"/>
              </a:rPr>
              <a:t> </a:t>
            </a:r>
            <a:r>
              <a:rPr sz="1400" spc="-10" dirty="0">
                <a:latin typeface="Arial Black"/>
                <a:cs typeface="Arial Black"/>
              </a:rPr>
              <a:t>Distribution</a:t>
            </a:r>
            <a:endParaRPr sz="1400">
              <a:latin typeface="Arial Black"/>
              <a:cs typeface="Arial Black"/>
            </a:endParaRPr>
          </a:p>
          <a:p>
            <a:pPr marL="317500" marR="5080" indent="-43180">
              <a:lnSpc>
                <a:spcPct val="118300"/>
              </a:lnSpc>
              <a:spcBef>
                <a:spcPts val="1475"/>
              </a:spcBef>
            </a:pPr>
            <a:r>
              <a:rPr sz="1200" spc="-10" dirty="0">
                <a:latin typeface="Lucida Sans Unicode"/>
                <a:cs typeface="Lucida Sans Unicode"/>
              </a:rPr>
              <a:t>The</a:t>
            </a:r>
            <a:r>
              <a:rPr sz="1200" spc="-75" dirty="0">
                <a:latin typeface="Lucida Sans Unicode"/>
                <a:cs typeface="Lucida Sans Unicode"/>
              </a:rPr>
              <a:t> </a:t>
            </a:r>
            <a:r>
              <a:rPr sz="1200" spc="-20" dirty="0">
                <a:latin typeface="Arial Black"/>
                <a:cs typeface="Arial Black"/>
              </a:rPr>
              <a:t>bar</a:t>
            </a:r>
            <a:r>
              <a:rPr sz="1200" spc="-100" dirty="0">
                <a:latin typeface="Arial Black"/>
                <a:cs typeface="Arial Black"/>
              </a:rPr>
              <a:t> </a:t>
            </a:r>
            <a:r>
              <a:rPr sz="1200" spc="-10" dirty="0">
                <a:latin typeface="Arial Black"/>
                <a:cs typeface="Arial Black"/>
              </a:rPr>
              <a:t>chart</a:t>
            </a:r>
            <a:r>
              <a:rPr sz="1200" spc="-105" dirty="0">
                <a:latin typeface="Arial Black"/>
                <a:cs typeface="Arial Black"/>
              </a:rPr>
              <a:t> </a:t>
            </a:r>
            <a:r>
              <a:rPr sz="1200" spc="-10" dirty="0">
                <a:latin typeface="Lucida Sans Unicode"/>
                <a:cs typeface="Lucida Sans Unicode"/>
              </a:rPr>
              <a:t>visualizes</a:t>
            </a:r>
            <a:r>
              <a:rPr sz="1200" spc="-85" dirty="0">
                <a:latin typeface="Lucida Sans Unicode"/>
                <a:cs typeface="Lucida Sans Unicode"/>
              </a:rPr>
              <a:t> </a:t>
            </a:r>
            <a:r>
              <a:rPr sz="1200" dirty="0">
                <a:latin typeface="Lucida Sans Unicode"/>
                <a:cs typeface="Lucida Sans Unicode"/>
              </a:rPr>
              <a:t>the</a:t>
            </a:r>
            <a:r>
              <a:rPr sz="1200" spc="-65" dirty="0">
                <a:latin typeface="Lucida Sans Unicode"/>
                <a:cs typeface="Lucida Sans Unicode"/>
              </a:rPr>
              <a:t> </a:t>
            </a:r>
            <a:r>
              <a:rPr sz="1200" spc="-10" dirty="0">
                <a:latin typeface="Lucida Sans Unicode"/>
                <a:cs typeface="Lucida Sans Unicode"/>
              </a:rPr>
              <a:t>distribution</a:t>
            </a:r>
            <a:r>
              <a:rPr sz="1200" spc="-45" dirty="0">
                <a:latin typeface="Lucida Sans Unicode"/>
                <a:cs typeface="Lucida Sans Unicode"/>
              </a:rPr>
              <a:t> </a:t>
            </a:r>
            <a:r>
              <a:rPr sz="1200" dirty="0">
                <a:latin typeface="Lucida Sans Unicode"/>
                <a:cs typeface="Lucida Sans Unicode"/>
              </a:rPr>
              <a:t>of</a:t>
            </a:r>
            <a:r>
              <a:rPr sz="1200" spc="-90" dirty="0">
                <a:latin typeface="Lucida Sans Unicode"/>
                <a:cs typeface="Lucida Sans Unicode"/>
              </a:rPr>
              <a:t> </a:t>
            </a:r>
            <a:r>
              <a:rPr sz="1200" spc="-10" dirty="0">
                <a:latin typeface="Lucida Sans Unicode"/>
                <a:cs typeface="Lucida Sans Unicode"/>
              </a:rPr>
              <a:t>sentiment</a:t>
            </a:r>
            <a:r>
              <a:rPr sz="1200" spc="-60" dirty="0">
                <a:latin typeface="Lucida Sans Unicode"/>
                <a:cs typeface="Lucida Sans Unicode"/>
              </a:rPr>
              <a:t> </a:t>
            </a:r>
            <a:r>
              <a:rPr sz="1200" spc="-10" dirty="0">
                <a:latin typeface="Lucida Sans Unicode"/>
                <a:cs typeface="Lucida Sans Unicode"/>
              </a:rPr>
              <a:t>categories</a:t>
            </a:r>
            <a:r>
              <a:rPr sz="1200" spc="-80" dirty="0">
                <a:latin typeface="Lucida Sans Unicode"/>
                <a:cs typeface="Lucida Sans Unicode"/>
              </a:rPr>
              <a:t> </a:t>
            </a:r>
            <a:r>
              <a:rPr sz="1200" spc="-10" dirty="0">
                <a:latin typeface="Lucida Sans Unicode"/>
                <a:cs typeface="Lucida Sans Unicode"/>
              </a:rPr>
              <a:t>within</a:t>
            </a:r>
            <a:r>
              <a:rPr sz="1200" spc="-75" dirty="0">
                <a:latin typeface="Lucida Sans Unicode"/>
                <a:cs typeface="Lucida Sans Unicode"/>
              </a:rPr>
              <a:t> </a:t>
            </a:r>
            <a:r>
              <a:rPr sz="1200" spc="-10" dirty="0">
                <a:latin typeface="Lucida Sans Unicode"/>
                <a:cs typeface="Lucida Sans Unicode"/>
              </a:rPr>
              <a:t>the</a:t>
            </a:r>
            <a:r>
              <a:rPr sz="1200" spc="-70" dirty="0">
                <a:latin typeface="Lucida Sans Unicode"/>
                <a:cs typeface="Lucida Sans Unicode"/>
              </a:rPr>
              <a:t> </a:t>
            </a:r>
            <a:r>
              <a:rPr sz="1200" spc="-10" dirty="0">
                <a:latin typeface="Lucida Sans Unicode"/>
                <a:cs typeface="Lucida Sans Unicode"/>
              </a:rPr>
              <a:t>review dataset.</a:t>
            </a:r>
            <a:endParaRPr sz="1200">
              <a:latin typeface="Lucida Sans Unicode"/>
              <a:cs typeface="Lucida Sans Unicode"/>
            </a:endParaRPr>
          </a:p>
          <a:p>
            <a:pPr marL="311150">
              <a:lnSpc>
                <a:spcPct val="100000"/>
              </a:lnSpc>
              <a:spcBef>
                <a:spcPts val="170"/>
              </a:spcBef>
            </a:pPr>
            <a:r>
              <a:rPr sz="1200" spc="-35" dirty="0">
                <a:latin typeface="Arial Black"/>
                <a:cs typeface="Arial Black"/>
              </a:rPr>
              <a:t>X-</a:t>
            </a:r>
            <a:r>
              <a:rPr sz="1200" spc="-20" dirty="0">
                <a:latin typeface="Arial Black"/>
                <a:cs typeface="Arial Black"/>
              </a:rPr>
              <a:t>axis</a:t>
            </a:r>
            <a:r>
              <a:rPr sz="1200" spc="-20" dirty="0">
                <a:latin typeface="Lucida Sans Unicode"/>
                <a:cs typeface="Lucida Sans Unicode"/>
              </a:rPr>
              <a:t>:</a:t>
            </a:r>
            <a:r>
              <a:rPr sz="1200" spc="-35" dirty="0">
                <a:latin typeface="Lucida Sans Unicode"/>
                <a:cs typeface="Lucida Sans Unicode"/>
              </a:rPr>
              <a:t> </a:t>
            </a:r>
            <a:r>
              <a:rPr sz="1200" spc="-30" dirty="0">
                <a:latin typeface="Lucida Sans Unicode"/>
                <a:cs typeface="Lucida Sans Unicode"/>
              </a:rPr>
              <a:t>Represents</a:t>
            </a:r>
            <a:r>
              <a:rPr sz="1200" spc="-55" dirty="0">
                <a:latin typeface="Lucida Sans Unicode"/>
                <a:cs typeface="Lucida Sans Unicode"/>
              </a:rPr>
              <a:t> </a:t>
            </a:r>
            <a:r>
              <a:rPr sz="1200" dirty="0">
                <a:latin typeface="Lucida Sans Unicode"/>
                <a:cs typeface="Lucida Sans Unicode"/>
              </a:rPr>
              <a:t>the</a:t>
            </a:r>
            <a:r>
              <a:rPr sz="1200" spc="-15" dirty="0">
                <a:latin typeface="Lucida Sans Unicode"/>
                <a:cs typeface="Lucida Sans Unicode"/>
              </a:rPr>
              <a:t> </a:t>
            </a:r>
            <a:r>
              <a:rPr sz="1200" spc="-25" dirty="0">
                <a:latin typeface="Lucida Sans Unicode"/>
                <a:cs typeface="Lucida Sans Unicode"/>
              </a:rPr>
              <a:t>different</a:t>
            </a:r>
            <a:r>
              <a:rPr sz="1200" spc="-35" dirty="0">
                <a:latin typeface="Lucida Sans Unicode"/>
                <a:cs typeface="Lucida Sans Unicode"/>
              </a:rPr>
              <a:t> </a:t>
            </a:r>
            <a:r>
              <a:rPr sz="1200" spc="-25" dirty="0">
                <a:latin typeface="Lucida Sans Unicode"/>
                <a:cs typeface="Lucida Sans Unicode"/>
              </a:rPr>
              <a:t>sentiment</a:t>
            </a:r>
            <a:r>
              <a:rPr sz="1200" spc="-35" dirty="0">
                <a:latin typeface="Lucida Sans Unicode"/>
                <a:cs typeface="Lucida Sans Unicode"/>
              </a:rPr>
              <a:t> </a:t>
            </a:r>
            <a:r>
              <a:rPr sz="1200" spc="-10" dirty="0">
                <a:latin typeface="Lucida Sans Unicode"/>
                <a:cs typeface="Lucida Sans Unicode"/>
              </a:rPr>
              <a:t>categories.</a:t>
            </a:r>
            <a:endParaRPr sz="1200">
              <a:latin typeface="Lucida Sans Unicode"/>
              <a:cs typeface="Lucida Sans Unicode"/>
            </a:endParaRPr>
          </a:p>
          <a:p>
            <a:pPr marL="311150">
              <a:lnSpc>
                <a:spcPct val="100000"/>
              </a:lnSpc>
              <a:spcBef>
                <a:spcPts val="310"/>
              </a:spcBef>
            </a:pPr>
            <a:r>
              <a:rPr sz="1200" spc="-35" dirty="0">
                <a:latin typeface="Arial Black"/>
                <a:cs typeface="Arial Black"/>
              </a:rPr>
              <a:t>Y-axis</a:t>
            </a:r>
            <a:r>
              <a:rPr sz="1200" spc="-35" dirty="0">
                <a:latin typeface="Lucida Sans Unicode"/>
                <a:cs typeface="Lucida Sans Unicode"/>
              </a:rPr>
              <a:t>:</a:t>
            </a:r>
            <a:r>
              <a:rPr sz="1200" spc="-65" dirty="0">
                <a:latin typeface="Lucida Sans Unicode"/>
                <a:cs typeface="Lucida Sans Unicode"/>
              </a:rPr>
              <a:t> </a:t>
            </a:r>
            <a:r>
              <a:rPr sz="1200" spc="-35" dirty="0">
                <a:latin typeface="Lucida Sans Unicode"/>
                <a:cs typeface="Lucida Sans Unicode"/>
              </a:rPr>
              <a:t>Shows</a:t>
            </a:r>
            <a:r>
              <a:rPr sz="1200" spc="-75" dirty="0">
                <a:latin typeface="Lucida Sans Unicode"/>
                <a:cs typeface="Lucida Sans Unicode"/>
              </a:rPr>
              <a:t> </a:t>
            </a:r>
            <a:r>
              <a:rPr sz="1200" spc="-20" dirty="0">
                <a:latin typeface="Lucida Sans Unicode"/>
                <a:cs typeface="Lucida Sans Unicode"/>
              </a:rPr>
              <a:t>the</a:t>
            </a:r>
            <a:r>
              <a:rPr sz="1200" spc="-35" dirty="0">
                <a:latin typeface="Lucida Sans Unicode"/>
                <a:cs typeface="Lucida Sans Unicode"/>
              </a:rPr>
              <a:t> </a:t>
            </a:r>
            <a:r>
              <a:rPr sz="1200" spc="-35" dirty="0">
                <a:latin typeface="Arial Black"/>
                <a:cs typeface="Arial Black"/>
              </a:rPr>
              <a:t>frequency</a:t>
            </a:r>
            <a:r>
              <a:rPr sz="1200" spc="-70" dirty="0">
                <a:latin typeface="Arial Black"/>
                <a:cs typeface="Arial Black"/>
              </a:rPr>
              <a:t> </a:t>
            </a:r>
            <a:r>
              <a:rPr sz="1200" dirty="0">
                <a:latin typeface="Lucida Sans Unicode"/>
                <a:cs typeface="Lucida Sans Unicode"/>
              </a:rPr>
              <a:t>of</a:t>
            </a:r>
            <a:r>
              <a:rPr sz="1200" spc="-50" dirty="0">
                <a:latin typeface="Lucida Sans Unicode"/>
                <a:cs typeface="Lucida Sans Unicode"/>
              </a:rPr>
              <a:t> </a:t>
            </a:r>
            <a:r>
              <a:rPr sz="1200" spc="-35" dirty="0">
                <a:latin typeface="Lucida Sans Unicode"/>
                <a:cs typeface="Lucida Sans Unicode"/>
              </a:rPr>
              <a:t>reviews</a:t>
            </a:r>
            <a:r>
              <a:rPr sz="1200" spc="-75" dirty="0">
                <a:latin typeface="Lucida Sans Unicode"/>
                <a:cs typeface="Lucida Sans Unicode"/>
              </a:rPr>
              <a:t> </a:t>
            </a:r>
            <a:r>
              <a:rPr sz="1200" dirty="0">
                <a:latin typeface="Lucida Sans Unicode"/>
                <a:cs typeface="Lucida Sans Unicode"/>
              </a:rPr>
              <a:t>in</a:t>
            </a:r>
            <a:r>
              <a:rPr sz="1200" spc="-40" dirty="0">
                <a:latin typeface="Lucida Sans Unicode"/>
                <a:cs typeface="Lucida Sans Unicode"/>
              </a:rPr>
              <a:t> </a:t>
            </a:r>
            <a:r>
              <a:rPr sz="1200" spc="-30" dirty="0">
                <a:latin typeface="Lucida Sans Unicode"/>
                <a:cs typeface="Lucida Sans Unicode"/>
              </a:rPr>
              <a:t>each</a:t>
            </a:r>
            <a:r>
              <a:rPr sz="1200" spc="-65" dirty="0">
                <a:latin typeface="Lucida Sans Unicode"/>
                <a:cs typeface="Lucida Sans Unicode"/>
              </a:rPr>
              <a:t> </a:t>
            </a:r>
            <a:r>
              <a:rPr sz="1200" spc="-10" dirty="0">
                <a:latin typeface="Lucida Sans Unicode"/>
                <a:cs typeface="Lucida Sans Unicode"/>
              </a:rPr>
              <a:t>category.</a:t>
            </a:r>
            <a:endParaRPr sz="1200">
              <a:latin typeface="Lucida Sans Unicode"/>
              <a:cs typeface="Lucida Sans Unicode"/>
            </a:endParaRPr>
          </a:p>
          <a:p>
            <a:pPr marL="12700">
              <a:lnSpc>
                <a:spcPct val="100000"/>
              </a:lnSpc>
              <a:spcBef>
                <a:spcPts val="1225"/>
              </a:spcBef>
            </a:pPr>
            <a:r>
              <a:rPr sz="1200" spc="-100" dirty="0">
                <a:latin typeface="Arial Black"/>
                <a:cs typeface="Arial Black"/>
              </a:rPr>
              <a:t>Sentiment</a:t>
            </a:r>
            <a:r>
              <a:rPr sz="1200" spc="55" dirty="0">
                <a:latin typeface="Arial Black"/>
                <a:cs typeface="Arial Black"/>
              </a:rPr>
              <a:t> </a:t>
            </a:r>
            <a:r>
              <a:rPr sz="1200" spc="-10" dirty="0">
                <a:latin typeface="Arial Black"/>
                <a:cs typeface="Arial Black"/>
              </a:rPr>
              <a:t>Categories:</a:t>
            </a:r>
            <a:endParaRPr sz="1200">
              <a:latin typeface="Arial Black"/>
              <a:cs typeface="Arial Black"/>
            </a:endParaRPr>
          </a:p>
          <a:p>
            <a:pPr>
              <a:lnSpc>
                <a:spcPct val="100000"/>
              </a:lnSpc>
              <a:spcBef>
                <a:spcPts val="35"/>
              </a:spcBef>
            </a:pPr>
            <a:endParaRPr sz="1200">
              <a:latin typeface="Arial Black"/>
              <a:cs typeface="Arial Black"/>
            </a:endParaRPr>
          </a:p>
          <a:p>
            <a:pPr marL="315595" indent="-226695">
              <a:lnSpc>
                <a:spcPct val="100000"/>
              </a:lnSpc>
              <a:spcBef>
                <a:spcPts val="5"/>
              </a:spcBef>
              <a:buFont typeface="Lucida Sans Unicode"/>
              <a:buAutoNum type="arabicPeriod"/>
              <a:tabLst>
                <a:tab pos="315595" algn="l"/>
              </a:tabLst>
            </a:pPr>
            <a:r>
              <a:rPr sz="1200" spc="-10" dirty="0">
                <a:latin typeface="Arial Black"/>
                <a:cs typeface="Arial Black"/>
              </a:rPr>
              <a:t>Positive</a:t>
            </a:r>
            <a:endParaRPr sz="1200">
              <a:latin typeface="Arial Black"/>
              <a:cs typeface="Arial Black"/>
            </a:endParaRPr>
          </a:p>
          <a:p>
            <a:pPr marL="539750">
              <a:lnSpc>
                <a:spcPct val="100000"/>
              </a:lnSpc>
              <a:spcBef>
                <a:spcPts val="240"/>
              </a:spcBef>
            </a:pPr>
            <a:r>
              <a:rPr sz="1200" dirty="0">
                <a:latin typeface="Lucida Sans Unicode"/>
                <a:cs typeface="Lucida Sans Unicode"/>
              </a:rPr>
              <a:t>Most</a:t>
            </a:r>
            <a:r>
              <a:rPr sz="1200" spc="-60" dirty="0">
                <a:latin typeface="Lucida Sans Unicode"/>
                <a:cs typeface="Lucida Sans Unicode"/>
              </a:rPr>
              <a:t> </a:t>
            </a:r>
            <a:r>
              <a:rPr sz="1200" dirty="0">
                <a:latin typeface="Lucida Sans Unicode"/>
                <a:cs typeface="Lucida Sans Unicode"/>
              </a:rPr>
              <a:t>frequent</a:t>
            </a:r>
            <a:r>
              <a:rPr sz="1200" spc="-50" dirty="0">
                <a:latin typeface="Lucida Sans Unicode"/>
                <a:cs typeface="Lucida Sans Unicode"/>
              </a:rPr>
              <a:t> </a:t>
            </a:r>
            <a:r>
              <a:rPr sz="1200" dirty="0">
                <a:latin typeface="Lucida Sans Unicode"/>
                <a:cs typeface="Lucida Sans Unicode"/>
              </a:rPr>
              <a:t>sentiment</a:t>
            </a:r>
            <a:r>
              <a:rPr sz="1200" spc="-55" dirty="0">
                <a:latin typeface="Lucida Sans Unicode"/>
                <a:cs typeface="Lucida Sans Unicode"/>
              </a:rPr>
              <a:t> </a:t>
            </a:r>
            <a:r>
              <a:rPr sz="1200" spc="-10" dirty="0">
                <a:latin typeface="Lucida Sans Unicode"/>
                <a:cs typeface="Lucida Sans Unicode"/>
              </a:rPr>
              <a:t>category.</a:t>
            </a:r>
            <a:endParaRPr sz="1200">
              <a:latin typeface="Lucida Sans Unicode"/>
              <a:cs typeface="Lucida Sans Unicode"/>
            </a:endParaRPr>
          </a:p>
          <a:p>
            <a:pPr marL="539750">
              <a:lnSpc>
                <a:spcPct val="100000"/>
              </a:lnSpc>
              <a:spcBef>
                <a:spcPts val="240"/>
              </a:spcBef>
            </a:pPr>
            <a:r>
              <a:rPr sz="1200" spc="-30" dirty="0">
                <a:latin typeface="Lucida Sans Unicode"/>
                <a:cs typeface="Lucida Sans Unicode"/>
              </a:rPr>
              <a:t>Appears</a:t>
            </a:r>
            <a:r>
              <a:rPr sz="1200" spc="-40" dirty="0">
                <a:latin typeface="Lucida Sans Unicode"/>
                <a:cs typeface="Lucida Sans Unicode"/>
              </a:rPr>
              <a:t> </a:t>
            </a:r>
            <a:r>
              <a:rPr sz="1200" dirty="0">
                <a:latin typeface="Lucida Sans Unicode"/>
                <a:cs typeface="Lucida Sans Unicode"/>
              </a:rPr>
              <a:t>in</a:t>
            </a:r>
            <a:r>
              <a:rPr sz="1200" spc="-25" dirty="0">
                <a:latin typeface="Lucida Sans Unicode"/>
                <a:cs typeface="Lucida Sans Unicode"/>
              </a:rPr>
              <a:t> </a:t>
            </a:r>
            <a:r>
              <a:rPr sz="1200" spc="-40" dirty="0">
                <a:latin typeface="Arial Black"/>
                <a:cs typeface="Arial Black"/>
              </a:rPr>
              <a:t>over</a:t>
            </a:r>
            <a:r>
              <a:rPr sz="1200" spc="-50" dirty="0">
                <a:latin typeface="Arial Black"/>
                <a:cs typeface="Arial Black"/>
              </a:rPr>
              <a:t> </a:t>
            </a:r>
            <a:r>
              <a:rPr sz="1200" spc="-30" dirty="0">
                <a:latin typeface="Arial Black"/>
                <a:cs typeface="Arial Black"/>
              </a:rPr>
              <a:t>200</a:t>
            </a:r>
            <a:r>
              <a:rPr sz="1200" spc="-80" dirty="0">
                <a:latin typeface="Arial Black"/>
                <a:cs typeface="Arial Black"/>
              </a:rPr>
              <a:t> </a:t>
            </a:r>
            <a:r>
              <a:rPr sz="1200" spc="-35" dirty="0">
                <a:latin typeface="Arial Black"/>
                <a:cs typeface="Arial Black"/>
              </a:rPr>
              <a:t>instances</a:t>
            </a:r>
            <a:r>
              <a:rPr sz="1200" spc="-35" dirty="0">
                <a:latin typeface="Lucida Sans Unicode"/>
                <a:cs typeface="Lucida Sans Unicode"/>
              </a:rPr>
              <a:t>,</a:t>
            </a:r>
            <a:r>
              <a:rPr sz="1200" spc="-45" dirty="0">
                <a:latin typeface="Lucida Sans Unicode"/>
                <a:cs typeface="Lucida Sans Unicode"/>
              </a:rPr>
              <a:t> </a:t>
            </a:r>
            <a:r>
              <a:rPr sz="1200" spc="-35" dirty="0">
                <a:latin typeface="Lucida Sans Unicode"/>
                <a:cs typeface="Lucida Sans Unicode"/>
              </a:rPr>
              <a:t>indicating</a:t>
            </a:r>
            <a:r>
              <a:rPr sz="1200" spc="-30" dirty="0">
                <a:latin typeface="Lucida Sans Unicode"/>
                <a:cs typeface="Lucida Sans Unicode"/>
              </a:rPr>
              <a:t> </a:t>
            </a:r>
            <a:r>
              <a:rPr sz="1200" spc="-35" dirty="0">
                <a:latin typeface="Lucida Sans Unicode"/>
                <a:cs typeface="Lucida Sans Unicode"/>
              </a:rPr>
              <a:t>strong</a:t>
            </a:r>
            <a:r>
              <a:rPr sz="1200" spc="-80" dirty="0">
                <a:latin typeface="Lucida Sans Unicode"/>
                <a:cs typeface="Lucida Sans Unicode"/>
              </a:rPr>
              <a:t> </a:t>
            </a:r>
            <a:r>
              <a:rPr sz="1200" spc="-35" dirty="0">
                <a:latin typeface="Lucida Sans Unicode"/>
                <a:cs typeface="Lucida Sans Unicode"/>
              </a:rPr>
              <a:t>customer </a:t>
            </a:r>
            <a:r>
              <a:rPr sz="1200" spc="-10" dirty="0">
                <a:latin typeface="Lucida Sans Unicode"/>
                <a:cs typeface="Lucida Sans Unicode"/>
              </a:rPr>
              <a:t>approval.</a:t>
            </a:r>
            <a:endParaRPr sz="1200">
              <a:latin typeface="Lucida Sans Unicode"/>
              <a:cs typeface="Lucida Sans Unicode"/>
            </a:endParaRPr>
          </a:p>
          <a:p>
            <a:pPr marL="315595" indent="-226695">
              <a:lnSpc>
                <a:spcPct val="100000"/>
              </a:lnSpc>
              <a:spcBef>
                <a:spcPts val="240"/>
              </a:spcBef>
              <a:buFont typeface="Lucida Sans Unicode"/>
              <a:buAutoNum type="arabicPeriod" startAt="2"/>
              <a:tabLst>
                <a:tab pos="315595" algn="l"/>
              </a:tabLst>
            </a:pPr>
            <a:r>
              <a:rPr sz="1200" spc="-114" dirty="0">
                <a:latin typeface="Arial Black"/>
                <a:cs typeface="Arial Black"/>
              </a:rPr>
              <a:t>Extremely</a:t>
            </a:r>
            <a:r>
              <a:rPr sz="1200" spc="90" dirty="0">
                <a:latin typeface="Arial Black"/>
                <a:cs typeface="Arial Black"/>
              </a:rPr>
              <a:t> </a:t>
            </a:r>
            <a:r>
              <a:rPr sz="1200" spc="-10" dirty="0">
                <a:latin typeface="Arial Black"/>
                <a:cs typeface="Arial Black"/>
              </a:rPr>
              <a:t>Positive</a:t>
            </a:r>
            <a:endParaRPr sz="1200">
              <a:latin typeface="Arial Black"/>
              <a:cs typeface="Arial Black"/>
            </a:endParaRPr>
          </a:p>
          <a:p>
            <a:pPr marL="539750">
              <a:lnSpc>
                <a:spcPct val="100000"/>
              </a:lnSpc>
              <a:spcBef>
                <a:spcPts val="215"/>
              </a:spcBef>
            </a:pPr>
            <a:r>
              <a:rPr sz="1200" dirty="0">
                <a:latin typeface="Lucida Sans Unicode"/>
                <a:cs typeface="Lucida Sans Unicode"/>
              </a:rPr>
              <a:t>Second</a:t>
            </a:r>
            <a:r>
              <a:rPr sz="1200" spc="-50" dirty="0">
                <a:latin typeface="Lucida Sans Unicode"/>
                <a:cs typeface="Lucida Sans Unicode"/>
              </a:rPr>
              <a:t> </a:t>
            </a:r>
            <a:r>
              <a:rPr sz="1200" dirty="0">
                <a:latin typeface="Lucida Sans Unicode"/>
                <a:cs typeface="Lucida Sans Unicode"/>
              </a:rPr>
              <a:t>most</a:t>
            </a:r>
            <a:r>
              <a:rPr sz="1200" spc="-35" dirty="0">
                <a:latin typeface="Lucida Sans Unicode"/>
                <a:cs typeface="Lucida Sans Unicode"/>
              </a:rPr>
              <a:t> </a:t>
            </a:r>
            <a:r>
              <a:rPr sz="1200" dirty="0">
                <a:latin typeface="Lucida Sans Unicode"/>
                <a:cs typeface="Lucida Sans Unicode"/>
              </a:rPr>
              <a:t>common</a:t>
            </a:r>
            <a:r>
              <a:rPr sz="1200" spc="-60" dirty="0">
                <a:latin typeface="Lucida Sans Unicode"/>
                <a:cs typeface="Lucida Sans Unicode"/>
              </a:rPr>
              <a:t> </a:t>
            </a:r>
            <a:r>
              <a:rPr sz="1200" spc="-10" dirty="0">
                <a:latin typeface="Lucida Sans Unicode"/>
                <a:cs typeface="Lucida Sans Unicode"/>
              </a:rPr>
              <a:t>sentiment.</a:t>
            </a:r>
            <a:endParaRPr sz="1200">
              <a:latin typeface="Lucida Sans Unicode"/>
              <a:cs typeface="Lucida Sans Unicode"/>
            </a:endParaRPr>
          </a:p>
          <a:p>
            <a:pPr marL="539750">
              <a:lnSpc>
                <a:spcPct val="100000"/>
              </a:lnSpc>
              <a:spcBef>
                <a:spcPts val="240"/>
              </a:spcBef>
            </a:pPr>
            <a:r>
              <a:rPr sz="1200" spc="-10" dirty="0">
                <a:latin typeface="Lucida Sans Unicode"/>
                <a:cs typeface="Lucida Sans Unicode"/>
              </a:rPr>
              <a:t>Occurs</a:t>
            </a:r>
            <a:r>
              <a:rPr sz="1200" spc="-85" dirty="0">
                <a:latin typeface="Lucida Sans Unicode"/>
                <a:cs typeface="Lucida Sans Unicode"/>
              </a:rPr>
              <a:t> </a:t>
            </a:r>
            <a:r>
              <a:rPr sz="1200" spc="-10" dirty="0">
                <a:latin typeface="Arial Black"/>
                <a:cs typeface="Arial Black"/>
              </a:rPr>
              <a:t>less</a:t>
            </a:r>
            <a:r>
              <a:rPr sz="1200" spc="-80" dirty="0">
                <a:latin typeface="Arial Black"/>
                <a:cs typeface="Arial Black"/>
              </a:rPr>
              <a:t> </a:t>
            </a:r>
            <a:r>
              <a:rPr sz="1200" spc="-20" dirty="0">
                <a:latin typeface="Arial Black"/>
                <a:cs typeface="Arial Black"/>
              </a:rPr>
              <a:t>frequently</a:t>
            </a:r>
            <a:r>
              <a:rPr sz="1200" spc="-75" dirty="0">
                <a:latin typeface="Arial Black"/>
                <a:cs typeface="Arial Black"/>
              </a:rPr>
              <a:t> </a:t>
            </a:r>
            <a:r>
              <a:rPr sz="1200" dirty="0">
                <a:latin typeface="Lucida Sans Unicode"/>
                <a:cs typeface="Lucida Sans Unicode"/>
              </a:rPr>
              <a:t>than</a:t>
            </a:r>
            <a:r>
              <a:rPr sz="1200" spc="-75" dirty="0">
                <a:latin typeface="Lucida Sans Unicode"/>
                <a:cs typeface="Lucida Sans Unicode"/>
              </a:rPr>
              <a:t> </a:t>
            </a:r>
            <a:r>
              <a:rPr sz="1200" spc="-10" dirty="0">
                <a:latin typeface="Lucida Sans Unicode"/>
                <a:cs typeface="Lucida Sans Unicode"/>
              </a:rPr>
              <a:t>"Positive"</a:t>
            </a:r>
            <a:r>
              <a:rPr sz="1200" spc="-35" dirty="0">
                <a:latin typeface="Lucida Sans Unicode"/>
                <a:cs typeface="Lucida Sans Unicode"/>
              </a:rPr>
              <a:t> </a:t>
            </a:r>
            <a:r>
              <a:rPr sz="1200" dirty="0">
                <a:latin typeface="Lucida Sans Unicode"/>
                <a:cs typeface="Lucida Sans Unicode"/>
              </a:rPr>
              <a:t>but</a:t>
            </a:r>
            <a:r>
              <a:rPr sz="1200" spc="-45" dirty="0">
                <a:latin typeface="Lucida Sans Unicode"/>
                <a:cs typeface="Lucida Sans Unicode"/>
              </a:rPr>
              <a:t> </a:t>
            </a:r>
            <a:r>
              <a:rPr sz="1200" spc="-10" dirty="0">
                <a:latin typeface="Lucida Sans Unicode"/>
                <a:cs typeface="Lucida Sans Unicode"/>
              </a:rPr>
              <a:t>still</a:t>
            </a:r>
            <a:r>
              <a:rPr sz="1200" spc="-55" dirty="0">
                <a:latin typeface="Lucida Sans Unicode"/>
                <a:cs typeface="Lucida Sans Unicode"/>
              </a:rPr>
              <a:t> </a:t>
            </a:r>
            <a:r>
              <a:rPr sz="1200" spc="-10" dirty="0">
                <a:latin typeface="Lucida Sans Unicode"/>
                <a:cs typeface="Lucida Sans Unicode"/>
              </a:rPr>
              <a:t>reflects</a:t>
            </a:r>
            <a:r>
              <a:rPr sz="1200" spc="-60" dirty="0">
                <a:latin typeface="Lucida Sans Unicode"/>
                <a:cs typeface="Lucida Sans Unicode"/>
              </a:rPr>
              <a:t> </a:t>
            </a:r>
            <a:r>
              <a:rPr sz="1200" spc="-10" dirty="0">
                <a:latin typeface="Lucida Sans Unicode"/>
                <a:cs typeface="Lucida Sans Unicode"/>
              </a:rPr>
              <a:t>strong</a:t>
            </a:r>
            <a:r>
              <a:rPr sz="1200" spc="-50" dirty="0">
                <a:latin typeface="Lucida Sans Unicode"/>
                <a:cs typeface="Lucida Sans Unicode"/>
              </a:rPr>
              <a:t> </a:t>
            </a:r>
            <a:r>
              <a:rPr sz="1200" spc="-10" dirty="0">
                <a:latin typeface="Lucida Sans Unicode"/>
                <a:cs typeface="Lucida Sans Unicode"/>
              </a:rPr>
              <a:t>satisfaction.</a:t>
            </a:r>
            <a:endParaRPr sz="1200">
              <a:latin typeface="Lucida Sans Unicode"/>
              <a:cs typeface="Lucida Sans Unicode"/>
            </a:endParaRPr>
          </a:p>
          <a:p>
            <a:pPr marL="315595" indent="-226695">
              <a:lnSpc>
                <a:spcPct val="100000"/>
              </a:lnSpc>
              <a:spcBef>
                <a:spcPts val="265"/>
              </a:spcBef>
              <a:buFont typeface="Lucida Sans Unicode"/>
              <a:buAutoNum type="arabicPeriod" startAt="3"/>
              <a:tabLst>
                <a:tab pos="315595" algn="l"/>
              </a:tabLst>
            </a:pPr>
            <a:r>
              <a:rPr sz="1200" spc="-10" dirty="0">
                <a:latin typeface="Arial Black"/>
                <a:cs typeface="Arial Black"/>
              </a:rPr>
              <a:t>Neutral</a:t>
            </a:r>
            <a:endParaRPr sz="1200">
              <a:latin typeface="Arial Black"/>
              <a:cs typeface="Arial Black"/>
            </a:endParaRPr>
          </a:p>
          <a:p>
            <a:pPr marL="534035" marR="2171700" indent="-18415">
              <a:lnSpc>
                <a:spcPts val="1830"/>
              </a:lnSpc>
            </a:pPr>
            <a:r>
              <a:rPr sz="1200" spc="-10" dirty="0">
                <a:latin typeface="Lucida Sans Unicode"/>
                <a:cs typeface="Lucida Sans Unicode"/>
              </a:rPr>
              <a:t>Appears</a:t>
            </a:r>
            <a:r>
              <a:rPr sz="1200" spc="-105" dirty="0">
                <a:latin typeface="Lucida Sans Unicode"/>
                <a:cs typeface="Lucida Sans Unicode"/>
              </a:rPr>
              <a:t> </a:t>
            </a:r>
            <a:r>
              <a:rPr sz="1200" spc="-25" dirty="0">
                <a:latin typeface="Arial Black"/>
                <a:cs typeface="Arial Black"/>
              </a:rPr>
              <a:t>less</a:t>
            </a:r>
            <a:r>
              <a:rPr sz="1200" spc="-70" dirty="0">
                <a:latin typeface="Arial Black"/>
                <a:cs typeface="Arial Black"/>
              </a:rPr>
              <a:t> </a:t>
            </a:r>
            <a:r>
              <a:rPr sz="1200" spc="-10" dirty="0">
                <a:latin typeface="Arial Black"/>
                <a:cs typeface="Arial Black"/>
              </a:rPr>
              <a:t>often</a:t>
            </a:r>
            <a:r>
              <a:rPr sz="1200" spc="-120" dirty="0">
                <a:latin typeface="Arial Black"/>
                <a:cs typeface="Arial Black"/>
              </a:rPr>
              <a:t> </a:t>
            </a:r>
            <a:r>
              <a:rPr sz="1200" spc="-20" dirty="0">
                <a:latin typeface="Lucida Sans Unicode"/>
                <a:cs typeface="Lucida Sans Unicode"/>
              </a:rPr>
              <a:t>than</a:t>
            </a:r>
            <a:r>
              <a:rPr sz="1200" spc="-65" dirty="0">
                <a:latin typeface="Lucida Sans Unicode"/>
                <a:cs typeface="Lucida Sans Unicode"/>
              </a:rPr>
              <a:t> </a:t>
            </a:r>
            <a:r>
              <a:rPr sz="1200" spc="-20" dirty="0">
                <a:latin typeface="Lucida Sans Unicode"/>
                <a:cs typeface="Lucida Sans Unicode"/>
              </a:rPr>
              <a:t>both</a:t>
            </a:r>
            <a:r>
              <a:rPr sz="1200" spc="-70" dirty="0">
                <a:latin typeface="Lucida Sans Unicode"/>
                <a:cs typeface="Lucida Sans Unicode"/>
              </a:rPr>
              <a:t> </a:t>
            </a:r>
            <a:r>
              <a:rPr sz="1200" spc="-25" dirty="0">
                <a:latin typeface="Lucida Sans Unicode"/>
                <a:cs typeface="Lucida Sans Unicode"/>
              </a:rPr>
              <a:t>positive</a:t>
            </a:r>
            <a:r>
              <a:rPr sz="1200" spc="-60" dirty="0">
                <a:latin typeface="Lucida Sans Unicode"/>
                <a:cs typeface="Lucida Sans Unicode"/>
              </a:rPr>
              <a:t> </a:t>
            </a:r>
            <a:r>
              <a:rPr sz="1200" spc="-10" dirty="0">
                <a:latin typeface="Lucida Sans Unicode"/>
                <a:cs typeface="Lucida Sans Unicode"/>
              </a:rPr>
              <a:t>categories. </a:t>
            </a:r>
            <a:r>
              <a:rPr sz="1200" dirty="0">
                <a:latin typeface="Lucida Sans Unicode"/>
                <a:cs typeface="Lucida Sans Unicode"/>
              </a:rPr>
              <a:t>Indicates</a:t>
            </a:r>
            <a:r>
              <a:rPr sz="1200" spc="-40" dirty="0">
                <a:latin typeface="Lucida Sans Unicode"/>
                <a:cs typeface="Lucida Sans Unicode"/>
              </a:rPr>
              <a:t> </a:t>
            </a:r>
            <a:r>
              <a:rPr sz="1200" dirty="0">
                <a:latin typeface="Lucida Sans Unicode"/>
                <a:cs typeface="Lucida Sans Unicode"/>
              </a:rPr>
              <a:t>mixed</a:t>
            </a:r>
            <a:r>
              <a:rPr sz="1200" spc="-40" dirty="0">
                <a:latin typeface="Lucida Sans Unicode"/>
                <a:cs typeface="Lucida Sans Unicode"/>
              </a:rPr>
              <a:t> </a:t>
            </a:r>
            <a:r>
              <a:rPr sz="1200" dirty="0">
                <a:latin typeface="Lucida Sans Unicode"/>
                <a:cs typeface="Lucida Sans Unicode"/>
              </a:rPr>
              <a:t>or</a:t>
            </a:r>
            <a:r>
              <a:rPr sz="1200" spc="-40" dirty="0">
                <a:latin typeface="Lucida Sans Unicode"/>
                <a:cs typeface="Lucida Sans Unicode"/>
              </a:rPr>
              <a:t> </a:t>
            </a:r>
            <a:r>
              <a:rPr sz="1200" dirty="0">
                <a:latin typeface="Lucida Sans Unicode"/>
                <a:cs typeface="Lucida Sans Unicode"/>
              </a:rPr>
              <a:t>balanced</a:t>
            </a:r>
            <a:r>
              <a:rPr sz="1200" spc="-40" dirty="0">
                <a:latin typeface="Lucida Sans Unicode"/>
                <a:cs typeface="Lucida Sans Unicode"/>
              </a:rPr>
              <a:t> </a:t>
            </a:r>
            <a:r>
              <a:rPr sz="1200" spc="-10" dirty="0">
                <a:latin typeface="Lucida Sans Unicode"/>
                <a:cs typeface="Lucida Sans Unicode"/>
              </a:rPr>
              <a:t>opinions.</a:t>
            </a:r>
            <a:endParaRPr sz="1200">
              <a:latin typeface="Lucida Sans Unicode"/>
              <a:cs typeface="Lucida Sans Unicode"/>
            </a:endParaRPr>
          </a:p>
        </p:txBody>
      </p:sp>
      <p:pic>
        <p:nvPicPr>
          <p:cNvPr id="3" name="object 3"/>
          <p:cNvPicPr/>
          <p:nvPr/>
        </p:nvPicPr>
        <p:blipFill>
          <a:blip r:embed="rId2" cstate="print"/>
          <a:stretch>
            <a:fillRect/>
          </a:stretch>
        </p:blipFill>
        <p:spPr>
          <a:xfrm>
            <a:off x="455930" y="344423"/>
            <a:ext cx="6633591" cy="2234183"/>
          </a:xfrm>
          <a:prstGeom prst="rect">
            <a:avLst/>
          </a:prstGeom>
        </p:spPr>
      </p:pic>
      <p:pic>
        <p:nvPicPr>
          <p:cNvPr id="4" name="object 4"/>
          <p:cNvPicPr/>
          <p:nvPr/>
        </p:nvPicPr>
        <p:blipFill>
          <a:blip r:embed="rId3" cstate="print"/>
          <a:stretch>
            <a:fillRect/>
          </a:stretch>
        </p:blipFill>
        <p:spPr>
          <a:xfrm>
            <a:off x="471169" y="6928739"/>
            <a:ext cx="65404" cy="65404"/>
          </a:xfrm>
          <a:prstGeom prst="rect">
            <a:avLst/>
          </a:prstGeom>
        </p:spPr>
      </p:pic>
      <p:pic>
        <p:nvPicPr>
          <p:cNvPr id="5" name="object 5"/>
          <p:cNvPicPr/>
          <p:nvPr/>
        </p:nvPicPr>
        <p:blipFill>
          <a:blip r:embed="rId3" cstate="print"/>
          <a:stretch>
            <a:fillRect/>
          </a:stretch>
        </p:blipFill>
        <p:spPr>
          <a:xfrm>
            <a:off x="471805" y="7368285"/>
            <a:ext cx="65404" cy="65404"/>
          </a:xfrm>
          <a:prstGeom prst="rect">
            <a:avLst/>
          </a:prstGeom>
        </p:spPr>
      </p:pic>
      <p:pic>
        <p:nvPicPr>
          <p:cNvPr id="6" name="object 6"/>
          <p:cNvPicPr/>
          <p:nvPr/>
        </p:nvPicPr>
        <p:blipFill>
          <a:blip r:embed="rId3" cstate="print"/>
          <a:stretch>
            <a:fillRect/>
          </a:stretch>
        </p:blipFill>
        <p:spPr>
          <a:xfrm>
            <a:off x="471805" y="7595489"/>
            <a:ext cx="65404" cy="65405"/>
          </a:xfrm>
          <a:prstGeom prst="rect">
            <a:avLst/>
          </a:prstGeom>
        </p:spPr>
      </p:pic>
      <p:pic>
        <p:nvPicPr>
          <p:cNvPr id="7" name="object 7"/>
          <p:cNvPicPr/>
          <p:nvPr/>
        </p:nvPicPr>
        <p:blipFill>
          <a:blip r:embed="rId4" cstate="print"/>
          <a:stretch>
            <a:fillRect/>
          </a:stretch>
        </p:blipFill>
        <p:spPr>
          <a:xfrm>
            <a:off x="699769" y="8550528"/>
            <a:ext cx="66040" cy="66039"/>
          </a:xfrm>
          <a:prstGeom prst="rect">
            <a:avLst/>
          </a:prstGeom>
        </p:spPr>
      </p:pic>
      <p:pic>
        <p:nvPicPr>
          <p:cNvPr id="8" name="object 8"/>
          <p:cNvPicPr/>
          <p:nvPr/>
        </p:nvPicPr>
        <p:blipFill>
          <a:blip r:embed="rId4" cstate="print"/>
          <a:stretch>
            <a:fillRect/>
          </a:stretch>
        </p:blipFill>
        <p:spPr>
          <a:xfrm>
            <a:off x="699769" y="8758681"/>
            <a:ext cx="66040" cy="66039"/>
          </a:xfrm>
          <a:prstGeom prst="rect">
            <a:avLst/>
          </a:prstGeom>
        </p:spPr>
      </p:pic>
      <p:pic>
        <p:nvPicPr>
          <p:cNvPr id="9" name="object 9"/>
          <p:cNvPicPr/>
          <p:nvPr/>
        </p:nvPicPr>
        <p:blipFill>
          <a:blip r:embed="rId4" cstate="print"/>
          <a:stretch>
            <a:fillRect/>
          </a:stretch>
        </p:blipFill>
        <p:spPr>
          <a:xfrm>
            <a:off x="699769" y="9188703"/>
            <a:ext cx="66040" cy="66040"/>
          </a:xfrm>
          <a:prstGeom prst="rect">
            <a:avLst/>
          </a:prstGeom>
        </p:spPr>
      </p:pic>
      <p:pic>
        <p:nvPicPr>
          <p:cNvPr id="10" name="object 10"/>
          <p:cNvPicPr/>
          <p:nvPr/>
        </p:nvPicPr>
        <p:blipFill>
          <a:blip r:embed="rId4" cstate="print"/>
          <a:stretch>
            <a:fillRect/>
          </a:stretch>
        </p:blipFill>
        <p:spPr>
          <a:xfrm>
            <a:off x="699769" y="9396869"/>
            <a:ext cx="66040" cy="66040"/>
          </a:xfrm>
          <a:prstGeom prst="rect">
            <a:avLst/>
          </a:prstGeom>
        </p:spPr>
      </p:pic>
      <p:pic>
        <p:nvPicPr>
          <p:cNvPr id="11" name="object 11"/>
          <p:cNvPicPr/>
          <p:nvPr/>
        </p:nvPicPr>
        <p:blipFill>
          <a:blip r:embed="rId4" cstate="print"/>
          <a:stretch>
            <a:fillRect/>
          </a:stretch>
        </p:blipFill>
        <p:spPr>
          <a:xfrm>
            <a:off x="699769" y="9812972"/>
            <a:ext cx="66040" cy="66040"/>
          </a:xfrm>
          <a:prstGeom prst="rect">
            <a:avLst/>
          </a:prstGeom>
        </p:spPr>
      </p:pic>
      <p:pic>
        <p:nvPicPr>
          <p:cNvPr id="12" name="object 12"/>
          <p:cNvPicPr/>
          <p:nvPr/>
        </p:nvPicPr>
        <p:blipFill>
          <a:blip r:embed="rId4" cstate="print"/>
          <a:stretch>
            <a:fillRect/>
          </a:stretch>
        </p:blipFill>
        <p:spPr>
          <a:xfrm>
            <a:off x="699769" y="10032517"/>
            <a:ext cx="66040" cy="66040"/>
          </a:xfrm>
          <a:prstGeom prst="rect">
            <a:avLst/>
          </a:prstGeom>
        </p:spPr>
      </p:pic>
      <p:pic>
        <p:nvPicPr>
          <p:cNvPr id="13" name="object 13"/>
          <p:cNvPicPr/>
          <p:nvPr/>
        </p:nvPicPr>
        <p:blipFill>
          <a:blip r:embed="rId5" cstate="print"/>
          <a:stretch>
            <a:fillRect/>
          </a:stretch>
        </p:blipFill>
        <p:spPr>
          <a:xfrm>
            <a:off x="942975" y="2776219"/>
            <a:ext cx="5520690" cy="34860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319784"/>
            <a:ext cx="6471285" cy="2068195"/>
          </a:xfrm>
          <a:prstGeom prst="rect">
            <a:avLst/>
          </a:prstGeom>
        </p:spPr>
        <p:txBody>
          <a:bodyPr vert="horz" wrap="square" lIns="0" tIns="43180" rIns="0" bIns="0" rtlCol="0">
            <a:spAutoFit/>
          </a:bodyPr>
          <a:lstStyle/>
          <a:p>
            <a:pPr marL="88900">
              <a:lnSpc>
                <a:spcPct val="100000"/>
              </a:lnSpc>
              <a:spcBef>
                <a:spcPts val="340"/>
              </a:spcBef>
            </a:pPr>
            <a:r>
              <a:rPr sz="1200" dirty="0">
                <a:latin typeface="Lucida Sans Unicode"/>
                <a:cs typeface="Lucida Sans Unicode"/>
              </a:rPr>
              <a:t>4.</a:t>
            </a:r>
            <a:r>
              <a:rPr sz="1200" spc="270" dirty="0">
                <a:latin typeface="Lucida Sans Unicode"/>
                <a:cs typeface="Lucida Sans Unicode"/>
              </a:rPr>
              <a:t> </a:t>
            </a:r>
            <a:r>
              <a:rPr sz="1200" spc="-10" dirty="0">
                <a:latin typeface="Arial Black"/>
                <a:cs typeface="Arial Black"/>
              </a:rPr>
              <a:t>Negative</a:t>
            </a:r>
            <a:endParaRPr sz="1200">
              <a:latin typeface="Arial Black"/>
              <a:cs typeface="Arial Black"/>
            </a:endParaRPr>
          </a:p>
          <a:p>
            <a:pPr marL="539750" marR="2696210">
              <a:lnSpc>
                <a:spcPts val="1780"/>
              </a:lnSpc>
              <a:spcBef>
                <a:spcPts val="15"/>
              </a:spcBef>
            </a:pPr>
            <a:r>
              <a:rPr sz="1200" spc="-45" dirty="0">
                <a:latin typeface="Arial Black"/>
                <a:cs typeface="Arial Black"/>
              </a:rPr>
              <a:t>Least</a:t>
            </a:r>
            <a:r>
              <a:rPr sz="1200" spc="-40" dirty="0">
                <a:latin typeface="Arial Black"/>
                <a:cs typeface="Arial Black"/>
              </a:rPr>
              <a:t> </a:t>
            </a:r>
            <a:r>
              <a:rPr sz="1200" spc="-45" dirty="0">
                <a:latin typeface="Arial Black"/>
                <a:cs typeface="Arial Black"/>
              </a:rPr>
              <a:t>frequent</a:t>
            </a:r>
            <a:r>
              <a:rPr sz="1200" spc="-35" dirty="0">
                <a:latin typeface="Arial Black"/>
                <a:cs typeface="Arial Black"/>
              </a:rPr>
              <a:t> </a:t>
            </a:r>
            <a:r>
              <a:rPr sz="1200" spc="-50" dirty="0">
                <a:latin typeface="Lucida Sans Unicode"/>
                <a:cs typeface="Lucida Sans Unicode"/>
              </a:rPr>
              <a:t>sentiment</a:t>
            </a:r>
            <a:r>
              <a:rPr sz="1200" spc="-40" dirty="0">
                <a:latin typeface="Lucida Sans Unicode"/>
                <a:cs typeface="Lucida Sans Unicode"/>
              </a:rPr>
              <a:t> </a:t>
            </a:r>
            <a:r>
              <a:rPr sz="1200" spc="-45" dirty="0">
                <a:latin typeface="Lucida Sans Unicode"/>
                <a:cs typeface="Lucida Sans Unicode"/>
              </a:rPr>
              <a:t>in</a:t>
            </a:r>
            <a:r>
              <a:rPr sz="1200" spc="-65" dirty="0">
                <a:latin typeface="Lucida Sans Unicode"/>
                <a:cs typeface="Lucida Sans Unicode"/>
              </a:rPr>
              <a:t> </a:t>
            </a:r>
            <a:r>
              <a:rPr sz="1200" spc="-35" dirty="0">
                <a:latin typeface="Lucida Sans Unicode"/>
                <a:cs typeface="Lucida Sans Unicode"/>
              </a:rPr>
              <a:t>the</a:t>
            </a:r>
            <a:r>
              <a:rPr sz="1200" spc="-40" dirty="0">
                <a:latin typeface="Lucida Sans Unicode"/>
                <a:cs typeface="Lucida Sans Unicode"/>
              </a:rPr>
              <a:t> </a:t>
            </a:r>
            <a:r>
              <a:rPr sz="1200" spc="-10" dirty="0">
                <a:latin typeface="Lucida Sans Unicode"/>
                <a:cs typeface="Lucida Sans Unicode"/>
              </a:rPr>
              <a:t>dataset. </a:t>
            </a:r>
            <a:r>
              <a:rPr sz="1200" dirty="0">
                <a:latin typeface="Lucida Sans Unicode"/>
                <a:cs typeface="Lucida Sans Unicode"/>
              </a:rPr>
              <a:t>Shows</a:t>
            </a:r>
            <a:r>
              <a:rPr sz="1200" spc="-40" dirty="0">
                <a:latin typeface="Lucida Sans Unicode"/>
                <a:cs typeface="Lucida Sans Unicode"/>
              </a:rPr>
              <a:t> </a:t>
            </a:r>
            <a:r>
              <a:rPr sz="1200" dirty="0">
                <a:latin typeface="Lucida Sans Unicode"/>
                <a:cs typeface="Lucida Sans Unicode"/>
              </a:rPr>
              <a:t>relatively</a:t>
            </a:r>
            <a:r>
              <a:rPr sz="1200" spc="-35" dirty="0">
                <a:latin typeface="Lucida Sans Unicode"/>
                <a:cs typeface="Lucida Sans Unicode"/>
              </a:rPr>
              <a:t> </a:t>
            </a:r>
            <a:r>
              <a:rPr sz="1200" dirty="0">
                <a:latin typeface="Lucida Sans Unicode"/>
                <a:cs typeface="Lucida Sans Unicode"/>
              </a:rPr>
              <a:t>few</a:t>
            </a:r>
            <a:r>
              <a:rPr sz="1200" spc="-20" dirty="0">
                <a:latin typeface="Lucida Sans Unicode"/>
                <a:cs typeface="Lucida Sans Unicode"/>
              </a:rPr>
              <a:t> </a:t>
            </a:r>
            <a:r>
              <a:rPr sz="1200" spc="-10" dirty="0">
                <a:latin typeface="Lucida Sans Unicode"/>
                <a:cs typeface="Lucida Sans Unicode"/>
              </a:rPr>
              <a:t>dissatisfied</a:t>
            </a:r>
            <a:r>
              <a:rPr sz="1200" spc="-35" dirty="0">
                <a:latin typeface="Lucida Sans Unicode"/>
                <a:cs typeface="Lucida Sans Unicode"/>
              </a:rPr>
              <a:t> </a:t>
            </a:r>
            <a:r>
              <a:rPr sz="1200" spc="-10" dirty="0">
                <a:latin typeface="Lucida Sans Unicode"/>
                <a:cs typeface="Lucida Sans Unicode"/>
              </a:rPr>
              <a:t>customers.</a:t>
            </a:r>
            <a:endParaRPr sz="1200">
              <a:latin typeface="Lucida Sans Unicode"/>
              <a:cs typeface="Lucida Sans Unicode"/>
            </a:endParaRPr>
          </a:p>
          <a:p>
            <a:pPr marL="12700">
              <a:lnSpc>
                <a:spcPct val="100000"/>
              </a:lnSpc>
              <a:spcBef>
                <a:spcPts val="1130"/>
              </a:spcBef>
            </a:pPr>
            <a:r>
              <a:rPr sz="1200" spc="-10" dirty="0">
                <a:latin typeface="Arial Black"/>
                <a:cs typeface="Arial Black"/>
              </a:rPr>
              <a:t>Insight:</a:t>
            </a:r>
            <a:endParaRPr sz="1200">
              <a:latin typeface="Arial Black"/>
              <a:cs typeface="Arial Black"/>
            </a:endParaRPr>
          </a:p>
          <a:p>
            <a:pPr marL="317500" marR="5080" indent="-43180">
              <a:lnSpc>
                <a:spcPct val="118300"/>
              </a:lnSpc>
              <a:spcBef>
                <a:spcPts val="1515"/>
              </a:spcBef>
            </a:pPr>
            <a:r>
              <a:rPr sz="1200" spc="-25" dirty="0">
                <a:latin typeface="Lucida Sans Unicode"/>
                <a:cs typeface="Lucida Sans Unicode"/>
              </a:rPr>
              <a:t>The</a:t>
            </a:r>
            <a:r>
              <a:rPr sz="1200" spc="-100" dirty="0">
                <a:latin typeface="Lucida Sans Unicode"/>
                <a:cs typeface="Lucida Sans Unicode"/>
              </a:rPr>
              <a:t> </a:t>
            </a:r>
            <a:r>
              <a:rPr sz="1200" spc="-35" dirty="0">
                <a:latin typeface="Lucida Sans Unicode"/>
                <a:cs typeface="Lucida Sans Unicode"/>
              </a:rPr>
              <a:t>chart</a:t>
            </a:r>
            <a:r>
              <a:rPr sz="1200" spc="-60" dirty="0">
                <a:latin typeface="Lucida Sans Unicode"/>
                <a:cs typeface="Lucida Sans Unicode"/>
              </a:rPr>
              <a:t> </a:t>
            </a:r>
            <a:r>
              <a:rPr sz="1200" spc="-40" dirty="0">
                <a:latin typeface="Lucida Sans Unicode"/>
                <a:cs typeface="Lucida Sans Unicode"/>
              </a:rPr>
              <a:t>reveals</a:t>
            </a:r>
            <a:r>
              <a:rPr sz="1200" spc="-90" dirty="0">
                <a:latin typeface="Lucida Sans Unicode"/>
                <a:cs typeface="Lucida Sans Unicode"/>
              </a:rPr>
              <a:t> </a:t>
            </a:r>
            <a:r>
              <a:rPr sz="1200" dirty="0">
                <a:latin typeface="Lucida Sans Unicode"/>
                <a:cs typeface="Lucida Sans Unicode"/>
              </a:rPr>
              <a:t>a</a:t>
            </a:r>
            <a:r>
              <a:rPr sz="1200" spc="-55" dirty="0">
                <a:latin typeface="Lucida Sans Unicode"/>
                <a:cs typeface="Lucida Sans Unicode"/>
              </a:rPr>
              <a:t> </a:t>
            </a:r>
            <a:r>
              <a:rPr sz="1200" spc="-35" dirty="0">
                <a:latin typeface="Arial Black"/>
                <a:cs typeface="Arial Black"/>
              </a:rPr>
              <a:t>strong</a:t>
            </a:r>
            <a:r>
              <a:rPr sz="1200" spc="-100" dirty="0">
                <a:latin typeface="Arial Black"/>
                <a:cs typeface="Arial Black"/>
              </a:rPr>
              <a:t> </a:t>
            </a:r>
            <a:r>
              <a:rPr sz="1200" spc="-40" dirty="0">
                <a:latin typeface="Arial Black"/>
                <a:cs typeface="Arial Black"/>
              </a:rPr>
              <a:t>positive</a:t>
            </a:r>
            <a:r>
              <a:rPr sz="1200" spc="-125" dirty="0">
                <a:latin typeface="Arial Black"/>
                <a:cs typeface="Arial Black"/>
              </a:rPr>
              <a:t> </a:t>
            </a:r>
            <a:r>
              <a:rPr sz="1200" spc="-40" dirty="0">
                <a:latin typeface="Arial Black"/>
                <a:cs typeface="Arial Black"/>
              </a:rPr>
              <a:t>sentiment</a:t>
            </a:r>
            <a:r>
              <a:rPr sz="1200" spc="-95" dirty="0">
                <a:latin typeface="Arial Black"/>
                <a:cs typeface="Arial Black"/>
              </a:rPr>
              <a:t> </a:t>
            </a:r>
            <a:r>
              <a:rPr sz="1200" spc="-35" dirty="0">
                <a:latin typeface="Arial Black"/>
                <a:cs typeface="Arial Black"/>
              </a:rPr>
              <a:t>bias</a:t>
            </a:r>
            <a:r>
              <a:rPr sz="1200" spc="-35" dirty="0">
                <a:latin typeface="Lucida Sans Unicode"/>
                <a:cs typeface="Lucida Sans Unicode"/>
              </a:rPr>
              <a:t>,</a:t>
            </a:r>
            <a:r>
              <a:rPr sz="1200" spc="-95" dirty="0">
                <a:latin typeface="Lucida Sans Unicode"/>
                <a:cs typeface="Lucida Sans Unicode"/>
              </a:rPr>
              <a:t> </a:t>
            </a:r>
            <a:r>
              <a:rPr sz="1200" spc="-30" dirty="0">
                <a:latin typeface="Lucida Sans Unicode"/>
                <a:cs typeface="Lucida Sans Unicode"/>
              </a:rPr>
              <a:t>with</a:t>
            </a:r>
            <a:r>
              <a:rPr sz="1200" spc="-75" dirty="0">
                <a:latin typeface="Lucida Sans Unicode"/>
                <a:cs typeface="Lucida Sans Unicode"/>
              </a:rPr>
              <a:t> </a:t>
            </a:r>
            <a:r>
              <a:rPr sz="1200" spc="-40" dirty="0">
                <a:latin typeface="Arial Black"/>
                <a:cs typeface="Arial Black"/>
              </a:rPr>
              <a:t>"Positive"</a:t>
            </a:r>
            <a:r>
              <a:rPr sz="1200" spc="-90" dirty="0">
                <a:latin typeface="Arial Black"/>
                <a:cs typeface="Arial Black"/>
              </a:rPr>
              <a:t> </a:t>
            </a:r>
            <a:r>
              <a:rPr sz="1200" spc="-40" dirty="0">
                <a:latin typeface="Lucida Sans Unicode"/>
                <a:cs typeface="Lucida Sans Unicode"/>
              </a:rPr>
              <a:t>reviews</a:t>
            </a:r>
            <a:r>
              <a:rPr sz="1200" spc="-85" dirty="0">
                <a:latin typeface="Lucida Sans Unicode"/>
                <a:cs typeface="Lucida Sans Unicode"/>
              </a:rPr>
              <a:t> </a:t>
            </a:r>
            <a:r>
              <a:rPr sz="1200" spc="-35" dirty="0">
                <a:latin typeface="Lucida Sans Unicode"/>
                <a:cs typeface="Lucida Sans Unicode"/>
              </a:rPr>
              <a:t>being</a:t>
            </a:r>
            <a:r>
              <a:rPr sz="1200" spc="-75" dirty="0">
                <a:latin typeface="Lucida Sans Unicode"/>
                <a:cs typeface="Lucida Sans Unicode"/>
              </a:rPr>
              <a:t> </a:t>
            </a:r>
            <a:r>
              <a:rPr sz="1200" spc="-25" dirty="0">
                <a:latin typeface="Lucida Sans Unicode"/>
                <a:cs typeface="Lucida Sans Unicode"/>
              </a:rPr>
              <a:t>the </a:t>
            </a:r>
            <a:r>
              <a:rPr sz="1200" dirty="0">
                <a:latin typeface="Lucida Sans Unicode"/>
                <a:cs typeface="Lucida Sans Unicode"/>
              </a:rPr>
              <a:t>dominant</a:t>
            </a:r>
            <a:r>
              <a:rPr sz="1200" spc="-55" dirty="0">
                <a:latin typeface="Lucida Sans Unicode"/>
                <a:cs typeface="Lucida Sans Unicode"/>
              </a:rPr>
              <a:t> </a:t>
            </a:r>
            <a:r>
              <a:rPr sz="1200" spc="-10" dirty="0">
                <a:latin typeface="Lucida Sans Unicode"/>
                <a:cs typeface="Lucida Sans Unicode"/>
              </a:rPr>
              <a:t>category.</a:t>
            </a:r>
            <a:endParaRPr sz="1200">
              <a:latin typeface="Lucida Sans Unicode"/>
              <a:cs typeface="Lucida Sans Unicode"/>
            </a:endParaRPr>
          </a:p>
          <a:p>
            <a:pPr marL="317500" marR="158115" indent="-6350">
              <a:lnSpc>
                <a:spcPts val="1700"/>
              </a:lnSpc>
              <a:spcBef>
                <a:spcPts val="30"/>
              </a:spcBef>
            </a:pPr>
            <a:r>
              <a:rPr sz="1200" spc="-85" dirty="0">
                <a:latin typeface="Arial Black"/>
                <a:cs typeface="Arial Black"/>
              </a:rPr>
              <a:t>Neutral</a:t>
            </a:r>
            <a:r>
              <a:rPr sz="1200" spc="-15" dirty="0">
                <a:latin typeface="Arial Black"/>
                <a:cs typeface="Arial Black"/>
              </a:rPr>
              <a:t> </a:t>
            </a:r>
            <a:r>
              <a:rPr sz="1200" spc="-95" dirty="0">
                <a:latin typeface="Arial Black"/>
                <a:cs typeface="Arial Black"/>
              </a:rPr>
              <a:t>and</a:t>
            </a:r>
            <a:r>
              <a:rPr sz="1200" spc="-30" dirty="0">
                <a:latin typeface="Arial Black"/>
                <a:cs typeface="Arial Black"/>
              </a:rPr>
              <a:t> </a:t>
            </a:r>
            <a:r>
              <a:rPr sz="1200" spc="-90" dirty="0">
                <a:latin typeface="Arial Black"/>
                <a:cs typeface="Arial Black"/>
              </a:rPr>
              <a:t>Negative</a:t>
            </a:r>
            <a:r>
              <a:rPr sz="1200" spc="20" dirty="0">
                <a:latin typeface="Arial Black"/>
                <a:cs typeface="Arial Black"/>
              </a:rPr>
              <a:t> </a:t>
            </a:r>
            <a:r>
              <a:rPr sz="1200" spc="-85" dirty="0">
                <a:latin typeface="Lucida Sans Unicode"/>
                <a:cs typeface="Lucida Sans Unicode"/>
              </a:rPr>
              <a:t>sentiments</a:t>
            </a:r>
            <a:r>
              <a:rPr sz="1200" spc="25" dirty="0">
                <a:latin typeface="Lucida Sans Unicode"/>
                <a:cs typeface="Lucida Sans Unicode"/>
              </a:rPr>
              <a:t> </a:t>
            </a:r>
            <a:r>
              <a:rPr sz="1200" spc="-75" dirty="0">
                <a:latin typeface="Lucida Sans Unicode"/>
                <a:cs typeface="Lucida Sans Unicode"/>
              </a:rPr>
              <a:t>are</a:t>
            </a:r>
            <a:r>
              <a:rPr sz="1200" spc="-15" dirty="0">
                <a:latin typeface="Lucida Sans Unicode"/>
                <a:cs typeface="Lucida Sans Unicode"/>
              </a:rPr>
              <a:t> </a:t>
            </a:r>
            <a:r>
              <a:rPr sz="1200" spc="-65" dirty="0">
                <a:latin typeface="Arial Black"/>
                <a:cs typeface="Arial Black"/>
              </a:rPr>
              <a:t>significantly</a:t>
            </a:r>
            <a:r>
              <a:rPr sz="1200" spc="5" dirty="0">
                <a:latin typeface="Arial Black"/>
                <a:cs typeface="Arial Black"/>
              </a:rPr>
              <a:t> </a:t>
            </a:r>
            <a:r>
              <a:rPr sz="1200" spc="-80" dirty="0">
                <a:latin typeface="Arial Black"/>
                <a:cs typeface="Arial Black"/>
              </a:rPr>
              <a:t>less</a:t>
            </a:r>
            <a:r>
              <a:rPr sz="1200" spc="10" dirty="0">
                <a:latin typeface="Arial Black"/>
                <a:cs typeface="Arial Black"/>
              </a:rPr>
              <a:t> </a:t>
            </a:r>
            <a:r>
              <a:rPr sz="1200" spc="-95" dirty="0">
                <a:latin typeface="Arial Black"/>
                <a:cs typeface="Arial Black"/>
              </a:rPr>
              <a:t>common</a:t>
            </a:r>
            <a:r>
              <a:rPr sz="1200" spc="-95" dirty="0">
                <a:latin typeface="Lucida Sans Unicode"/>
                <a:cs typeface="Lucida Sans Unicode"/>
              </a:rPr>
              <a:t>,</a:t>
            </a:r>
            <a:r>
              <a:rPr sz="1200" spc="-20" dirty="0">
                <a:latin typeface="Lucida Sans Unicode"/>
                <a:cs typeface="Lucida Sans Unicode"/>
              </a:rPr>
              <a:t> </a:t>
            </a:r>
            <a:r>
              <a:rPr sz="1200" spc="-75" dirty="0">
                <a:latin typeface="Lucida Sans Unicode"/>
                <a:cs typeface="Lucida Sans Unicode"/>
              </a:rPr>
              <a:t>suggesting</a:t>
            </a:r>
            <a:r>
              <a:rPr sz="1200" spc="15" dirty="0">
                <a:latin typeface="Lucida Sans Unicode"/>
                <a:cs typeface="Lucida Sans Unicode"/>
              </a:rPr>
              <a:t> </a:t>
            </a:r>
            <a:r>
              <a:rPr sz="1200" spc="-25" dirty="0">
                <a:latin typeface="Arial Black"/>
                <a:cs typeface="Arial Black"/>
              </a:rPr>
              <a:t>overall </a:t>
            </a:r>
            <a:r>
              <a:rPr sz="1200" spc="-35" dirty="0">
                <a:latin typeface="Arial Black"/>
                <a:cs typeface="Arial Black"/>
              </a:rPr>
              <a:t>favorable</a:t>
            </a:r>
            <a:r>
              <a:rPr sz="1200" spc="-80" dirty="0">
                <a:latin typeface="Arial Black"/>
                <a:cs typeface="Arial Black"/>
              </a:rPr>
              <a:t> </a:t>
            </a:r>
            <a:r>
              <a:rPr sz="1200" spc="-40" dirty="0">
                <a:latin typeface="Arial Black"/>
                <a:cs typeface="Arial Black"/>
              </a:rPr>
              <a:t>customer</a:t>
            </a:r>
            <a:r>
              <a:rPr sz="1200" spc="-75" dirty="0">
                <a:latin typeface="Arial Black"/>
                <a:cs typeface="Arial Black"/>
              </a:rPr>
              <a:t> </a:t>
            </a:r>
            <a:r>
              <a:rPr sz="1200" spc="-40" dirty="0">
                <a:latin typeface="Arial Black"/>
                <a:cs typeface="Arial Black"/>
              </a:rPr>
              <a:t>perception</a:t>
            </a:r>
            <a:r>
              <a:rPr sz="1200" spc="-80" dirty="0">
                <a:latin typeface="Arial Black"/>
                <a:cs typeface="Arial Black"/>
              </a:rPr>
              <a:t> </a:t>
            </a:r>
            <a:r>
              <a:rPr sz="1200" spc="-10" dirty="0">
                <a:latin typeface="Lucida Sans Unicode"/>
                <a:cs typeface="Lucida Sans Unicode"/>
              </a:rPr>
              <a:t>of</a:t>
            </a:r>
            <a:r>
              <a:rPr sz="1200" spc="-65" dirty="0">
                <a:latin typeface="Lucida Sans Unicode"/>
                <a:cs typeface="Lucida Sans Unicode"/>
              </a:rPr>
              <a:t> </a:t>
            </a:r>
            <a:r>
              <a:rPr sz="1200" spc="-25" dirty="0">
                <a:latin typeface="Lucida Sans Unicode"/>
                <a:cs typeface="Lucida Sans Unicode"/>
              </a:rPr>
              <a:t>the</a:t>
            </a:r>
            <a:r>
              <a:rPr sz="1200" spc="-45" dirty="0">
                <a:latin typeface="Lucida Sans Unicode"/>
                <a:cs typeface="Lucida Sans Unicode"/>
              </a:rPr>
              <a:t> </a:t>
            </a:r>
            <a:r>
              <a:rPr sz="1200" spc="-35" dirty="0">
                <a:latin typeface="Lucida Sans Unicode"/>
                <a:cs typeface="Lucida Sans Unicode"/>
              </a:rPr>
              <a:t>iPhone</a:t>
            </a:r>
            <a:r>
              <a:rPr sz="1200" spc="-80" dirty="0">
                <a:latin typeface="Lucida Sans Unicode"/>
                <a:cs typeface="Lucida Sans Unicode"/>
              </a:rPr>
              <a:t> </a:t>
            </a:r>
            <a:r>
              <a:rPr sz="1200" spc="-20" dirty="0">
                <a:latin typeface="Lucida Sans Unicode"/>
                <a:cs typeface="Lucida Sans Unicode"/>
              </a:rPr>
              <a:t>15</a:t>
            </a:r>
            <a:r>
              <a:rPr sz="1200" spc="-40" dirty="0">
                <a:latin typeface="Lucida Sans Unicode"/>
                <a:cs typeface="Lucida Sans Unicode"/>
              </a:rPr>
              <a:t> </a:t>
            </a:r>
            <a:r>
              <a:rPr sz="1200" spc="-10" dirty="0">
                <a:latin typeface="Lucida Sans Unicode"/>
                <a:cs typeface="Lucida Sans Unicode"/>
              </a:rPr>
              <a:t>128GB.</a:t>
            </a:r>
            <a:endParaRPr sz="1200">
              <a:latin typeface="Lucida Sans Unicode"/>
              <a:cs typeface="Lucida Sans Unicode"/>
            </a:endParaRPr>
          </a:p>
        </p:txBody>
      </p:sp>
      <p:pic>
        <p:nvPicPr>
          <p:cNvPr id="3" name="object 3"/>
          <p:cNvPicPr/>
          <p:nvPr/>
        </p:nvPicPr>
        <p:blipFill>
          <a:blip r:embed="rId2" cstate="print"/>
          <a:stretch>
            <a:fillRect/>
          </a:stretch>
        </p:blipFill>
        <p:spPr>
          <a:xfrm>
            <a:off x="699769" y="656208"/>
            <a:ext cx="66040" cy="66040"/>
          </a:xfrm>
          <a:prstGeom prst="rect">
            <a:avLst/>
          </a:prstGeom>
        </p:spPr>
      </p:pic>
      <p:pic>
        <p:nvPicPr>
          <p:cNvPr id="4" name="object 4"/>
          <p:cNvPicPr/>
          <p:nvPr/>
        </p:nvPicPr>
        <p:blipFill>
          <a:blip r:embed="rId2" cstate="print"/>
          <a:stretch>
            <a:fillRect/>
          </a:stretch>
        </p:blipFill>
        <p:spPr>
          <a:xfrm>
            <a:off x="699769" y="874140"/>
            <a:ext cx="66040" cy="66040"/>
          </a:xfrm>
          <a:prstGeom prst="rect">
            <a:avLst/>
          </a:prstGeom>
        </p:spPr>
      </p:pic>
      <p:pic>
        <p:nvPicPr>
          <p:cNvPr id="5" name="object 5"/>
          <p:cNvPicPr/>
          <p:nvPr/>
        </p:nvPicPr>
        <p:blipFill>
          <a:blip r:embed="rId3" cstate="print"/>
          <a:stretch>
            <a:fillRect/>
          </a:stretch>
        </p:blipFill>
        <p:spPr>
          <a:xfrm>
            <a:off x="471169" y="1605279"/>
            <a:ext cx="65404" cy="65404"/>
          </a:xfrm>
          <a:prstGeom prst="rect">
            <a:avLst/>
          </a:prstGeom>
        </p:spPr>
      </p:pic>
      <p:pic>
        <p:nvPicPr>
          <p:cNvPr id="6" name="object 6"/>
          <p:cNvPicPr/>
          <p:nvPr/>
        </p:nvPicPr>
        <p:blipFill>
          <a:blip r:embed="rId3" cstate="print"/>
          <a:stretch>
            <a:fillRect/>
          </a:stretch>
        </p:blipFill>
        <p:spPr>
          <a:xfrm>
            <a:off x="471169" y="2034793"/>
            <a:ext cx="65404" cy="65404"/>
          </a:xfrm>
          <a:prstGeom prst="rect">
            <a:avLst/>
          </a:prstGeom>
        </p:spPr>
      </p:pic>
      <p:pic>
        <p:nvPicPr>
          <p:cNvPr id="7" name="object 7"/>
          <p:cNvPicPr/>
          <p:nvPr/>
        </p:nvPicPr>
        <p:blipFill>
          <a:blip r:embed="rId4" cstate="print"/>
          <a:stretch>
            <a:fillRect/>
          </a:stretch>
        </p:blipFill>
        <p:spPr>
          <a:xfrm>
            <a:off x="352425" y="2910585"/>
            <a:ext cx="6860158" cy="1534160"/>
          </a:xfrm>
          <a:prstGeom prst="rect">
            <a:avLst/>
          </a:prstGeom>
        </p:spPr>
      </p:pic>
      <p:pic>
        <p:nvPicPr>
          <p:cNvPr id="8" name="object 8"/>
          <p:cNvPicPr/>
          <p:nvPr/>
        </p:nvPicPr>
        <p:blipFill>
          <a:blip r:embed="rId5" cstate="print"/>
          <a:stretch>
            <a:fillRect/>
          </a:stretch>
        </p:blipFill>
        <p:spPr>
          <a:xfrm>
            <a:off x="360679" y="4614925"/>
            <a:ext cx="6836536" cy="505460"/>
          </a:xfrm>
          <a:prstGeom prst="rect">
            <a:avLst/>
          </a:prstGeom>
        </p:spPr>
      </p:pic>
      <p:pic>
        <p:nvPicPr>
          <p:cNvPr id="9" name="object 9"/>
          <p:cNvPicPr/>
          <p:nvPr/>
        </p:nvPicPr>
        <p:blipFill>
          <a:blip r:embed="rId6" cstate="print"/>
          <a:stretch>
            <a:fillRect/>
          </a:stretch>
        </p:blipFill>
        <p:spPr>
          <a:xfrm>
            <a:off x="869950" y="5354027"/>
            <a:ext cx="5601335" cy="43489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331977"/>
            <a:ext cx="6458585" cy="4016375"/>
          </a:xfrm>
          <a:prstGeom prst="rect">
            <a:avLst/>
          </a:prstGeom>
        </p:spPr>
        <p:txBody>
          <a:bodyPr vert="horz" wrap="square" lIns="0" tIns="11430" rIns="0" bIns="0" rtlCol="0">
            <a:spAutoFit/>
          </a:bodyPr>
          <a:lstStyle/>
          <a:p>
            <a:pPr marL="12700">
              <a:lnSpc>
                <a:spcPct val="100000"/>
              </a:lnSpc>
              <a:spcBef>
                <a:spcPts val="90"/>
              </a:spcBef>
            </a:pPr>
            <a:r>
              <a:rPr sz="1400" spc="-155" dirty="0">
                <a:latin typeface="Arial Black"/>
                <a:cs typeface="Arial Black"/>
              </a:rPr>
              <a:t>Review</a:t>
            </a:r>
            <a:r>
              <a:rPr sz="1400" spc="35" dirty="0">
                <a:latin typeface="Arial Black"/>
                <a:cs typeface="Arial Black"/>
              </a:rPr>
              <a:t> </a:t>
            </a:r>
            <a:r>
              <a:rPr sz="1400" spc="-140" dirty="0">
                <a:latin typeface="Arial Black"/>
                <a:cs typeface="Arial Black"/>
              </a:rPr>
              <a:t>Length</a:t>
            </a:r>
            <a:r>
              <a:rPr sz="1400" spc="25" dirty="0">
                <a:latin typeface="Arial Black"/>
                <a:cs typeface="Arial Black"/>
              </a:rPr>
              <a:t> </a:t>
            </a:r>
            <a:r>
              <a:rPr sz="1400" spc="-95" dirty="0">
                <a:latin typeface="Arial Black"/>
                <a:cs typeface="Arial Black"/>
              </a:rPr>
              <a:t>vs</a:t>
            </a:r>
            <a:r>
              <a:rPr sz="1400" spc="50" dirty="0">
                <a:latin typeface="Arial Black"/>
                <a:cs typeface="Arial Black"/>
              </a:rPr>
              <a:t> </a:t>
            </a:r>
            <a:r>
              <a:rPr sz="1400" spc="-145" dirty="0">
                <a:latin typeface="Arial Black"/>
                <a:cs typeface="Arial Black"/>
              </a:rPr>
              <a:t>Sentiment</a:t>
            </a:r>
            <a:r>
              <a:rPr sz="1400" spc="40" dirty="0">
                <a:latin typeface="Arial Black"/>
                <a:cs typeface="Arial Black"/>
              </a:rPr>
              <a:t> </a:t>
            </a:r>
            <a:r>
              <a:rPr sz="1400" spc="-40" dirty="0">
                <a:latin typeface="Arial Black"/>
                <a:cs typeface="Arial Black"/>
              </a:rPr>
              <a:t>Correlation</a:t>
            </a:r>
            <a:endParaRPr sz="1400">
              <a:latin typeface="Arial Black"/>
              <a:cs typeface="Arial Black"/>
            </a:endParaRPr>
          </a:p>
          <a:p>
            <a:pPr marL="12700">
              <a:lnSpc>
                <a:spcPct val="100000"/>
              </a:lnSpc>
              <a:spcBef>
                <a:spcPts val="1520"/>
              </a:spcBef>
            </a:pPr>
            <a:r>
              <a:rPr sz="1200" spc="-110" dirty="0">
                <a:latin typeface="Arial Black"/>
                <a:cs typeface="Arial Black"/>
              </a:rPr>
              <a:t>Positive</a:t>
            </a:r>
            <a:r>
              <a:rPr sz="1200" spc="75" dirty="0">
                <a:latin typeface="Arial Black"/>
                <a:cs typeface="Arial Black"/>
              </a:rPr>
              <a:t> </a:t>
            </a:r>
            <a:r>
              <a:rPr sz="1200" spc="-10" dirty="0">
                <a:latin typeface="Arial Black"/>
                <a:cs typeface="Arial Black"/>
              </a:rPr>
              <a:t>Reviews</a:t>
            </a:r>
            <a:endParaRPr sz="1200">
              <a:latin typeface="Arial Black"/>
              <a:cs typeface="Arial Black"/>
            </a:endParaRPr>
          </a:p>
          <a:p>
            <a:pPr>
              <a:lnSpc>
                <a:spcPct val="100000"/>
              </a:lnSpc>
              <a:spcBef>
                <a:spcPts val="35"/>
              </a:spcBef>
            </a:pPr>
            <a:endParaRPr sz="1200">
              <a:latin typeface="Arial Black"/>
              <a:cs typeface="Arial Black"/>
            </a:endParaRPr>
          </a:p>
          <a:p>
            <a:pPr marL="311150">
              <a:lnSpc>
                <a:spcPct val="100000"/>
              </a:lnSpc>
            </a:pPr>
            <a:r>
              <a:rPr sz="1200" spc="-20" dirty="0">
                <a:latin typeface="Lucida Sans Unicode"/>
                <a:cs typeface="Lucida Sans Unicode"/>
              </a:rPr>
              <a:t>Tend</a:t>
            </a:r>
            <a:r>
              <a:rPr sz="1200" spc="-75" dirty="0">
                <a:latin typeface="Lucida Sans Unicode"/>
                <a:cs typeface="Lucida Sans Unicode"/>
              </a:rPr>
              <a:t> </a:t>
            </a:r>
            <a:r>
              <a:rPr sz="1200" dirty="0">
                <a:latin typeface="Lucida Sans Unicode"/>
                <a:cs typeface="Lucida Sans Unicode"/>
              </a:rPr>
              <a:t>to</a:t>
            </a:r>
            <a:r>
              <a:rPr sz="1200" spc="-50" dirty="0">
                <a:latin typeface="Lucida Sans Unicode"/>
                <a:cs typeface="Lucida Sans Unicode"/>
              </a:rPr>
              <a:t> </a:t>
            </a:r>
            <a:r>
              <a:rPr sz="1200" spc="-25" dirty="0">
                <a:latin typeface="Lucida Sans Unicode"/>
                <a:cs typeface="Lucida Sans Unicode"/>
              </a:rPr>
              <a:t>correlate</a:t>
            </a:r>
            <a:r>
              <a:rPr sz="1200" spc="-60" dirty="0">
                <a:latin typeface="Lucida Sans Unicode"/>
                <a:cs typeface="Lucida Sans Unicode"/>
              </a:rPr>
              <a:t> </a:t>
            </a:r>
            <a:r>
              <a:rPr sz="1200" spc="-10" dirty="0">
                <a:latin typeface="Lucida Sans Unicode"/>
                <a:cs typeface="Lucida Sans Unicode"/>
              </a:rPr>
              <a:t>with</a:t>
            </a:r>
            <a:r>
              <a:rPr sz="1200" spc="-35" dirty="0">
                <a:latin typeface="Lucida Sans Unicode"/>
                <a:cs typeface="Lucida Sans Unicode"/>
              </a:rPr>
              <a:t> </a:t>
            </a:r>
            <a:r>
              <a:rPr sz="1200" spc="-20" dirty="0">
                <a:latin typeface="Arial Black"/>
                <a:cs typeface="Arial Black"/>
              </a:rPr>
              <a:t>higher</a:t>
            </a:r>
            <a:r>
              <a:rPr sz="1200" spc="-80" dirty="0">
                <a:latin typeface="Arial Black"/>
                <a:cs typeface="Arial Black"/>
              </a:rPr>
              <a:t> </a:t>
            </a:r>
            <a:r>
              <a:rPr sz="1200" spc="-25" dirty="0">
                <a:latin typeface="Arial Black"/>
                <a:cs typeface="Arial Black"/>
              </a:rPr>
              <a:t>ratings</a:t>
            </a:r>
            <a:r>
              <a:rPr sz="1200" spc="-70" dirty="0">
                <a:latin typeface="Arial Black"/>
                <a:cs typeface="Arial Black"/>
              </a:rPr>
              <a:t> </a:t>
            </a:r>
            <a:r>
              <a:rPr sz="1200" spc="-25" dirty="0">
                <a:latin typeface="Lucida Sans Unicode"/>
                <a:cs typeface="Lucida Sans Unicode"/>
              </a:rPr>
              <a:t>(typically</a:t>
            </a:r>
            <a:r>
              <a:rPr sz="1200" spc="-60" dirty="0">
                <a:latin typeface="Lucida Sans Unicode"/>
                <a:cs typeface="Lucida Sans Unicode"/>
              </a:rPr>
              <a:t> </a:t>
            </a:r>
            <a:r>
              <a:rPr sz="1200" spc="-10" dirty="0">
                <a:latin typeface="Lucida Sans Unicode"/>
                <a:cs typeface="Lucida Sans Unicode"/>
              </a:rPr>
              <a:t>4.5–5</a:t>
            </a:r>
            <a:r>
              <a:rPr sz="1200" spc="-50" dirty="0">
                <a:latin typeface="Lucida Sans Unicode"/>
                <a:cs typeface="Lucida Sans Unicode"/>
              </a:rPr>
              <a:t> </a:t>
            </a:r>
            <a:r>
              <a:rPr sz="1200" spc="-10" dirty="0">
                <a:latin typeface="Lucida Sans Unicode"/>
                <a:cs typeface="Lucida Sans Unicode"/>
              </a:rPr>
              <a:t>stars).</a:t>
            </a:r>
            <a:endParaRPr sz="1200">
              <a:latin typeface="Lucida Sans Unicode"/>
              <a:cs typeface="Lucida Sans Unicode"/>
            </a:endParaRPr>
          </a:p>
          <a:p>
            <a:pPr marL="317500" marR="458470" indent="-43180">
              <a:lnSpc>
                <a:spcPts val="1830"/>
              </a:lnSpc>
              <a:spcBef>
                <a:spcPts val="25"/>
              </a:spcBef>
            </a:pPr>
            <a:r>
              <a:rPr sz="1200" spc="-30" dirty="0">
                <a:latin typeface="Lucida Sans Unicode"/>
                <a:cs typeface="Lucida Sans Unicode"/>
              </a:rPr>
              <a:t>This</a:t>
            </a:r>
            <a:r>
              <a:rPr sz="1200" spc="-85" dirty="0">
                <a:latin typeface="Lucida Sans Unicode"/>
                <a:cs typeface="Lucida Sans Unicode"/>
              </a:rPr>
              <a:t> </a:t>
            </a:r>
            <a:r>
              <a:rPr sz="1200" spc="-40" dirty="0">
                <a:latin typeface="Lucida Sans Unicode"/>
                <a:cs typeface="Lucida Sans Unicode"/>
              </a:rPr>
              <a:t>relationship</a:t>
            </a:r>
            <a:r>
              <a:rPr sz="1200" spc="-75" dirty="0">
                <a:latin typeface="Lucida Sans Unicode"/>
                <a:cs typeface="Lucida Sans Unicode"/>
              </a:rPr>
              <a:t> </a:t>
            </a:r>
            <a:r>
              <a:rPr sz="1200" spc="-30" dirty="0">
                <a:latin typeface="Lucida Sans Unicode"/>
                <a:cs typeface="Lucida Sans Unicode"/>
              </a:rPr>
              <a:t>is</a:t>
            </a:r>
            <a:r>
              <a:rPr sz="1200" spc="-80" dirty="0">
                <a:latin typeface="Lucida Sans Unicode"/>
                <a:cs typeface="Lucida Sans Unicode"/>
              </a:rPr>
              <a:t> </a:t>
            </a:r>
            <a:r>
              <a:rPr sz="1200" spc="-35" dirty="0">
                <a:latin typeface="Lucida Sans Unicode"/>
                <a:cs typeface="Lucida Sans Unicode"/>
              </a:rPr>
              <a:t>evident</a:t>
            </a:r>
            <a:r>
              <a:rPr sz="1200" spc="-85" dirty="0">
                <a:latin typeface="Lucida Sans Unicode"/>
                <a:cs typeface="Lucida Sans Unicode"/>
              </a:rPr>
              <a:t> </a:t>
            </a:r>
            <a:r>
              <a:rPr sz="1200" spc="-40" dirty="0">
                <a:latin typeface="Lucida Sans Unicode"/>
                <a:cs typeface="Lucida Sans Unicode"/>
              </a:rPr>
              <a:t>through</a:t>
            </a:r>
            <a:r>
              <a:rPr sz="1200" spc="-65" dirty="0">
                <a:latin typeface="Lucida Sans Unicode"/>
                <a:cs typeface="Lucida Sans Unicode"/>
              </a:rPr>
              <a:t> </a:t>
            </a:r>
            <a:r>
              <a:rPr sz="1200" spc="-40" dirty="0">
                <a:latin typeface="Arial Black"/>
                <a:cs typeface="Arial Black"/>
              </a:rPr>
              <a:t>clustering</a:t>
            </a:r>
            <a:r>
              <a:rPr sz="1200" spc="-90" dirty="0">
                <a:latin typeface="Arial Black"/>
                <a:cs typeface="Arial Black"/>
              </a:rPr>
              <a:t> </a:t>
            </a:r>
            <a:r>
              <a:rPr sz="1200" spc="-40" dirty="0">
                <a:latin typeface="Arial Black"/>
                <a:cs typeface="Arial Black"/>
              </a:rPr>
              <a:t>patterns</a:t>
            </a:r>
            <a:r>
              <a:rPr sz="1200" spc="-100" dirty="0">
                <a:latin typeface="Arial Black"/>
                <a:cs typeface="Arial Black"/>
              </a:rPr>
              <a:t> </a:t>
            </a:r>
            <a:r>
              <a:rPr sz="1200" spc="-25" dirty="0">
                <a:latin typeface="Lucida Sans Unicode"/>
                <a:cs typeface="Lucida Sans Unicode"/>
              </a:rPr>
              <a:t>and</a:t>
            </a:r>
            <a:r>
              <a:rPr sz="1200" spc="-75" dirty="0">
                <a:latin typeface="Lucida Sans Unicode"/>
                <a:cs typeface="Lucida Sans Unicode"/>
              </a:rPr>
              <a:t> </a:t>
            </a:r>
            <a:r>
              <a:rPr sz="1200" spc="-35" dirty="0">
                <a:latin typeface="Arial Black"/>
                <a:cs typeface="Arial Black"/>
              </a:rPr>
              <a:t>color</a:t>
            </a:r>
            <a:r>
              <a:rPr sz="1200" spc="-120" dirty="0">
                <a:latin typeface="Arial Black"/>
                <a:cs typeface="Arial Black"/>
              </a:rPr>
              <a:t> </a:t>
            </a:r>
            <a:r>
              <a:rPr sz="1200" spc="-40" dirty="0">
                <a:latin typeface="Arial Black"/>
                <a:cs typeface="Arial Black"/>
              </a:rPr>
              <a:t>gradients</a:t>
            </a:r>
            <a:r>
              <a:rPr sz="1200" spc="-70" dirty="0">
                <a:latin typeface="Arial Black"/>
                <a:cs typeface="Arial Black"/>
              </a:rPr>
              <a:t> </a:t>
            </a:r>
            <a:r>
              <a:rPr sz="1200" spc="-25" dirty="0">
                <a:latin typeface="Lucida Sans Unicode"/>
                <a:cs typeface="Lucida Sans Unicode"/>
              </a:rPr>
              <a:t>in </a:t>
            </a:r>
            <a:r>
              <a:rPr sz="1200" spc="-10" dirty="0">
                <a:latin typeface="Lucida Sans Unicode"/>
                <a:cs typeface="Lucida Sans Unicode"/>
              </a:rPr>
              <a:t>visualizations.</a:t>
            </a:r>
            <a:endParaRPr sz="1200">
              <a:latin typeface="Lucida Sans Unicode"/>
              <a:cs typeface="Lucida Sans Unicode"/>
            </a:endParaRPr>
          </a:p>
          <a:p>
            <a:pPr marL="12700">
              <a:lnSpc>
                <a:spcPct val="100000"/>
              </a:lnSpc>
              <a:spcBef>
                <a:spcPts val="1000"/>
              </a:spcBef>
            </a:pPr>
            <a:r>
              <a:rPr sz="1200" spc="-85" dirty="0">
                <a:latin typeface="Arial Black"/>
                <a:cs typeface="Arial Black"/>
              </a:rPr>
              <a:t>Neutral</a:t>
            </a:r>
            <a:r>
              <a:rPr sz="1200" spc="-40" dirty="0">
                <a:latin typeface="Arial Black"/>
                <a:cs typeface="Arial Black"/>
              </a:rPr>
              <a:t> </a:t>
            </a:r>
            <a:r>
              <a:rPr sz="1200" spc="-10" dirty="0">
                <a:latin typeface="Arial Black"/>
                <a:cs typeface="Arial Black"/>
              </a:rPr>
              <a:t>Reviews</a:t>
            </a:r>
            <a:endParaRPr sz="1200">
              <a:latin typeface="Arial Black"/>
              <a:cs typeface="Arial Black"/>
            </a:endParaRPr>
          </a:p>
          <a:p>
            <a:pPr>
              <a:lnSpc>
                <a:spcPct val="100000"/>
              </a:lnSpc>
              <a:spcBef>
                <a:spcPts val="10"/>
              </a:spcBef>
            </a:pPr>
            <a:endParaRPr sz="1200">
              <a:latin typeface="Arial Black"/>
              <a:cs typeface="Arial Black"/>
            </a:endParaRPr>
          </a:p>
          <a:p>
            <a:pPr marL="363220">
              <a:lnSpc>
                <a:spcPct val="100000"/>
              </a:lnSpc>
            </a:pPr>
            <a:r>
              <a:rPr sz="1200" spc="-120" dirty="0">
                <a:latin typeface="Lucida Sans Unicode"/>
                <a:cs typeface="Lucida Sans Unicode"/>
              </a:rPr>
              <a:t>Are</a:t>
            </a:r>
            <a:r>
              <a:rPr sz="1200" spc="50" dirty="0">
                <a:latin typeface="Lucida Sans Unicode"/>
                <a:cs typeface="Lucida Sans Unicode"/>
              </a:rPr>
              <a:t> </a:t>
            </a:r>
            <a:r>
              <a:rPr sz="1200" spc="-135" dirty="0">
                <a:latin typeface="Arial Black"/>
                <a:cs typeface="Arial Black"/>
              </a:rPr>
              <a:t>spread</a:t>
            </a:r>
            <a:r>
              <a:rPr sz="1200" dirty="0">
                <a:latin typeface="Arial Black"/>
                <a:cs typeface="Arial Black"/>
              </a:rPr>
              <a:t> </a:t>
            </a:r>
            <a:r>
              <a:rPr sz="1200" spc="-130" dirty="0">
                <a:latin typeface="Arial Black"/>
                <a:cs typeface="Arial Black"/>
              </a:rPr>
              <a:t>across</a:t>
            </a:r>
            <a:r>
              <a:rPr sz="1200" spc="-15" dirty="0">
                <a:latin typeface="Arial Black"/>
                <a:cs typeface="Arial Black"/>
              </a:rPr>
              <a:t> </a:t>
            </a:r>
            <a:r>
              <a:rPr sz="1200" spc="-150" dirty="0">
                <a:latin typeface="Arial Black"/>
                <a:cs typeface="Arial Black"/>
              </a:rPr>
              <a:t>a</a:t>
            </a:r>
            <a:r>
              <a:rPr sz="1200" dirty="0">
                <a:latin typeface="Arial Black"/>
                <a:cs typeface="Arial Black"/>
              </a:rPr>
              <a:t> </a:t>
            </a:r>
            <a:r>
              <a:rPr sz="1200" spc="-140" dirty="0">
                <a:latin typeface="Arial Black"/>
                <a:cs typeface="Arial Black"/>
              </a:rPr>
              <a:t>wide</a:t>
            </a:r>
            <a:r>
              <a:rPr sz="1200" dirty="0">
                <a:latin typeface="Arial Black"/>
                <a:cs typeface="Arial Black"/>
              </a:rPr>
              <a:t> </a:t>
            </a:r>
            <a:r>
              <a:rPr sz="1200" spc="-135" dirty="0">
                <a:latin typeface="Arial Black"/>
                <a:cs typeface="Arial Black"/>
              </a:rPr>
              <a:t>range</a:t>
            </a:r>
            <a:r>
              <a:rPr sz="1200" dirty="0">
                <a:latin typeface="Arial Black"/>
                <a:cs typeface="Arial Black"/>
              </a:rPr>
              <a:t> </a:t>
            </a:r>
            <a:r>
              <a:rPr sz="1200" spc="-114" dirty="0">
                <a:latin typeface="Arial Black"/>
                <a:cs typeface="Arial Black"/>
              </a:rPr>
              <a:t>of</a:t>
            </a:r>
            <a:r>
              <a:rPr sz="1200" spc="-15" dirty="0">
                <a:latin typeface="Arial Black"/>
                <a:cs typeface="Arial Black"/>
              </a:rPr>
              <a:t> </a:t>
            </a:r>
            <a:r>
              <a:rPr sz="1200" spc="-10" dirty="0">
                <a:latin typeface="Arial Black"/>
                <a:cs typeface="Arial Black"/>
              </a:rPr>
              <a:t>ratings</a:t>
            </a:r>
            <a:r>
              <a:rPr sz="1200" spc="-10" dirty="0">
                <a:latin typeface="Lucida Sans Unicode"/>
                <a:cs typeface="Lucida Sans Unicode"/>
              </a:rPr>
              <a:t>.</a:t>
            </a:r>
            <a:endParaRPr sz="1200">
              <a:latin typeface="Lucida Sans Unicode"/>
              <a:cs typeface="Lucida Sans Unicode"/>
            </a:endParaRPr>
          </a:p>
          <a:p>
            <a:pPr marL="323850" marR="5080" indent="-12700">
              <a:lnSpc>
                <a:spcPct val="113300"/>
              </a:lnSpc>
              <a:spcBef>
                <a:spcPts val="100"/>
              </a:spcBef>
            </a:pPr>
            <a:r>
              <a:rPr sz="1200" spc="-50" dirty="0">
                <a:latin typeface="Lucida Sans Unicode"/>
                <a:cs typeface="Lucida Sans Unicode"/>
              </a:rPr>
              <a:t>Indicate</a:t>
            </a:r>
            <a:r>
              <a:rPr sz="1200" spc="-70" dirty="0">
                <a:latin typeface="Lucida Sans Unicode"/>
                <a:cs typeface="Lucida Sans Unicode"/>
              </a:rPr>
              <a:t> </a:t>
            </a:r>
            <a:r>
              <a:rPr sz="1200" spc="-45" dirty="0">
                <a:latin typeface="Lucida Sans Unicode"/>
                <a:cs typeface="Lucida Sans Unicode"/>
              </a:rPr>
              <a:t>that</a:t>
            </a:r>
            <a:r>
              <a:rPr sz="1200" spc="-70" dirty="0">
                <a:latin typeface="Lucida Sans Unicode"/>
                <a:cs typeface="Lucida Sans Unicode"/>
              </a:rPr>
              <a:t> </a:t>
            </a:r>
            <a:r>
              <a:rPr sz="1200" spc="-50" dirty="0">
                <a:latin typeface="Arial Black"/>
                <a:cs typeface="Arial Black"/>
              </a:rPr>
              <a:t>neutral</a:t>
            </a:r>
            <a:r>
              <a:rPr sz="1200" spc="-110" dirty="0">
                <a:latin typeface="Arial Black"/>
                <a:cs typeface="Arial Black"/>
              </a:rPr>
              <a:t> </a:t>
            </a:r>
            <a:r>
              <a:rPr sz="1200" spc="-45" dirty="0">
                <a:latin typeface="Arial Black"/>
                <a:cs typeface="Arial Black"/>
              </a:rPr>
              <a:t>sentiment</a:t>
            </a:r>
            <a:r>
              <a:rPr sz="1200" spc="-100" dirty="0">
                <a:latin typeface="Arial Black"/>
                <a:cs typeface="Arial Black"/>
              </a:rPr>
              <a:t> </a:t>
            </a:r>
            <a:r>
              <a:rPr sz="1200" spc="-50" dirty="0">
                <a:latin typeface="Arial Black"/>
                <a:cs typeface="Arial Black"/>
              </a:rPr>
              <a:t>does</a:t>
            </a:r>
            <a:r>
              <a:rPr sz="1200" spc="-90" dirty="0">
                <a:latin typeface="Arial Black"/>
                <a:cs typeface="Arial Black"/>
              </a:rPr>
              <a:t> </a:t>
            </a:r>
            <a:r>
              <a:rPr sz="1200" spc="-40" dirty="0">
                <a:latin typeface="Arial Black"/>
                <a:cs typeface="Arial Black"/>
              </a:rPr>
              <a:t>not</a:t>
            </a:r>
            <a:r>
              <a:rPr sz="1200" spc="-100" dirty="0">
                <a:latin typeface="Arial Black"/>
                <a:cs typeface="Arial Black"/>
              </a:rPr>
              <a:t> </a:t>
            </a:r>
            <a:r>
              <a:rPr sz="1200" spc="-50" dirty="0">
                <a:latin typeface="Arial Black"/>
                <a:cs typeface="Arial Black"/>
              </a:rPr>
              <a:t>always</a:t>
            </a:r>
            <a:r>
              <a:rPr sz="1200" spc="-110" dirty="0">
                <a:latin typeface="Arial Black"/>
                <a:cs typeface="Arial Black"/>
              </a:rPr>
              <a:t> </a:t>
            </a:r>
            <a:r>
              <a:rPr sz="1200" spc="-50" dirty="0">
                <a:latin typeface="Arial Black"/>
                <a:cs typeface="Arial Black"/>
              </a:rPr>
              <a:t>correspond</a:t>
            </a:r>
            <a:r>
              <a:rPr sz="1200" spc="-105" dirty="0">
                <a:latin typeface="Arial Black"/>
                <a:cs typeface="Arial Black"/>
              </a:rPr>
              <a:t> </a:t>
            </a:r>
            <a:r>
              <a:rPr sz="1200" spc="-35" dirty="0">
                <a:latin typeface="Lucida Sans Unicode"/>
                <a:cs typeface="Lucida Sans Unicode"/>
              </a:rPr>
              <a:t>to</a:t>
            </a:r>
            <a:r>
              <a:rPr sz="1200" spc="-95" dirty="0">
                <a:latin typeface="Lucida Sans Unicode"/>
                <a:cs typeface="Lucida Sans Unicode"/>
              </a:rPr>
              <a:t> </a:t>
            </a:r>
            <a:r>
              <a:rPr sz="1200" spc="-45" dirty="0">
                <a:latin typeface="Lucida Sans Unicode"/>
                <a:cs typeface="Lucida Sans Unicode"/>
              </a:rPr>
              <a:t>the</a:t>
            </a:r>
            <a:r>
              <a:rPr sz="1200" spc="-75" dirty="0">
                <a:latin typeface="Lucida Sans Unicode"/>
                <a:cs typeface="Lucida Sans Unicode"/>
              </a:rPr>
              <a:t> </a:t>
            </a:r>
            <a:r>
              <a:rPr sz="1200" spc="-45" dirty="0">
                <a:latin typeface="Lucida Sans Unicode"/>
                <a:cs typeface="Lucida Sans Unicode"/>
              </a:rPr>
              <a:t>given</a:t>
            </a:r>
            <a:r>
              <a:rPr sz="1200" spc="-75" dirty="0">
                <a:latin typeface="Lucida Sans Unicode"/>
                <a:cs typeface="Lucida Sans Unicode"/>
              </a:rPr>
              <a:t> </a:t>
            </a:r>
            <a:r>
              <a:rPr sz="1200" spc="-45" dirty="0">
                <a:latin typeface="Lucida Sans Unicode"/>
                <a:cs typeface="Lucida Sans Unicode"/>
              </a:rPr>
              <a:t>star</a:t>
            </a:r>
            <a:r>
              <a:rPr sz="1200" spc="-65" dirty="0">
                <a:latin typeface="Lucida Sans Unicode"/>
                <a:cs typeface="Lucida Sans Unicode"/>
              </a:rPr>
              <a:t> </a:t>
            </a:r>
            <a:r>
              <a:rPr sz="1200" spc="-10" dirty="0">
                <a:latin typeface="Lucida Sans Unicode"/>
                <a:cs typeface="Lucida Sans Unicode"/>
              </a:rPr>
              <a:t>rating. </a:t>
            </a:r>
            <a:r>
              <a:rPr sz="1200" spc="-85" dirty="0">
                <a:latin typeface="Lucida Sans Unicode"/>
                <a:cs typeface="Lucida Sans Unicode"/>
              </a:rPr>
              <a:t>Suggest</a:t>
            </a:r>
            <a:r>
              <a:rPr sz="1200" spc="10" dirty="0">
                <a:latin typeface="Lucida Sans Unicode"/>
                <a:cs typeface="Lucida Sans Unicode"/>
              </a:rPr>
              <a:t> </a:t>
            </a:r>
            <a:r>
              <a:rPr sz="1200" spc="-70" dirty="0">
                <a:latin typeface="Lucida Sans Unicode"/>
                <a:cs typeface="Lucida Sans Unicode"/>
              </a:rPr>
              <a:t>potential</a:t>
            </a:r>
            <a:r>
              <a:rPr sz="1200" spc="-5" dirty="0">
                <a:latin typeface="Lucida Sans Unicode"/>
                <a:cs typeface="Lucida Sans Unicode"/>
              </a:rPr>
              <a:t> </a:t>
            </a:r>
            <a:r>
              <a:rPr sz="1200" spc="-95" dirty="0">
                <a:latin typeface="Arial Black"/>
                <a:cs typeface="Arial Black"/>
              </a:rPr>
              <a:t>mismatches</a:t>
            </a:r>
            <a:r>
              <a:rPr sz="1200" spc="35" dirty="0">
                <a:latin typeface="Arial Black"/>
                <a:cs typeface="Arial Black"/>
              </a:rPr>
              <a:t> </a:t>
            </a:r>
            <a:r>
              <a:rPr sz="1200" spc="-90" dirty="0">
                <a:latin typeface="Arial Black"/>
                <a:cs typeface="Arial Black"/>
              </a:rPr>
              <a:t>between</a:t>
            </a:r>
            <a:r>
              <a:rPr sz="1200" spc="5" dirty="0">
                <a:latin typeface="Arial Black"/>
                <a:cs typeface="Arial Black"/>
              </a:rPr>
              <a:t> </a:t>
            </a:r>
            <a:r>
              <a:rPr sz="1200" spc="-85" dirty="0">
                <a:latin typeface="Arial Black"/>
                <a:cs typeface="Arial Black"/>
              </a:rPr>
              <a:t>textual</a:t>
            </a:r>
            <a:r>
              <a:rPr sz="1200" dirty="0">
                <a:latin typeface="Arial Black"/>
                <a:cs typeface="Arial Black"/>
              </a:rPr>
              <a:t> </a:t>
            </a:r>
            <a:r>
              <a:rPr sz="1200" spc="-90" dirty="0">
                <a:latin typeface="Arial Black"/>
                <a:cs typeface="Arial Black"/>
              </a:rPr>
              <a:t>sentiment</a:t>
            </a:r>
            <a:r>
              <a:rPr sz="1200" spc="5" dirty="0">
                <a:latin typeface="Arial Black"/>
                <a:cs typeface="Arial Black"/>
              </a:rPr>
              <a:t> </a:t>
            </a:r>
            <a:r>
              <a:rPr sz="1200" spc="-95" dirty="0">
                <a:latin typeface="Arial Black"/>
                <a:cs typeface="Arial Black"/>
              </a:rPr>
              <a:t>and</a:t>
            </a:r>
            <a:r>
              <a:rPr sz="1200" dirty="0">
                <a:latin typeface="Arial Black"/>
                <a:cs typeface="Arial Black"/>
              </a:rPr>
              <a:t> </a:t>
            </a:r>
            <a:r>
              <a:rPr sz="1200" spc="-85" dirty="0">
                <a:latin typeface="Arial Black"/>
                <a:cs typeface="Arial Black"/>
              </a:rPr>
              <a:t>numeric</a:t>
            </a:r>
            <a:r>
              <a:rPr sz="1200" spc="5" dirty="0">
                <a:latin typeface="Arial Black"/>
                <a:cs typeface="Arial Black"/>
              </a:rPr>
              <a:t> </a:t>
            </a:r>
            <a:r>
              <a:rPr sz="1200" spc="-10" dirty="0">
                <a:latin typeface="Arial Black"/>
                <a:cs typeface="Arial Black"/>
              </a:rPr>
              <a:t>rating</a:t>
            </a:r>
            <a:r>
              <a:rPr sz="1200" spc="-10" dirty="0">
                <a:latin typeface="Lucida Sans Unicode"/>
                <a:cs typeface="Lucida Sans Unicode"/>
              </a:rPr>
              <a:t>.</a:t>
            </a:r>
            <a:endParaRPr sz="1200">
              <a:latin typeface="Lucida Sans Unicode"/>
              <a:cs typeface="Lucida Sans Unicode"/>
            </a:endParaRPr>
          </a:p>
          <a:p>
            <a:pPr marL="12700">
              <a:lnSpc>
                <a:spcPct val="100000"/>
              </a:lnSpc>
              <a:spcBef>
                <a:spcPts val="1370"/>
              </a:spcBef>
            </a:pPr>
            <a:r>
              <a:rPr sz="1200" spc="-120" dirty="0">
                <a:latin typeface="Arial Black"/>
                <a:cs typeface="Arial Black"/>
              </a:rPr>
              <a:t>Negative</a:t>
            </a:r>
            <a:r>
              <a:rPr sz="1200" spc="70" dirty="0">
                <a:latin typeface="Arial Black"/>
                <a:cs typeface="Arial Black"/>
              </a:rPr>
              <a:t> </a:t>
            </a:r>
            <a:r>
              <a:rPr sz="1200" spc="-10" dirty="0">
                <a:latin typeface="Arial Black"/>
                <a:cs typeface="Arial Black"/>
              </a:rPr>
              <a:t>Reviews</a:t>
            </a:r>
            <a:endParaRPr sz="1200">
              <a:latin typeface="Arial Black"/>
              <a:cs typeface="Arial Black"/>
            </a:endParaRPr>
          </a:p>
          <a:p>
            <a:pPr marL="363220">
              <a:lnSpc>
                <a:spcPct val="100000"/>
              </a:lnSpc>
              <a:spcBef>
                <a:spcPts val="1630"/>
              </a:spcBef>
            </a:pPr>
            <a:r>
              <a:rPr sz="1200" spc="-55" dirty="0">
                <a:latin typeface="Lucida Sans Unicode"/>
                <a:cs typeface="Lucida Sans Unicode"/>
              </a:rPr>
              <a:t>Commonly</a:t>
            </a:r>
            <a:r>
              <a:rPr sz="1200" spc="-65" dirty="0">
                <a:latin typeface="Lucida Sans Unicode"/>
                <a:cs typeface="Lucida Sans Unicode"/>
              </a:rPr>
              <a:t> </a:t>
            </a:r>
            <a:r>
              <a:rPr sz="1200" spc="-45" dirty="0">
                <a:latin typeface="Lucida Sans Unicode"/>
                <a:cs typeface="Lucida Sans Unicode"/>
              </a:rPr>
              <a:t>associated</a:t>
            </a:r>
            <a:r>
              <a:rPr sz="1200" spc="-70" dirty="0">
                <a:latin typeface="Lucida Sans Unicode"/>
                <a:cs typeface="Lucida Sans Unicode"/>
              </a:rPr>
              <a:t> </a:t>
            </a:r>
            <a:r>
              <a:rPr sz="1200" spc="-45" dirty="0">
                <a:latin typeface="Lucida Sans Unicode"/>
                <a:cs typeface="Lucida Sans Unicode"/>
              </a:rPr>
              <a:t>with</a:t>
            </a:r>
            <a:r>
              <a:rPr sz="1200" spc="-25" dirty="0">
                <a:latin typeface="Lucida Sans Unicode"/>
                <a:cs typeface="Lucida Sans Unicode"/>
              </a:rPr>
              <a:t> </a:t>
            </a:r>
            <a:r>
              <a:rPr sz="1200" spc="-45" dirty="0">
                <a:latin typeface="Arial Black"/>
                <a:cs typeface="Arial Black"/>
              </a:rPr>
              <a:t>lower</a:t>
            </a:r>
            <a:r>
              <a:rPr sz="1200" spc="-60" dirty="0">
                <a:latin typeface="Arial Black"/>
                <a:cs typeface="Arial Black"/>
              </a:rPr>
              <a:t> </a:t>
            </a:r>
            <a:r>
              <a:rPr sz="1200" spc="-40" dirty="0">
                <a:latin typeface="Arial Black"/>
                <a:cs typeface="Arial Black"/>
              </a:rPr>
              <a:t>ratings</a:t>
            </a:r>
            <a:r>
              <a:rPr sz="1200" spc="-5" dirty="0">
                <a:latin typeface="Arial Black"/>
                <a:cs typeface="Arial Black"/>
              </a:rPr>
              <a:t> </a:t>
            </a:r>
            <a:r>
              <a:rPr sz="1200" spc="-50" dirty="0">
                <a:latin typeface="Lucida Sans Unicode"/>
                <a:cs typeface="Lucida Sans Unicode"/>
              </a:rPr>
              <a:t>(1–2</a:t>
            </a:r>
            <a:r>
              <a:rPr sz="1200" spc="-20" dirty="0">
                <a:latin typeface="Lucida Sans Unicode"/>
                <a:cs typeface="Lucida Sans Unicode"/>
              </a:rPr>
              <a:t> </a:t>
            </a:r>
            <a:r>
              <a:rPr sz="1200" spc="-10" dirty="0">
                <a:latin typeface="Lucida Sans Unicode"/>
                <a:cs typeface="Lucida Sans Unicode"/>
              </a:rPr>
              <a:t>stars).</a:t>
            </a:r>
            <a:endParaRPr sz="1200">
              <a:latin typeface="Lucida Sans Unicode"/>
              <a:cs typeface="Lucida Sans Unicode"/>
            </a:endParaRPr>
          </a:p>
          <a:p>
            <a:pPr marL="317500" marR="106680" indent="-6350">
              <a:lnSpc>
                <a:spcPct val="118300"/>
              </a:lnSpc>
              <a:spcBef>
                <a:spcPts val="25"/>
              </a:spcBef>
            </a:pPr>
            <a:r>
              <a:rPr sz="1200" spc="-85" dirty="0">
                <a:latin typeface="Lucida Sans Unicode"/>
                <a:cs typeface="Lucida Sans Unicode"/>
              </a:rPr>
              <a:t>However,</a:t>
            </a:r>
            <a:r>
              <a:rPr sz="1200" spc="-5" dirty="0">
                <a:latin typeface="Lucida Sans Unicode"/>
                <a:cs typeface="Lucida Sans Unicode"/>
              </a:rPr>
              <a:t> </a:t>
            </a:r>
            <a:r>
              <a:rPr sz="1200" spc="-75" dirty="0">
                <a:latin typeface="Arial Black"/>
                <a:cs typeface="Arial Black"/>
              </a:rPr>
              <a:t>variation</a:t>
            </a:r>
            <a:r>
              <a:rPr sz="1200" spc="-20" dirty="0">
                <a:latin typeface="Arial Black"/>
                <a:cs typeface="Arial Black"/>
              </a:rPr>
              <a:t> </a:t>
            </a:r>
            <a:r>
              <a:rPr sz="1200" spc="-80" dirty="0">
                <a:latin typeface="Arial Black"/>
                <a:cs typeface="Arial Black"/>
              </a:rPr>
              <a:t>exists</a:t>
            </a:r>
            <a:r>
              <a:rPr sz="1200" spc="10" dirty="0">
                <a:latin typeface="Arial Black"/>
                <a:cs typeface="Arial Black"/>
              </a:rPr>
              <a:t> </a:t>
            </a:r>
            <a:r>
              <a:rPr sz="1200" spc="-100" dirty="0">
                <a:latin typeface="Lucida Sans Unicode"/>
                <a:cs typeface="Lucida Sans Unicode"/>
              </a:rPr>
              <a:t>due</a:t>
            </a:r>
            <a:r>
              <a:rPr sz="1200" spc="15" dirty="0">
                <a:latin typeface="Lucida Sans Unicode"/>
                <a:cs typeface="Lucida Sans Unicode"/>
              </a:rPr>
              <a:t> </a:t>
            </a:r>
            <a:r>
              <a:rPr sz="1200" spc="-80" dirty="0">
                <a:latin typeface="Lucida Sans Unicode"/>
                <a:cs typeface="Lucida Sans Unicode"/>
              </a:rPr>
              <a:t>to</a:t>
            </a:r>
            <a:r>
              <a:rPr sz="1200" spc="-35" dirty="0">
                <a:latin typeface="Lucida Sans Unicode"/>
                <a:cs typeface="Lucida Sans Unicode"/>
              </a:rPr>
              <a:t> </a:t>
            </a:r>
            <a:r>
              <a:rPr sz="1200" spc="-75" dirty="0">
                <a:latin typeface="Arial Black"/>
                <a:cs typeface="Arial Black"/>
              </a:rPr>
              <a:t>subjective</a:t>
            </a:r>
            <a:r>
              <a:rPr sz="1200" spc="-20" dirty="0">
                <a:latin typeface="Arial Black"/>
                <a:cs typeface="Arial Black"/>
              </a:rPr>
              <a:t> </a:t>
            </a:r>
            <a:r>
              <a:rPr sz="1200" spc="-75" dirty="0">
                <a:latin typeface="Arial Black"/>
                <a:cs typeface="Arial Black"/>
              </a:rPr>
              <a:t>interpretations</a:t>
            </a:r>
            <a:r>
              <a:rPr sz="1200" spc="25" dirty="0">
                <a:latin typeface="Arial Black"/>
                <a:cs typeface="Arial Black"/>
              </a:rPr>
              <a:t> </a:t>
            </a:r>
            <a:r>
              <a:rPr sz="1200" spc="-100" dirty="0">
                <a:latin typeface="Lucida Sans Unicode"/>
                <a:cs typeface="Lucida Sans Unicode"/>
              </a:rPr>
              <a:t>and</a:t>
            </a:r>
            <a:r>
              <a:rPr sz="1200" spc="-35" dirty="0">
                <a:latin typeface="Lucida Sans Unicode"/>
                <a:cs typeface="Lucida Sans Unicode"/>
              </a:rPr>
              <a:t> </a:t>
            </a:r>
            <a:r>
              <a:rPr sz="1200" spc="-70" dirty="0">
                <a:latin typeface="Arial Black"/>
                <a:cs typeface="Arial Black"/>
              </a:rPr>
              <a:t>individual</a:t>
            </a:r>
            <a:r>
              <a:rPr sz="1200" spc="-20" dirty="0">
                <a:latin typeface="Arial Black"/>
                <a:cs typeface="Arial Black"/>
              </a:rPr>
              <a:t> </a:t>
            </a:r>
            <a:r>
              <a:rPr sz="1200" spc="-35" dirty="0">
                <a:latin typeface="Arial Black"/>
                <a:cs typeface="Arial Black"/>
              </a:rPr>
              <a:t>reviewer </a:t>
            </a:r>
            <a:r>
              <a:rPr sz="1200" spc="-10" dirty="0">
                <a:latin typeface="Arial Black"/>
                <a:cs typeface="Arial Black"/>
              </a:rPr>
              <a:t>biases</a:t>
            </a:r>
            <a:r>
              <a:rPr sz="1200" spc="-10" dirty="0">
                <a:latin typeface="Lucida Sans Unicode"/>
                <a:cs typeface="Lucida Sans Unicode"/>
              </a:rPr>
              <a:t>.</a:t>
            </a:r>
            <a:endParaRPr sz="1200">
              <a:latin typeface="Lucida Sans Unicode"/>
              <a:cs typeface="Lucida Sans Unicode"/>
            </a:endParaRPr>
          </a:p>
          <a:p>
            <a:pPr marL="347980">
              <a:lnSpc>
                <a:spcPct val="100000"/>
              </a:lnSpc>
              <a:spcBef>
                <a:spcPts val="240"/>
              </a:spcBef>
            </a:pPr>
            <a:r>
              <a:rPr sz="1200" spc="-20" dirty="0">
                <a:latin typeface="Lucida Sans Unicode"/>
                <a:cs typeface="Lucida Sans Unicode"/>
              </a:rPr>
              <a:t>Some</a:t>
            </a:r>
            <a:r>
              <a:rPr sz="1200" spc="-60" dirty="0">
                <a:latin typeface="Lucida Sans Unicode"/>
                <a:cs typeface="Lucida Sans Unicode"/>
              </a:rPr>
              <a:t> </a:t>
            </a:r>
            <a:r>
              <a:rPr sz="1200" spc="-30" dirty="0">
                <a:latin typeface="Lucida Sans Unicode"/>
                <a:cs typeface="Lucida Sans Unicode"/>
              </a:rPr>
              <a:t>reviews</a:t>
            </a:r>
            <a:r>
              <a:rPr sz="1200" spc="-65" dirty="0">
                <a:latin typeface="Lucida Sans Unicode"/>
                <a:cs typeface="Lucida Sans Unicode"/>
              </a:rPr>
              <a:t> </a:t>
            </a:r>
            <a:r>
              <a:rPr sz="1200" spc="-20" dirty="0">
                <a:latin typeface="Lucida Sans Unicode"/>
                <a:cs typeface="Lucida Sans Unicode"/>
              </a:rPr>
              <a:t>with</a:t>
            </a:r>
            <a:r>
              <a:rPr sz="1200" spc="-55" dirty="0">
                <a:latin typeface="Lucida Sans Unicode"/>
                <a:cs typeface="Lucida Sans Unicode"/>
              </a:rPr>
              <a:t> </a:t>
            </a:r>
            <a:r>
              <a:rPr sz="1200" spc="-25" dirty="0">
                <a:latin typeface="Lucida Sans Unicode"/>
                <a:cs typeface="Lucida Sans Unicode"/>
              </a:rPr>
              <a:t>negative</a:t>
            </a:r>
            <a:r>
              <a:rPr sz="1200" spc="-55" dirty="0">
                <a:latin typeface="Lucida Sans Unicode"/>
                <a:cs typeface="Lucida Sans Unicode"/>
              </a:rPr>
              <a:t> </a:t>
            </a:r>
            <a:r>
              <a:rPr sz="1200" spc="-10" dirty="0">
                <a:latin typeface="Lucida Sans Unicode"/>
                <a:cs typeface="Lucida Sans Unicode"/>
              </a:rPr>
              <a:t>text</a:t>
            </a:r>
            <a:r>
              <a:rPr sz="1200" spc="-50" dirty="0">
                <a:latin typeface="Lucida Sans Unicode"/>
                <a:cs typeface="Lucida Sans Unicode"/>
              </a:rPr>
              <a:t> </a:t>
            </a:r>
            <a:r>
              <a:rPr sz="1200" spc="-10" dirty="0">
                <a:latin typeface="Lucida Sans Unicode"/>
                <a:cs typeface="Lucida Sans Unicode"/>
              </a:rPr>
              <a:t>may</a:t>
            </a:r>
            <a:r>
              <a:rPr sz="1200" spc="-60" dirty="0">
                <a:latin typeface="Lucida Sans Unicode"/>
                <a:cs typeface="Lucida Sans Unicode"/>
              </a:rPr>
              <a:t> </a:t>
            </a:r>
            <a:r>
              <a:rPr sz="1200" spc="-10" dirty="0">
                <a:latin typeface="Lucida Sans Unicode"/>
                <a:cs typeface="Lucida Sans Unicode"/>
              </a:rPr>
              <a:t>still</a:t>
            </a:r>
            <a:r>
              <a:rPr sz="1200" spc="-45" dirty="0">
                <a:latin typeface="Lucida Sans Unicode"/>
                <a:cs typeface="Lucida Sans Unicode"/>
              </a:rPr>
              <a:t> </a:t>
            </a:r>
            <a:r>
              <a:rPr sz="1200" spc="-25" dirty="0">
                <a:latin typeface="Lucida Sans Unicode"/>
                <a:cs typeface="Lucida Sans Unicode"/>
              </a:rPr>
              <a:t>receive</a:t>
            </a:r>
            <a:r>
              <a:rPr sz="1200" spc="-50" dirty="0">
                <a:latin typeface="Lucida Sans Unicode"/>
                <a:cs typeface="Lucida Sans Unicode"/>
              </a:rPr>
              <a:t> </a:t>
            </a:r>
            <a:r>
              <a:rPr sz="1200" spc="-20" dirty="0">
                <a:latin typeface="Arial Black"/>
                <a:cs typeface="Arial Black"/>
              </a:rPr>
              <a:t>moderate</a:t>
            </a:r>
            <a:r>
              <a:rPr sz="1200" spc="-80" dirty="0">
                <a:latin typeface="Arial Black"/>
                <a:cs typeface="Arial Black"/>
              </a:rPr>
              <a:t> </a:t>
            </a:r>
            <a:r>
              <a:rPr sz="1200" spc="-25" dirty="0">
                <a:latin typeface="Arial Black"/>
                <a:cs typeface="Arial Black"/>
              </a:rPr>
              <a:t>ratings</a:t>
            </a:r>
            <a:r>
              <a:rPr sz="1200" spc="-25" dirty="0">
                <a:latin typeface="Lucida Sans Unicode"/>
                <a:cs typeface="Lucida Sans Unicode"/>
              </a:rPr>
              <a:t>,</a:t>
            </a:r>
            <a:r>
              <a:rPr sz="1200" spc="-50" dirty="0">
                <a:latin typeface="Lucida Sans Unicode"/>
                <a:cs typeface="Lucida Sans Unicode"/>
              </a:rPr>
              <a:t> </a:t>
            </a:r>
            <a:r>
              <a:rPr sz="1200" spc="-10" dirty="0">
                <a:latin typeface="Lucida Sans Unicode"/>
                <a:cs typeface="Lucida Sans Unicode"/>
              </a:rPr>
              <a:t>and</a:t>
            </a:r>
            <a:r>
              <a:rPr sz="1200" spc="-60" dirty="0">
                <a:latin typeface="Lucida Sans Unicode"/>
                <a:cs typeface="Lucida Sans Unicode"/>
              </a:rPr>
              <a:t> </a:t>
            </a:r>
            <a:r>
              <a:rPr sz="1200" spc="-10" dirty="0">
                <a:latin typeface="Lucida Sans Unicode"/>
                <a:cs typeface="Lucida Sans Unicode"/>
              </a:rPr>
              <a:t>vice</a:t>
            </a:r>
            <a:r>
              <a:rPr sz="1200" spc="-55" dirty="0">
                <a:latin typeface="Lucida Sans Unicode"/>
                <a:cs typeface="Lucida Sans Unicode"/>
              </a:rPr>
              <a:t> </a:t>
            </a:r>
            <a:r>
              <a:rPr sz="1200" spc="-10" dirty="0">
                <a:latin typeface="Lucida Sans Unicode"/>
                <a:cs typeface="Lucida Sans Unicode"/>
              </a:rPr>
              <a:t>versa.</a:t>
            </a:r>
            <a:endParaRPr sz="1200">
              <a:latin typeface="Lucida Sans Unicode"/>
              <a:cs typeface="Lucida Sans Unicode"/>
            </a:endParaRPr>
          </a:p>
        </p:txBody>
      </p:sp>
      <p:pic>
        <p:nvPicPr>
          <p:cNvPr id="3" name="object 3"/>
          <p:cNvPicPr/>
          <p:nvPr/>
        </p:nvPicPr>
        <p:blipFill>
          <a:blip r:embed="rId2" cstate="print"/>
          <a:stretch>
            <a:fillRect/>
          </a:stretch>
        </p:blipFill>
        <p:spPr>
          <a:xfrm>
            <a:off x="471805" y="1225041"/>
            <a:ext cx="65404" cy="65404"/>
          </a:xfrm>
          <a:prstGeom prst="rect">
            <a:avLst/>
          </a:prstGeom>
        </p:spPr>
      </p:pic>
      <p:pic>
        <p:nvPicPr>
          <p:cNvPr id="4" name="object 4"/>
          <p:cNvPicPr/>
          <p:nvPr/>
        </p:nvPicPr>
        <p:blipFill>
          <a:blip r:embed="rId2" cstate="print"/>
          <a:stretch>
            <a:fillRect/>
          </a:stretch>
        </p:blipFill>
        <p:spPr>
          <a:xfrm>
            <a:off x="471169" y="1433194"/>
            <a:ext cx="65404" cy="65404"/>
          </a:xfrm>
          <a:prstGeom prst="rect">
            <a:avLst/>
          </a:prstGeom>
        </p:spPr>
      </p:pic>
      <p:pic>
        <p:nvPicPr>
          <p:cNvPr id="5" name="object 5"/>
          <p:cNvPicPr/>
          <p:nvPr/>
        </p:nvPicPr>
        <p:blipFill>
          <a:blip r:embed="rId2" cstate="print"/>
          <a:stretch>
            <a:fillRect/>
          </a:stretch>
        </p:blipFill>
        <p:spPr>
          <a:xfrm>
            <a:off x="471805" y="2405252"/>
            <a:ext cx="65404" cy="65404"/>
          </a:xfrm>
          <a:prstGeom prst="rect">
            <a:avLst/>
          </a:prstGeom>
        </p:spPr>
      </p:pic>
      <p:pic>
        <p:nvPicPr>
          <p:cNvPr id="6" name="object 6"/>
          <p:cNvPicPr/>
          <p:nvPr/>
        </p:nvPicPr>
        <p:blipFill>
          <a:blip r:embed="rId2" cstate="print"/>
          <a:stretch>
            <a:fillRect/>
          </a:stretch>
        </p:blipFill>
        <p:spPr>
          <a:xfrm>
            <a:off x="471805" y="2603880"/>
            <a:ext cx="65404" cy="65404"/>
          </a:xfrm>
          <a:prstGeom prst="rect">
            <a:avLst/>
          </a:prstGeom>
        </p:spPr>
      </p:pic>
      <p:pic>
        <p:nvPicPr>
          <p:cNvPr id="7" name="object 7"/>
          <p:cNvPicPr/>
          <p:nvPr/>
        </p:nvPicPr>
        <p:blipFill>
          <a:blip r:embed="rId2" cstate="print"/>
          <a:stretch>
            <a:fillRect/>
          </a:stretch>
        </p:blipFill>
        <p:spPr>
          <a:xfrm>
            <a:off x="471805" y="2818764"/>
            <a:ext cx="65404" cy="65404"/>
          </a:xfrm>
          <a:prstGeom prst="rect">
            <a:avLst/>
          </a:prstGeom>
        </p:spPr>
      </p:pic>
      <p:pic>
        <p:nvPicPr>
          <p:cNvPr id="8" name="object 8"/>
          <p:cNvPicPr/>
          <p:nvPr/>
        </p:nvPicPr>
        <p:blipFill>
          <a:blip r:embed="rId2" cstate="print"/>
          <a:stretch>
            <a:fillRect/>
          </a:stretch>
        </p:blipFill>
        <p:spPr>
          <a:xfrm>
            <a:off x="471805" y="3581399"/>
            <a:ext cx="65404" cy="65404"/>
          </a:xfrm>
          <a:prstGeom prst="rect">
            <a:avLst/>
          </a:prstGeom>
        </p:spPr>
      </p:pic>
      <p:pic>
        <p:nvPicPr>
          <p:cNvPr id="9" name="object 9"/>
          <p:cNvPicPr/>
          <p:nvPr/>
        </p:nvPicPr>
        <p:blipFill>
          <a:blip r:embed="rId2" cstate="print"/>
          <a:stretch>
            <a:fillRect/>
          </a:stretch>
        </p:blipFill>
        <p:spPr>
          <a:xfrm>
            <a:off x="471169" y="3781805"/>
            <a:ext cx="65404" cy="65404"/>
          </a:xfrm>
          <a:prstGeom prst="rect">
            <a:avLst/>
          </a:prstGeom>
        </p:spPr>
      </p:pic>
      <p:pic>
        <p:nvPicPr>
          <p:cNvPr id="10" name="object 10"/>
          <p:cNvPicPr/>
          <p:nvPr/>
        </p:nvPicPr>
        <p:blipFill>
          <a:blip r:embed="rId2" cstate="print"/>
          <a:stretch>
            <a:fillRect/>
          </a:stretch>
        </p:blipFill>
        <p:spPr>
          <a:xfrm>
            <a:off x="471805" y="4233925"/>
            <a:ext cx="65404" cy="65404"/>
          </a:xfrm>
          <a:prstGeom prst="rect">
            <a:avLst/>
          </a:prstGeom>
        </p:spPr>
      </p:pic>
      <p:pic>
        <p:nvPicPr>
          <p:cNvPr id="11" name="object 11"/>
          <p:cNvPicPr/>
          <p:nvPr/>
        </p:nvPicPr>
        <p:blipFill>
          <a:blip r:embed="rId3" cstate="print"/>
          <a:stretch>
            <a:fillRect/>
          </a:stretch>
        </p:blipFill>
        <p:spPr>
          <a:xfrm>
            <a:off x="513080" y="4521961"/>
            <a:ext cx="6514973" cy="1703705"/>
          </a:xfrm>
          <a:prstGeom prst="rect">
            <a:avLst/>
          </a:prstGeom>
        </p:spPr>
      </p:pic>
      <p:pic>
        <p:nvPicPr>
          <p:cNvPr id="12" name="object 12"/>
          <p:cNvPicPr/>
          <p:nvPr/>
        </p:nvPicPr>
        <p:blipFill>
          <a:blip r:embed="rId4" cstate="print"/>
          <a:stretch>
            <a:fillRect/>
          </a:stretch>
        </p:blipFill>
        <p:spPr>
          <a:xfrm>
            <a:off x="943610" y="6437795"/>
            <a:ext cx="5613399" cy="368172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731266"/>
            <a:ext cx="6351270" cy="9242425"/>
          </a:xfrm>
          <a:prstGeom prst="rect">
            <a:avLst/>
          </a:prstGeom>
        </p:spPr>
        <p:txBody>
          <a:bodyPr vert="horz" wrap="square" lIns="0" tIns="11430" rIns="0" bIns="0" rtlCol="0">
            <a:spAutoFit/>
          </a:bodyPr>
          <a:lstStyle/>
          <a:p>
            <a:pPr marL="12700">
              <a:lnSpc>
                <a:spcPct val="100000"/>
              </a:lnSpc>
              <a:spcBef>
                <a:spcPts val="90"/>
              </a:spcBef>
            </a:pPr>
            <a:r>
              <a:rPr sz="1400" spc="-145" dirty="0">
                <a:latin typeface="Arial Black"/>
                <a:cs typeface="Arial Black"/>
              </a:rPr>
              <a:t>Ratings</a:t>
            </a:r>
            <a:r>
              <a:rPr sz="1400" spc="5" dirty="0">
                <a:latin typeface="Arial Black"/>
                <a:cs typeface="Arial Black"/>
              </a:rPr>
              <a:t> </a:t>
            </a:r>
            <a:r>
              <a:rPr sz="1400" spc="-145" dirty="0">
                <a:latin typeface="Arial Black"/>
                <a:cs typeface="Arial Black"/>
              </a:rPr>
              <a:t>vs</a:t>
            </a:r>
            <a:r>
              <a:rPr sz="1400" spc="10" dirty="0">
                <a:latin typeface="Arial Black"/>
                <a:cs typeface="Arial Black"/>
              </a:rPr>
              <a:t> </a:t>
            </a:r>
            <a:r>
              <a:rPr sz="1400" spc="-155" dirty="0">
                <a:latin typeface="Arial Black"/>
                <a:cs typeface="Arial Black"/>
              </a:rPr>
              <a:t>Average</a:t>
            </a:r>
            <a:r>
              <a:rPr sz="1400" spc="-5" dirty="0">
                <a:latin typeface="Arial Black"/>
                <a:cs typeface="Arial Black"/>
              </a:rPr>
              <a:t> </a:t>
            </a:r>
            <a:r>
              <a:rPr sz="1400" spc="-10" dirty="0">
                <a:latin typeface="Arial Black"/>
                <a:cs typeface="Arial Black"/>
              </a:rPr>
              <a:t>Polarity</a:t>
            </a:r>
            <a:endParaRPr sz="1400">
              <a:latin typeface="Arial Black"/>
              <a:cs typeface="Arial Black"/>
            </a:endParaRPr>
          </a:p>
          <a:p>
            <a:pPr marL="12700">
              <a:lnSpc>
                <a:spcPct val="100000"/>
              </a:lnSpc>
              <a:spcBef>
                <a:spcPts val="1614"/>
              </a:spcBef>
            </a:pPr>
            <a:r>
              <a:rPr sz="1200" spc="-110" dirty="0">
                <a:latin typeface="Arial Black"/>
                <a:cs typeface="Arial Black"/>
              </a:rPr>
              <a:t>Positive</a:t>
            </a:r>
            <a:r>
              <a:rPr sz="1200" spc="75" dirty="0">
                <a:latin typeface="Arial Black"/>
                <a:cs typeface="Arial Black"/>
              </a:rPr>
              <a:t> </a:t>
            </a:r>
            <a:r>
              <a:rPr sz="1200" spc="-10" dirty="0">
                <a:latin typeface="Arial Black"/>
                <a:cs typeface="Arial Black"/>
              </a:rPr>
              <a:t>Sentiment</a:t>
            </a:r>
            <a:endParaRPr sz="1200">
              <a:latin typeface="Arial Black"/>
              <a:cs typeface="Arial Black"/>
            </a:endParaRPr>
          </a:p>
          <a:p>
            <a:pPr marL="360045">
              <a:lnSpc>
                <a:spcPct val="100000"/>
              </a:lnSpc>
              <a:spcBef>
                <a:spcPts val="1685"/>
              </a:spcBef>
            </a:pPr>
            <a:r>
              <a:rPr sz="1200" spc="-50" dirty="0">
                <a:latin typeface="Lucida Sans Unicode"/>
                <a:cs typeface="Lucida Sans Unicode"/>
              </a:rPr>
              <a:t>Shows</a:t>
            </a:r>
            <a:r>
              <a:rPr sz="1200" spc="-85" dirty="0">
                <a:latin typeface="Lucida Sans Unicode"/>
                <a:cs typeface="Lucida Sans Unicode"/>
              </a:rPr>
              <a:t> </a:t>
            </a:r>
            <a:r>
              <a:rPr sz="1200" spc="-45" dirty="0">
                <a:latin typeface="Lucida Sans Unicode"/>
                <a:cs typeface="Lucida Sans Unicode"/>
              </a:rPr>
              <a:t>the</a:t>
            </a:r>
            <a:r>
              <a:rPr sz="1200" spc="-40" dirty="0">
                <a:latin typeface="Lucida Sans Unicode"/>
                <a:cs typeface="Lucida Sans Unicode"/>
              </a:rPr>
              <a:t> </a:t>
            </a:r>
            <a:r>
              <a:rPr sz="1200" spc="-45" dirty="0">
                <a:latin typeface="Arial Black"/>
                <a:cs typeface="Arial Black"/>
              </a:rPr>
              <a:t>widest</a:t>
            </a:r>
            <a:r>
              <a:rPr sz="1200" spc="-70" dirty="0">
                <a:latin typeface="Arial Black"/>
                <a:cs typeface="Arial Black"/>
              </a:rPr>
              <a:t> </a:t>
            </a:r>
            <a:r>
              <a:rPr sz="1200" spc="-45" dirty="0">
                <a:latin typeface="Arial Black"/>
                <a:cs typeface="Arial Black"/>
              </a:rPr>
              <a:t>variation </a:t>
            </a:r>
            <a:r>
              <a:rPr sz="1200" spc="-30" dirty="0">
                <a:latin typeface="Lucida Sans Unicode"/>
                <a:cs typeface="Lucida Sans Unicode"/>
              </a:rPr>
              <a:t>in</a:t>
            </a:r>
            <a:r>
              <a:rPr sz="1200" spc="-70" dirty="0">
                <a:latin typeface="Lucida Sans Unicode"/>
                <a:cs typeface="Lucida Sans Unicode"/>
              </a:rPr>
              <a:t> </a:t>
            </a:r>
            <a:r>
              <a:rPr sz="1200" spc="-40" dirty="0">
                <a:latin typeface="Lucida Sans Unicode"/>
                <a:cs typeface="Lucida Sans Unicode"/>
              </a:rPr>
              <a:t>review</a:t>
            </a:r>
            <a:r>
              <a:rPr sz="1200" spc="-35" dirty="0">
                <a:latin typeface="Lucida Sans Unicode"/>
                <a:cs typeface="Lucida Sans Unicode"/>
              </a:rPr>
              <a:t> </a:t>
            </a:r>
            <a:r>
              <a:rPr sz="1200" spc="-10" dirty="0">
                <a:latin typeface="Lucida Sans Unicode"/>
                <a:cs typeface="Lucida Sans Unicode"/>
              </a:rPr>
              <a:t>length.</a:t>
            </a:r>
            <a:endParaRPr sz="1200">
              <a:latin typeface="Lucida Sans Unicode"/>
              <a:cs typeface="Lucida Sans Unicode"/>
            </a:endParaRPr>
          </a:p>
          <a:p>
            <a:pPr marL="354330">
              <a:lnSpc>
                <a:spcPct val="100000"/>
              </a:lnSpc>
              <a:spcBef>
                <a:spcPts val="240"/>
              </a:spcBef>
            </a:pPr>
            <a:r>
              <a:rPr sz="1200" spc="-35" dirty="0">
                <a:latin typeface="Lucida Sans Unicode"/>
                <a:cs typeface="Lucida Sans Unicode"/>
              </a:rPr>
              <a:t>Contains</a:t>
            </a:r>
            <a:r>
              <a:rPr sz="1200" spc="-60" dirty="0">
                <a:latin typeface="Lucida Sans Unicode"/>
                <a:cs typeface="Lucida Sans Unicode"/>
              </a:rPr>
              <a:t> </a:t>
            </a:r>
            <a:r>
              <a:rPr sz="1200" dirty="0">
                <a:latin typeface="Lucida Sans Unicode"/>
                <a:cs typeface="Lucida Sans Unicode"/>
              </a:rPr>
              <a:t>a</a:t>
            </a:r>
            <a:r>
              <a:rPr sz="1200" spc="-60" dirty="0">
                <a:latin typeface="Lucida Sans Unicode"/>
                <a:cs typeface="Lucida Sans Unicode"/>
              </a:rPr>
              <a:t> </a:t>
            </a:r>
            <a:r>
              <a:rPr sz="1200" spc="-20" dirty="0">
                <a:latin typeface="Lucida Sans Unicode"/>
                <a:cs typeface="Lucida Sans Unicode"/>
              </a:rPr>
              <a:t>few</a:t>
            </a:r>
            <a:r>
              <a:rPr sz="1200" spc="-30" dirty="0">
                <a:latin typeface="Lucida Sans Unicode"/>
                <a:cs typeface="Lucida Sans Unicode"/>
              </a:rPr>
              <a:t> </a:t>
            </a:r>
            <a:r>
              <a:rPr sz="1200" spc="-30" dirty="0">
                <a:latin typeface="Arial Black"/>
                <a:cs typeface="Arial Black"/>
              </a:rPr>
              <a:t>notable</a:t>
            </a:r>
            <a:r>
              <a:rPr sz="1200" spc="-50" dirty="0">
                <a:latin typeface="Arial Black"/>
                <a:cs typeface="Arial Black"/>
              </a:rPr>
              <a:t> </a:t>
            </a:r>
            <a:r>
              <a:rPr sz="1200" spc="-35" dirty="0">
                <a:latin typeface="Arial Black"/>
                <a:cs typeface="Arial Black"/>
              </a:rPr>
              <a:t>outliers</a:t>
            </a:r>
            <a:r>
              <a:rPr sz="1200" spc="-50" dirty="0">
                <a:latin typeface="Arial Black"/>
                <a:cs typeface="Arial Black"/>
              </a:rPr>
              <a:t> </a:t>
            </a:r>
            <a:r>
              <a:rPr sz="1200" spc="-25" dirty="0">
                <a:latin typeface="Lucida Sans Unicode"/>
                <a:cs typeface="Lucida Sans Unicode"/>
              </a:rPr>
              <a:t>with</a:t>
            </a:r>
            <a:r>
              <a:rPr sz="1200" spc="-40" dirty="0">
                <a:latin typeface="Lucida Sans Unicode"/>
                <a:cs typeface="Lucida Sans Unicode"/>
              </a:rPr>
              <a:t> very</a:t>
            </a:r>
            <a:r>
              <a:rPr sz="1200" spc="-50" dirty="0">
                <a:latin typeface="Lucida Sans Unicode"/>
                <a:cs typeface="Lucida Sans Unicode"/>
              </a:rPr>
              <a:t> </a:t>
            </a:r>
            <a:r>
              <a:rPr sz="1200" spc="-30" dirty="0">
                <a:latin typeface="Lucida Sans Unicode"/>
                <a:cs typeface="Lucida Sans Unicode"/>
              </a:rPr>
              <a:t>long</a:t>
            </a:r>
            <a:r>
              <a:rPr sz="1200" spc="-75" dirty="0">
                <a:latin typeface="Lucida Sans Unicode"/>
                <a:cs typeface="Lucida Sans Unicode"/>
              </a:rPr>
              <a:t> </a:t>
            </a:r>
            <a:r>
              <a:rPr sz="1200" spc="-10" dirty="0">
                <a:latin typeface="Lucida Sans Unicode"/>
                <a:cs typeface="Lucida Sans Unicode"/>
              </a:rPr>
              <a:t>reviews.</a:t>
            </a:r>
            <a:endParaRPr sz="1200">
              <a:latin typeface="Lucida Sans Unicode"/>
              <a:cs typeface="Lucida Sans Unicode"/>
            </a:endParaRPr>
          </a:p>
          <a:p>
            <a:pPr marL="351155">
              <a:lnSpc>
                <a:spcPct val="100000"/>
              </a:lnSpc>
              <a:spcBef>
                <a:spcPts val="310"/>
              </a:spcBef>
            </a:pPr>
            <a:r>
              <a:rPr sz="1200" spc="-40" dirty="0">
                <a:latin typeface="Lucida Sans Unicode"/>
                <a:cs typeface="Lucida Sans Unicode"/>
              </a:rPr>
              <a:t>The</a:t>
            </a:r>
            <a:r>
              <a:rPr sz="1200" spc="-65" dirty="0">
                <a:latin typeface="Lucida Sans Unicode"/>
                <a:cs typeface="Lucida Sans Unicode"/>
              </a:rPr>
              <a:t> </a:t>
            </a:r>
            <a:r>
              <a:rPr sz="1200" spc="-40" dirty="0">
                <a:latin typeface="Arial Black"/>
                <a:cs typeface="Arial Black"/>
              </a:rPr>
              <a:t>median</a:t>
            </a:r>
            <a:r>
              <a:rPr sz="1200" spc="-50" dirty="0">
                <a:latin typeface="Arial Black"/>
                <a:cs typeface="Arial Black"/>
              </a:rPr>
              <a:t> review</a:t>
            </a:r>
            <a:r>
              <a:rPr sz="1200" spc="-65" dirty="0">
                <a:latin typeface="Arial Black"/>
                <a:cs typeface="Arial Black"/>
              </a:rPr>
              <a:t> </a:t>
            </a:r>
            <a:r>
              <a:rPr sz="1200" spc="-35" dirty="0">
                <a:latin typeface="Arial Black"/>
                <a:cs typeface="Arial Black"/>
              </a:rPr>
              <a:t>length</a:t>
            </a:r>
            <a:r>
              <a:rPr sz="1200" spc="-65" dirty="0">
                <a:latin typeface="Arial Black"/>
                <a:cs typeface="Arial Black"/>
              </a:rPr>
              <a:t> </a:t>
            </a:r>
            <a:r>
              <a:rPr sz="1200" spc="-25" dirty="0">
                <a:latin typeface="Lucida Sans Unicode"/>
                <a:cs typeface="Lucida Sans Unicode"/>
              </a:rPr>
              <a:t>is</a:t>
            </a:r>
            <a:r>
              <a:rPr sz="1200" spc="-55" dirty="0">
                <a:latin typeface="Lucida Sans Unicode"/>
                <a:cs typeface="Lucida Sans Unicode"/>
              </a:rPr>
              <a:t> </a:t>
            </a:r>
            <a:r>
              <a:rPr sz="1200" spc="-45" dirty="0">
                <a:latin typeface="Arial Black"/>
                <a:cs typeface="Arial Black"/>
              </a:rPr>
              <a:t>higher</a:t>
            </a:r>
            <a:r>
              <a:rPr sz="1200" spc="-65" dirty="0">
                <a:latin typeface="Arial Black"/>
                <a:cs typeface="Arial Black"/>
              </a:rPr>
              <a:t> </a:t>
            </a:r>
            <a:r>
              <a:rPr sz="1200" spc="-40" dirty="0">
                <a:latin typeface="Lucida Sans Unicode"/>
                <a:cs typeface="Lucida Sans Unicode"/>
              </a:rPr>
              <a:t>than</a:t>
            </a:r>
            <a:r>
              <a:rPr sz="1200" spc="-70" dirty="0">
                <a:latin typeface="Lucida Sans Unicode"/>
                <a:cs typeface="Lucida Sans Unicode"/>
              </a:rPr>
              <a:t> </a:t>
            </a:r>
            <a:r>
              <a:rPr sz="1200" spc="-45" dirty="0">
                <a:latin typeface="Lucida Sans Unicode"/>
                <a:cs typeface="Lucida Sans Unicode"/>
              </a:rPr>
              <a:t>that</a:t>
            </a:r>
            <a:r>
              <a:rPr sz="1200" spc="-60" dirty="0">
                <a:latin typeface="Lucida Sans Unicode"/>
                <a:cs typeface="Lucida Sans Unicode"/>
              </a:rPr>
              <a:t> </a:t>
            </a:r>
            <a:r>
              <a:rPr sz="1200" spc="-20" dirty="0">
                <a:latin typeface="Lucida Sans Unicode"/>
                <a:cs typeface="Lucida Sans Unicode"/>
              </a:rPr>
              <a:t>of</a:t>
            </a:r>
            <a:r>
              <a:rPr sz="1200" spc="-80" dirty="0">
                <a:latin typeface="Lucida Sans Unicode"/>
                <a:cs typeface="Lucida Sans Unicode"/>
              </a:rPr>
              <a:t> </a:t>
            </a:r>
            <a:r>
              <a:rPr sz="1200" spc="-40" dirty="0">
                <a:latin typeface="Lucida Sans Unicode"/>
                <a:cs typeface="Lucida Sans Unicode"/>
              </a:rPr>
              <a:t>other</a:t>
            </a:r>
            <a:r>
              <a:rPr sz="1200" spc="-55" dirty="0">
                <a:latin typeface="Lucida Sans Unicode"/>
                <a:cs typeface="Lucida Sans Unicode"/>
              </a:rPr>
              <a:t> </a:t>
            </a:r>
            <a:r>
              <a:rPr sz="1200" spc="-50" dirty="0">
                <a:latin typeface="Lucida Sans Unicode"/>
                <a:cs typeface="Lucida Sans Unicode"/>
              </a:rPr>
              <a:t>sentiment</a:t>
            </a:r>
            <a:r>
              <a:rPr sz="1200" spc="-60" dirty="0">
                <a:latin typeface="Lucida Sans Unicode"/>
                <a:cs typeface="Lucida Sans Unicode"/>
              </a:rPr>
              <a:t> </a:t>
            </a:r>
            <a:r>
              <a:rPr sz="1200" spc="-10" dirty="0">
                <a:latin typeface="Lucida Sans Unicode"/>
                <a:cs typeface="Lucida Sans Unicode"/>
              </a:rPr>
              <a:t>categories.</a:t>
            </a:r>
            <a:endParaRPr sz="1200">
              <a:latin typeface="Lucida Sans Unicode"/>
              <a:cs typeface="Lucida Sans Unicode"/>
            </a:endParaRPr>
          </a:p>
          <a:p>
            <a:pPr marL="12700">
              <a:lnSpc>
                <a:spcPct val="100000"/>
              </a:lnSpc>
              <a:spcBef>
                <a:spcPts val="1225"/>
              </a:spcBef>
            </a:pPr>
            <a:r>
              <a:rPr sz="1200" spc="-110" dirty="0">
                <a:latin typeface="Arial Black"/>
                <a:cs typeface="Arial Black"/>
              </a:rPr>
              <a:t>Extremely</a:t>
            </a:r>
            <a:r>
              <a:rPr sz="1200" spc="10" dirty="0">
                <a:latin typeface="Arial Black"/>
                <a:cs typeface="Arial Black"/>
              </a:rPr>
              <a:t> </a:t>
            </a:r>
            <a:r>
              <a:rPr sz="1200" spc="-95" dirty="0">
                <a:latin typeface="Arial Black"/>
                <a:cs typeface="Arial Black"/>
              </a:rPr>
              <a:t>Positive</a:t>
            </a:r>
            <a:r>
              <a:rPr sz="1200" spc="15" dirty="0">
                <a:latin typeface="Arial Black"/>
                <a:cs typeface="Arial Black"/>
              </a:rPr>
              <a:t> </a:t>
            </a:r>
            <a:r>
              <a:rPr sz="1200" spc="-25" dirty="0">
                <a:latin typeface="Arial Black"/>
                <a:cs typeface="Arial Black"/>
              </a:rPr>
              <a:t>Sentiment</a:t>
            </a:r>
            <a:endParaRPr sz="1200">
              <a:latin typeface="Arial Black"/>
              <a:cs typeface="Arial Black"/>
            </a:endParaRPr>
          </a:p>
          <a:p>
            <a:pPr>
              <a:lnSpc>
                <a:spcPct val="100000"/>
              </a:lnSpc>
              <a:spcBef>
                <a:spcPts val="35"/>
              </a:spcBef>
            </a:pPr>
            <a:endParaRPr sz="1200">
              <a:latin typeface="Arial Black"/>
              <a:cs typeface="Arial Black"/>
            </a:endParaRPr>
          </a:p>
          <a:p>
            <a:pPr marL="363220">
              <a:lnSpc>
                <a:spcPct val="100000"/>
              </a:lnSpc>
              <a:spcBef>
                <a:spcPts val="5"/>
              </a:spcBef>
            </a:pPr>
            <a:r>
              <a:rPr sz="1200" spc="-100" dirty="0">
                <a:latin typeface="Lucida Sans Unicode"/>
                <a:cs typeface="Lucida Sans Unicode"/>
              </a:rPr>
              <a:t>Has</a:t>
            </a:r>
            <a:r>
              <a:rPr sz="1200" spc="-5" dirty="0">
                <a:latin typeface="Lucida Sans Unicode"/>
                <a:cs typeface="Lucida Sans Unicode"/>
              </a:rPr>
              <a:t> </a:t>
            </a:r>
            <a:r>
              <a:rPr sz="1200" spc="-80" dirty="0">
                <a:latin typeface="Lucida Sans Unicode"/>
                <a:cs typeface="Lucida Sans Unicode"/>
              </a:rPr>
              <a:t>the</a:t>
            </a:r>
            <a:r>
              <a:rPr sz="1200" spc="-25" dirty="0">
                <a:latin typeface="Lucida Sans Unicode"/>
                <a:cs typeface="Lucida Sans Unicode"/>
              </a:rPr>
              <a:t> </a:t>
            </a:r>
            <a:r>
              <a:rPr sz="1200" spc="-85" dirty="0">
                <a:latin typeface="Arial Black"/>
                <a:cs typeface="Arial Black"/>
              </a:rPr>
              <a:t>shortest</a:t>
            </a:r>
            <a:r>
              <a:rPr sz="1200" spc="-10" dirty="0">
                <a:latin typeface="Arial Black"/>
                <a:cs typeface="Arial Black"/>
              </a:rPr>
              <a:t> </a:t>
            </a:r>
            <a:r>
              <a:rPr sz="1200" spc="-70" dirty="0">
                <a:latin typeface="Arial Black"/>
                <a:cs typeface="Arial Black"/>
              </a:rPr>
              <a:t>overall</a:t>
            </a:r>
            <a:r>
              <a:rPr sz="1200" spc="-10" dirty="0">
                <a:latin typeface="Arial Black"/>
                <a:cs typeface="Arial Black"/>
              </a:rPr>
              <a:t> </a:t>
            </a:r>
            <a:r>
              <a:rPr sz="1200" spc="-90" dirty="0">
                <a:latin typeface="Arial Black"/>
                <a:cs typeface="Arial Black"/>
              </a:rPr>
              <a:t>review</a:t>
            </a:r>
            <a:r>
              <a:rPr sz="1200" spc="5" dirty="0">
                <a:latin typeface="Arial Black"/>
                <a:cs typeface="Arial Black"/>
              </a:rPr>
              <a:t> </a:t>
            </a:r>
            <a:r>
              <a:rPr sz="1200" spc="-10" dirty="0">
                <a:latin typeface="Arial Black"/>
                <a:cs typeface="Arial Black"/>
              </a:rPr>
              <a:t>lengths</a:t>
            </a:r>
            <a:r>
              <a:rPr sz="1200" spc="-10" dirty="0">
                <a:latin typeface="Lucida Sans Unicode"/>
                <a:cs typeface="Lucida Sans Unicode"/>
              </a:rPr>
              <a:t>.</a:t>
            </a:r>
            <a:endParaRPr sz="1200">
              <a:latin typeface="Lucida Sans Unicode"/>
              <a:cs typeface="Lucida Sans Unicode"/>
            </a:endParaRPr>
          </a:p>
          <a:p>
            <a:pPr marL="274955" marR="869950">
              <a:lnSpc>
                <a:spcPct val="118300"/>
              </a:lnSpc>
              <a:spcBef>
                <a:spcPts val="25"/>
              </a:spcBef>
            </a:pPr>
            <a:r>
              <a:rPr sz="1200" spc="-20" dirty="0">
                <a:latin typeface="Lucida Sans Unicode"/>
                <a:cs typeface="Lucida Sans Unicode"/>
              </a:rPr>
              <a:t>Displays</a:t>
            </a:r>
            <a:r>
              <a:rPr sz="1200" spc="-85" dirty="0">
                <a:latin typeface="Lucida Sans Unicode"/>
                <a:cs typeface="Lucida Sans Unicode"/>
              </a:rPr>
              <a:t> </a:t>
            </a:r>
            <a:r>
              <a:rPr sz="1200" dirty="0">
                <a:latin typeface="Lucida Sans Unicode"/>
                <a:cs typeface="Lucida Sans Unicode"/>
              </a:rPr>
              <a:t>a</a:t>
            </a:r>
            <a:r>
              <a:rPr sz="1200" spc="-30" dirty="0">
                <a:latin typeface="Lucida Sans Unicode"/>
                <a:cs typeface="Lucida Sans Unicode"/>
              </a:rPr>
              <a:t> </a:t>
            </a:r>
            <a:r>
              <a:rPr sz="1200" spc="-25" dirty="0">
                <a:latin typeface="Arial Black"/>
                <a:cs typeface="Arial Black"/>
              </a:rPr>
              <a:t>tighter</a:t>
            </a:r>
            <a:r>
              <a:rPr sz="1200" spc="-65" dirty="0">
                <a:latin typeface="Arial Black"/>
                <a:cs typeface="Arial Black"/>
              </a:rPr>
              <a:t> </a:t>
            </a:r>
            <a:r>
              <a:rPr sz="1200" spc="-20" dirty="0">
                <a:latin typeface="Arial Black"/>
                <a:cs typeface="Arial Black"/>
              </a:rPr>
              <a:t>distribution</a:t>
            </a:r>
            <a:r>
              <a:rPr sz="1200" spc="-20" dirty="0">
                <a:latin typeface="Lucida Sans Unicode"/>
                <a:cs typeface="Lucida Sans Unicode"/>
              </a:rPr>
              <a:t>,</a:t>
            </a:r>
            <a:r>
              <a:rPr sz="1200" spc="-35" dirty="0">
                <a:latin typeface="Lucida Sans Unicode"/>
                <a:cs typeface="Lucida Sans Unicode"/>
              </a:rPr>
              <a:t> </a:t>
            </a:r>
            <a:r>
              <a:rPr sz="1200" spc="-25" dirty="0">
                <a:latin typeface="Lucida Sans Unicode"/>
                <a:cs typeface="Lucida Sans Unicode"/>
              </a:rPr>
              <a:t>indicating</a:t>
            </a:r>
            <a:r>
              <a:rPr sz="1200" spc="-40" dirty="0">
                <a:latin typeface="Lucida Sans Unicode"/>
                <a:cs typeface="Lucida Sans Unicode"/>
              </a:rPr>
              <a:t> </a:t>
            </a:r>
            <a:r>
              <a:rPr sz="1200" spc="-25" dirty="0">
                <a:latin typeface="Lucida Sans Unicode"/>
                <a:cs typeface="Lucida Sans Unicode"/>
              </a:rPr>
              <a:t>consistency</a:t>
            </a:r>
            <a:r>
              <a:rPr sz="1200" spc="-40" dirty="0">
                <a:latin typeface="Lucida Sans Unicode"/>
                <a:cs typeface="Lucida Sans Unicode"/>
              </a:rPr>
              <a:t> </a:t>
            </a:r>
            <a:r>
              <a:rPr sz="1200" spc="-20" dirty="0">
                <a:latin typeface="Lucida Sans Unicode"/>
                <a:cs typeface="Lucida Sans Unicode"/>
              </a:rPr>
              <a:t>in</a:t>
            </a:r>
            <a:r>
              <a:rPr sz="1200" spc="-40" dirty="0">
                <a:latin typeface="Lucida Sans Unicode"/>
                <a:cs typeface="Lucida Sans Unicode"/>
              </a:rPr>
              <a:t> </a:t>
            </a:r>
            <a:r>
              <a:rPr sz="1200" spc="-20" dirty="0">
                <a:latin typeface="Lucida Sans Unicode"/>
                <a:cs typeface="Lucida Sans Unicode"/>
              </a:rPr>
              <a:t>review</a:t>
            </a:r>
            <a:r>
              <a:rPr sz="1200" spc="-25" dirty="0">
                <a:latin typeface="Lucida Sans Unicode"/>
                <a:cs typeface="Lucida Sans Unicode"/>
              </a:rPr>
              <a:t> </a:t>
            </a:r>
            <a:r>
              <a:rPr sz="1200" spc="-10" dirty="0">
                <a:latin typeface="Lucida Sans Unicode"/>
                <a:cs typeface="Lucida Sans Unicode"/>
              </a:rPr>
              <a:t>length. Contains</a:t>
            </a:r>
            <a:r>
              <a:rPr sz="1200" spc="-55" dirty="0">
                <a:latin typeface="Lucida Sans Unicode"/>
                <a:cs typeface="Lucida Sans Unicode"/>
              </a:rPr>
              <a:t> </a:t>
            </a:r>
            <a:r>
              <a:rPr sz="1200" spc="-20" dirty="0">
                <a:latin typeface="Arial Black"/>
                <a:cs typeface="Arial Black"/>
              </a:rPr>
              <a:t>fewer</a:t>
            </a:r>
            <a:r>
              <a:rPr sz="1200" spc="-75" dirty="0">
                <a:latin typeface="Arial Black"/>
                <a:cs typeface="Arial Black"/>
              </a:rPr>
              <a:t> </a:t>
            </a:r>
            <a:r>
              <a:rPr sz="1200" spc="-10" dirty="0">
                <a:latin typeface="Arial Black"/>
                <a:cs typeface="Arial Black"/>
              </a:rPr>
              <a:t>outliers</a:t>
            </a:r>
            <a:r>
              <a:rPr sz="1200" spc="-10" dirty="0">
                <a:latin typeface="Lucida Sans Unicode"/>
                <a:cs typeface="Lucida Sans Unicode"/>
              </a:rPr>
              <a:t>,</a:t>
            </a:r>
            <a:r>
              <a:rPr sz="1200" spc="-45" dirty="0">
                <a:latin typeface="Lucida Sans Unicode"/>
                <a:cs typeface="Lucida Sans Unicode"/>
              </a:rPr>
              <a:t> </a:t>
            </a:r>
            <a:r>
              <a:rPr sz="1200" spc="-20" dirty="0">
                <a:latin typeface="Lucida Sans Unicode"/>
                <a:cs typeface="Lucida Sans Unicode"/>
              </a:rPr>
              <a:t>suggesting</a:t>
            </a:r>
            <a:r>
              <a:rPr sz="1200" spc="-50" dirty="0">
                <a:latin typeface="Lucida Sans Unicode"/>
                <a:cs typeface="Lucida Sans Unicode"/>
              </a:rPr>
              <a:t> </a:t>
            </a:r>
            <a:r>
              <a:rPr sz="1200" dirty="0">
                <a:latin typeface="Lucida Sans Unicode"/>
                <a:cs typeface="Lucida Sans Unicode"/>
              </a:rPr>
              <a:t>more</a:t>
            </a:r>
            <a:r>
              <a:rPr sz="1200" spc="-35" dirty="0">
                <a:latin typeface="Lucida Sans Unicode"/>
                <a:cs typeface="Lucida Sans Unicode"/>
              </a:rPr>
              <a:t> </a:t>
            </a:r>
            <a:r>
              <a:rPr sz="1200" spc="-20" dirty="0">
                <a:latin typeface="Lucida Sans Unicode"/>
                <a:cs typeface="Lucida Sans Unicode"/>
              </a:rPr>
              <a:t>uniform</a:t>
            </a:r>
            <a:r>
              <a:rPr sz="1200" spc="-30" dirty="0">
                <a:latin typeface="Lucida Sans Unicode"/>
                <a:cs typeface="Lucida Sans Unicode"/>
              </a:rPr>
              <a:t> </a:t>
            </a:r>
            <a:r>
              <a:rPr sz="1200" spc="-10" dirty="0">
                <a:latin typeface="Lucida Sans Unicode"/>
                <a:cs typeface="Lucida Sans Unicode"/>
              </a:rPr>
              <a:t>feedback.</a:t>
            </a:r>
            <a:endParaRPr sz="1200">
              <a:latin typeface="Lucida Sans Unicode"/>
              <a:cs typeface="Lucida Sans Unicode"/>
            </a:endParaRPr>
          </a:p>
          <a:p>
            <a:pPr marL="12700">
              <a:lnSpc>
                <a:spcPct val="100000"/>
              </a:lnSpc>
              <a:spcBef>
                <a:spcPts val="1270"/>
              </a:spcBef>
            </a:pPr>
            <a:r>
              <a:rPr sz="1200" spc="-85" dirty="0">
                <a:latin typeface="Arial Black"/>
                <a:cs typeface="Arial Black"/>
              </a:rPr>
              <a:t>Neutral</a:t>
            </a:r>
            <a:r>
              <a:rPr sz="1200" spc="-40" dirty="0">
                <a:latin typeface="Arial Black"/>
                <a:cs typeface="Arial Black"/>
              </a:rPr>
              <a:t> </a:t>
            </a:r>
            <a:r>
              <a:rPr sz="1200" spc="-10" dirty="0">
                <a:latin typeface="Arial Black"/>
                <a:cs typeface="Arial Black"/>
              </a:rPr>
              <a:t>Sentiment</a:t>
            </a:r>
            <a:endParaRPr sz="1200">
              <a:latin typeface="Arial Black"/>
              <a:cs typeface="Arial Black"/>
            </a:endParaRPr>
          </a:p>
          <a:p>
            <a:pPr marL="305435" marR="162560" indent="-27940">
              <a:lnSpc>
                <a:spcPct val="118300"/>
              </a:lnSpc>
              <a:spcBef>
                <a:spcPts val="1445"/>
              </a:spcBef>
            </a:pPr>
            <a:r>
              <a:rPr sz="1200" spc="-20" dirty="0">
                <a:latin typeface="Lucida Sans Unicode"/>
                <a:cs typeface="Lucida Sans Unicode"/>
              </a:rPr>
              <a:t>Review</a:t>
            </a:r>
            <a:r>
              <a:rPr sz="1200" spc="-45" dirty="0">
                <a:latin typeface="Lucida Sans Unicode"/>
                <a:cs typeface="Lucida Sans Unicode"/>
              </a:rPr>
              <a:t> </a:t>
            </a:r>
            <a:r>
              <a:rPr sz="1200" spc="-20" dirty="0">
                <a:latin typeface="Lucida Sans Unicode"/>
                <a:cs typeface="Lucida Sans Unicode"/>
              </a:rPr>
              <a:t>lengths</a:t>
            </a:r>
            <a:r>
              <a:rPr sz="1200" spc="-70" dirty="0">
                <a:latin typeface="Lucida Sans Unicode"/>
                <a:cs typeface="Lucida Sans Unicode"/>
              </a:rPr>
              <a:t> </a:t>
            </a:r>
            <a:r>
              <a:rPr sz="1200" spc="-30" dirty="0">
                <a:latin typeface="Lucida Sans Unicode"/>
                <a:cs typeface="Lucida Sans Unicode"/>
              </a:rPr>
              <a:t>show</a:t>
            </a:r>
            <a:r>
              <a:rPr sz="1200" spc="-75" dirty="0">
                <a:latin typeface="Lucida Sans Unicode"/>
                <a:cs typeface="Lucida Sans Unicode"/>
              </a:rPr>
              <a:t> </a:t>
            </a:r>
            <a:r>
              <a:rPr sz="1200" dirty="0">
                <a:latin typeface="Lucida Sans Unicode"/>
                <a:cs typeface="Lucida Sans Unicode"/>
              </a:rPr>
              <a:t>a</a:t>
            </a:r>
            <a:r>
              <a:rPr sz="1200" spc="-50" dirty="0">
                <a:latin typeface="Lucida Sans Unicode"/>
                <a:cs typeface="Lucida Sans Unicode"/>
              </a:rPr>
              <a:t> </a:t>
            </a:r>
            <a:r>
              <a:rPr sz="1200" spc="-20" dirty="0">
                <a:latin typeface="Arial Black"/>
                <a:cs typeface="Arial Black"/>
              </a:rPr>
              <a:t>narrower</a:t>
            </a:r>
            <a:r>
              <a:rPr sz="1200" spc="-75" dirty="0">
                <a:latin typeface="Arial Black"/>
                <a:cs typeface="Arial Black"/>
              </a:rPr>
              <a:t> </a:t>
            </a:r>
            <a:r>
              <a:rPr sz="1200" spc="-20" dirty="0">
                <a:latin typeface="Arial Black"/>
                <a:cs typeface="Arial Black"/>
              </a:rPr>
              <a:t>range</a:t>
            </a:r>
            <a:r>
              <a:rPr sz="1200" spc="-20" dirty="0">
                <a:latin typeface="Lucida Sans Unicode"/>
                <a:cs typeface="Lucida Sans Unicode"/>
              </a:rPr>
              <a:t>,</a:t>
            </a:r>
            <a:r>
              <a:rPr sz="1200" spc="-85" dirty="0">
                <a:latin typeface="Lucida Sans Unicode"/>
                <a:cs typeface="Lucida Sans Unicode"/>
              </a:rPr>
              <a:t> </a:t>
            </a:r>
            <a:r>
              <a:rPr sz="1200" spc="-20" dirty="0">
                <a:latin typeface="Lucida Sans Unicode"/>
                <a:cs typeface="Lucida Sans Unicode"/>
              </a:rPr>
              <a:t>similar</a:t>
            </a:r>
            <a:r>
              <a:rPr sz="1200" spc="-95" dirty="0">
                <a:latin typeface="Lucida Sans Unicode"/>
                <a:cs typeface="Lucida Sans Unicode"/>
              </a:rPr>
              <a:t> </a:t>
            </a:r>
            <a:r>
              <a:rPr sz="1200" spc="-20" dirty="0">
                <a:latin typeface="Lucida Sans Unicode"/>
                <a:cs typeface="Lucida Sans Unicode"/>
              </a:rPr>
              <a:t>to</a:t>
            </a:r>
            <a:r>
              <a:rPr sz="1200" spc="-50" dirty="0">
                <a:latin typeface="Lucida Sans Unicode"/>
                <a:cs typeface="Lucida Sans Unicode"/>
              </a:rPr>
              <a:t> </a:t>
            </a:r>
            <a:r>
              <a:rPr sz="1200" spc="-10" dirty="0">
                <a:latin typeface="Lucida Sans Unicode"/>
                <a:cs typeface="Lucida Sans Unicode"/>
              </a:rPr>
              <a:t>the</a:t>
            </a:r>
            <a:r>
              <a:rPr sz="1200" spc="-80" dirty="0">
                <a:latin typeface="Lucida Sans Unicode"/>
                <a:cs typeface="Lucida Sans Unicode"/>
              </a:rPr>
              <a:t> </a:t>
            </a:r>
            <a:r>
              <a:rPr sz="1200" spc="-20" dirty="0">
                <a:latin typeface="Lucida Sans Unicode"/>
                <a:cs typeface="Lucida Sans Unicode"/>
              </a:rPr>
              <a:t>"Extremely</a:t>
            </a:r>
            <a:r>
              <a:rPr sz="1200" spc="-85" dirty="0">
                <a:latin typeface="Lucida Sans Unicode"/>
                <a:cs typeface="Lucida Sans Unicode"/>
              </a:rPr>
              <a:t> </a:t>
            </a:r>
            <a:r>
              <a:rPr sz="1200" spc="-20" dirty="0">
                <a:latin typeface="Lucida Sans Unicode"/>
                <a:cs typeface="Lucida Sans Unicode"/>
              </a:rPr>
              <a:t>Positive"</a:t>
            </a:r>
            <a:r>
              <a:rPr sz="1200" spc="-40" dirty="0">
                <a:latin typeface="Lucida Sans Unicode"/>
                <a:cs typeface="Lucida Sans Unicode"/>
              </a:rPr>
              <a:t> </a:t>
            </a:r>
            <a:r>
              <a:rPr sz="1200" spc="-10" dirty="0">
                <a:latin typeface="Lucida Sans Unicode"/>
                <a:cs typeface="Lucida Sans Unicode"/>
              </a:rPr>
              <a:t>group. </a:t>
            </a:r>
            <a:r>
              <a:rPr sz="1200" spc="-20" dirty="0">
                <a:latin typeface="Lucida Sans Unicode"/>
                <a:cs typeface="Lucida Sans Unicode"/>
              </a:rPr>
              <a:t>Feedback</a:t>
            </a:r>
            <a:r>
              <a:rPr sz="1200" spc="-80" dirty="0">
                <a:latin typeface="Lucida Sans Unicode"/>
                <a:cs typeface="Lucida Sans Unicode"/>
              </a:rPr>
              <a:t> </a:t>
            </a:r>
            <a:r>
              <a:rPr sz="1200" spc="-20" dirty="0">
                <a:latin typeface="Lucida Sans Unicode"/>
                <a:cs typeface="Lucida Sans Unicode"/>
              </a:rPr>
              <a:t>tends</a:t>
            </a:r>
            <a:r>
              <a:rPr sz="1200" spc="-70" dirty="0">
                <a:latin typeface="Lucida Sans Unicode"/>
                <a:cs typeface="Lucida Sans Unicode"/>
              </a:rPr>
              <a:t> </a:t>
            </a:r>
            <a:r>
              <a:rPr sz="1200" spc="-20" dirty="0">
                <a:latin typeface="Lucida Sans Unicode"/>
                <a:cs typeface="Lucida Sans Unicode"/>
              </a:rPr>
              <a:t>to</a:t>
            </a:r>
            <a:r>
              <a:rPr sz="1200" spc="-45" dirty="0">
                <a:latin typeface="Lucida Sans Unicode"/>
                <a:cs typeface="Lucida Sans Unicode"/>
              </a:rPr>
              <a:t> </a:t>
            </a:r>
            <a:r>
              <a:rPr sz="1200" spc="-10" dirty="0">
                <a:latin typeface="Lucida Sans Unicode"/>
                <a:cs typeface="Lucida Sans Unicode"/>
              </a:rPr>
              <a:t>be</a:t>
            </a:r>
            <a:r>
              <a:rPr sz="1200" spc="-80" dirty="0">
                <a:latin typeface="Lucida Sans Unicode"/>
                <a:cs typeface="Lucida Sans Unicode"/>
              </a:rPr>
              <a:t> </a:t>
            </a:r>
            <a:r>
              <a:rPr sz="1200" spc="-10" dirty="0">
                <a:latin typeface="Arial Black"/>
                <a:cs typeface="Arial Black"/>
              </a:rPr>
              <a:t>moderate</a:t>
            </a:r>
            <a:r>
              <a:rPr sz="1200" spc="-110" dirty="0">
                <a:latin typeface="Arial Black"/>
                <a:cs typeface="Arial Black"/>
              </a:rPr>
              <a:t> </a:t>
            </a:r>
            <a:r>
              <a:rPr sz="1200" spc="-10" dirty="0">
                <a:latin typeface="Arial Black"/>
                <a:cs typeface="Arial Black"/>
              </a:rPr>
              <a:t>and</a:t>
            </a:r>
            <a:r>
              <a:rPr sz="1200" spc="-85" dirty="0">
                <a:latin typeface="Arial Black"/>
                <a:cs typeface="Arial Black"/>
              </a:rPr>
              <a:t> </a:t>
            </a:r>
            <a:r>
              <a:rPr sz="1200" spc="-20" dirty="0">
                <a:latin typeface="Arial Black"/>
                <a:cs typeface="Arial Black"/>
              </a:rPr>
              <a:t>concise</a:t>
            </a:r>
            <a:r>
              <a:rPr sz="1200" spc="-20" dirty="0">
                <a:latin typeface="Lucida Sans Unicode"/>
                <a:cs typeface="Lucida Sans Unicode"/>
              </a:rPr>
              <a:t>,</a:t>
            </a:r>
            <a:r>
              <a:rPr sz="1200" spc="-80" dirty="0">
                <a:latin typeface="Lucida Sans Unicode"/>
                <a:cs typeface="Lucida Sans Unicode"/>
              </a:rPr>
              <a:t> </a:t>
            </a:r>
            <a:r>
              <a:rPr sz="1200" spc="-20" dirty="0">
                <a:latin typeface="Lucida Sans Unicode"/>
                <a:cs typeface="Lucida Sans Unicode"/>
              </a:rPr>
              <a:t>with</a:t>
            </a:r>
            <a:r>
              <a:rPr sz="1200" spc="-80" dirty="0">
                <a:latin typeface="Lucida Sans Unicode"/>
                <a:cs typeface="Lucida Sans Unicode"/>
              </a:rPr>
              <a:t> </a:t>
            </a:r>
            <a:r>
              <a:rPr sz="1200" spc="-25" dirty="0">
                <a:latin typeface="Lucida Sans Unicode"/>
                <a:cs typeface="Lucida Sans Unicode"/>
              </a:rPr>
              <a:t>minimal</a:t>
            </a:r>
            <a:r>
              <a:rPr sz="1200" spc="-65" dirty="0">
                <a:latin typeface="Lucida Sans Unicode"/>
                <a:cs typeface="Lucida Sans Unicode"/>
              </a:rPr>
              <a:t> </a:t>
            </a:r>
            <a:r>
              <a:rPr sz="1200" spc="-10" dirty="0">
                <a:latin typeface="Lucida Sans Unicode"/>
                <a:cs typeface="Lucida Sans Unicode"/>
              </a:rPr>
              <a:t>variation.</a:t>
            </a:r>
            <a:endParaRPr sz="1200">
              <a:latin typeface="Lucida Sans Unicode"/>
              <a:cs typeface="Lucida Sans Unicode"/>
            </a:endParaRPr>
          </a:p>
          <a:p>
            <a:pPr marL="49530">
              <a:lnSpc>
                <a:spcPct val="100000"/>
              </a:lnSpc>
              <a:spcBef>
                <a:spcPts val="1270"/>
              </a:spcBef>
            </a:pPr>
            <a:r>
              <a:rPr sz="1200" spc="-114" dirty="0">
                <a:latin typeface="Arial Black"/>
                <a:cs typeface="Arial Black"/>
              </a:rPr>
              <a:t>Negative</a:t>
            </a:r>
            <a:r>
              <a:rPr sz="1200" spc="55" dirty="0">
                <a:latin typeface="Arial Black"/>
                <a:cs typeface="Arial Black"/>
              </a:rPr>
              <a:t> </a:t>
            </a:r>
            <a:r>
              <a:rPr sz="1200" spc="-10" dirty="0">
                <a:latin typeface="Arial Black"/>
                <a:cs typeface="Arial Black"/>
              </a:rPr>
              <a:t>Sentiment</a:t>
            </a:r>
            <a:endParaRPr sz="1200">
              <a:latin typeface="Arial Black"/>
              <a:cs typeface="Arial Black"/>
            </a:endParaRPr>
          </a:p>
          <a:p>
            <a:pPr marL="271780" marR="2785110" indent="2540">
              <a:lnSpc>
                <a:spcPct val="120000"/>
              </a:lnSpc>
              <a:spcBef>
                <a:spcPts val="1420"/>
              </a:spcBef>
            </a:pPr>
            <a:r>
              <a:rPr sz="1200" spc="-35" dirty="0">
                <a:latin typeface="Lucida Sans Unicode"/>
                <a:cs typeface="Lucida Sans Unicode"/>
              </a:rPr>
              <a:t>Exhibits</a:t>
            </a:r>
            <a:r>
              <a:rPr sz="1200" spc="-90" dirty="0">
                <a:latin typeface="Lucida Sans Unicode"/>
                <a:cs typeface="Lucida Sans Unicode"/>
              </a:rPr>
              <a:t> </a:t>
            </a:r>
            <a:r>
              <a:rPr sz="1200" dirty="0">
                <a:latin typeface="Lucida Sans Unicode"/>
                <a:cs typeface="Lucida Sans Unicode"/>
              </a:rPr>
              <a:t>a</a:t>
            </a:r>
            <a:r>
              <a:rPr sz="1200" spc="-75" dirty="0">
                <a:latin typeface="Lucida Sans Unicode"/>
                <a:cs typeface="Lucida Sans Unicode"/>
              </a:rPr>
              <a:t> </a:t>
            </a:r>
            <a:r>
              <a:rPr sz="1200" spc="-30" dirty="0">
                <a:latin typeface="Arial Black"/>
                <a:cs typeface="Arial Black"/>
              </a:rPr>
              <a:t>moderate</a:t>
            </a:r>
            <a:r>
              <a:rPr sz="1200" spc="-110" dirty="0">
                <a:latin typeface="Arial Black"/>
                <a:cs typeface="Arial Black"/>
              </a:rPr>
              <a:t> </a:t>
            </a:r>
            <a:r>
              <a:rPr sz="1200" spc="-25" dirty="0">
                <a:latin typeface="Arial Black"/>
                <a:cs typeface="Arial Black"/>
              </a:rPr>
              <a:t>range</a:t>
            </a:r>
            <a:r>
              <a:rPr sz="1200" spc="-80" dirty="0">
                <a:latin typeface="Arial Black"/>
                <a:cs typeface="Arial Black"/>
              </a:rPr>
              <a:t> </a:t>
            </a:r>
            <a:r>
              <a:rPr sz="1200" spc="-10" dirty="0">
                <a:latin typeface="Lucida Sans Unicode"/>
                <a:cs typeface="Lucida Sans Unicode"/>
              </a:rPr>
              <a:t>of</a:t>
            </a:r>
            <a:r>
              <a:rPr sz="1200" spc="-65" dirty="0">
                <a:latin typeface="Lucida Sans Unicode"/>
                <a:cs typeface="Lucida Sans Unicode"/>
              </a:rPr>
              <a:t> </a:t>
            </a:r>
            <a:r>
              <a:rPr sz="1200" spc="-35" dirty="0">
                <a:latin typeface="Lucida Sans Unicode"/>
                <a:cs typeface="Lucida Sans Unicode"/>
              </a:rPr>
              <a:t>review</a:t>
            </a:r>
            <a:r>
              <a:rPr sz="1200" spc="-45" dirty="0">
                <a:latin typeface="Lucida Sans Unicode"/>
                <a:cs typeface="Lucida Sans Unicode"/>
              </a:rPr>
              <a:t> </a:t>
            </a:r>
            <a:r>
              <a:rPr sz="1200" spc="-10" dirty="0">
                <a:latin typeface="Lucida Sans Unicode"/>
                <a:cs typeface="Lucida Sans Unicode"/>
              </a:rPr>
              <a:t>lengths. </a:t>
            </a:r>
            <a:r>
              <a:rPr sz="1200" spc="-20" dirty="0">
                <a:latin typeface="Lucida Sans Unicode"/>
                <a:cs typeface="Lucida Sans Unicode"/>
              </a:rPr>
              <a:t>The</a:t>
            </a:r>
            <a:r>
              <a:rPr sz="1200" spc="-70" dirty="0">
                <a:latin typeface="Lucida Sans Unicode"/>
                <a:cs typeface="Lucida Sans Unicode"/>
              </a:rPr>
              <a:t> </a:t>
            </a:r>
            <a:r>
              <a:rPr sz="1200" spc="-10" dirty="0">
                <a:latin typeface="Arial Black"/>
                <a:cs typeface="Arial Black"/>
              </a:rPr>
              <a:t>median</a:t>
            </a:r>
            <a:r>
              <a:rPr sz="1200" spc="-125" dirty="0">
                <a:latin typeface="Arial Black"/>
                <a:cs typeface="Arial Black"/>
              </a:rPr>
              <a:t> </a:t>
            </a:r>
            <a:r>
              <a:rPr sz="1200" spc="-20" dirty="0">
                <a:latin typeface="Arial Black"/>
                <a:cs typeface="Arial Black"/>
              </a:rPr>
              <a:t>review</a:t>
            </a:r>
            <a:r>
              <a:rPr sz="1200" spc="-120" dirty="0">
                <a:latin typeface="Arial Black"/>
                <a:cs typeface="Arial Black"/>
              </a:rPr>
              <a:t> </a:t>
            </a:r>
            <a:r>
              <a:rPr sz="1200" spc="-10" dirty="0">
                <a:latin typeface="Arial Black"/>
                <a:cs typeface="Arial Black"/>
              </a:rPr>
              <a:t>length</a:t>
            </a:r>
            <a:r>
              <a:rPr sz="1200" spc="-100" dirty="0">
                <a:latin typeface="Arial Black"/>
                <a:cs typeface="Arial Black"/>
              </a:rPr>
              <a:t> </a:t>
            </a:r>
            <a:r>
              <a:rPr sz="1200" spc="-25" dirty="0">
                <a:latin typeface="Lucida Sans Unicode"/>
                <a:cs typeface="Lucida Sans Unicode"/>
              </a:rPr>
              <a:t>is:</a:t>
            </a:r>
            <a:endParaRPr sz="1200">
              <a:latin typeface="Lucida Sans Unicode"/>
              <a:cs typeface="Lucida Sans Unicode"/>
            </a:endParaRPr>
          </a:p>
          <a:p>
            <a:pPr marL="539750">
              <a:lnSpc>
                <a:spcPct val="100000"/>
              </a:lnSpc>
              <a:spcBef>
                <a:spcPts val="215"/>
              </a:spcBef>
            </a:pPr>
            <a:r>
              <a:rPr sz="1200" spc="-85" dirty="0">
                <a:latin typeface="Arial Black"/>
                <a:cs typeface="Arial Black"/>
              </a:rPr>
              <a:t>Shorter</a:t>
            </a:r>
            <a:r>
              <a:rPr sz="1200" spc="-20" dirty="0">
                <a:latin typeface="Arial Black"/>
                <a:cs typeface="Arial Black"/>
              </a:rPr>
              <a:t> </a:t>
            </a:r>
            <a:r>
              <a:rPr sz="1200" spc="-90" dirty="0">
                <a:latin typeface="Arial Black"/>
                <a:cs typeface="Arial Black"/>
              </a:rPr>
              <a:t>than</a:t>
            </a:r>
            <a:r>
              <a:rPr sz="1200" spc="-40" dirty="0">
                <a:latin typeface="Arial Black"/>
                <a:cs typeface="Arial Black"/>
              </a:rPr>
              <a:t> </a:t>
            </a:r>
            <a:r>
              <a:rPr sz="1200" spc="-70" dirty="0">
                <a:latin typeface="Arial Black"/>
                <a:cs typeface="Arial Black"/>
              </a:rPr>
              <a:t>"Positive"</a:t>
            </a:r>
            <a:r>
              <a:rPr sz="1200" spc="25" dirty="0">
                <a:latin typeface="Arial Black"/>
                <a:cs typeface="Arial Black"/>
              </a:rPr>
              <a:t> </a:t>
            </a:r>
            <a:r>
              <a:rPr sz="1200" spc="-10" dirty="0">
                <a:latin typeface="Lucida Sans Unicode"/>
                <a:cs typeface="Lucida Sans Unicode"/>
              </a:rPr>
              <a:t>reviews.</a:t>
            </a:r>
            <a:endParaRPr sz="1200">
              <a:latin typeface="Lucida Sans Unicode"/>
              <a:cs typeface="Lucida Sans Unicode"/>
            </a:endParaRPr>
          </a:p>
          <a:p>
            <a:pPr marL="539750">
              <a:lnSpc>
                <a:spcPct val="100000"/>
              </a:lnSpc>
              <a:spcBef>
                <a:spcPts val="310"/>
              </a:spcBef>
            </a:pPr>
            <a:r>
              <a:rPr sz="1200" spc="-90" dirty="0">
                <a:latin typeface="Arial Black"/>
                <a:cs typeface="Arial Black"/>
              </a:rPr>
              <a:t>Longer</a:t>
            </a:r>
            <a:r>
              <a:rPr sz="1200" spc="-30" dirty="0">
                <a:latin typeface="Arial Black"/>
                <a:cs typeface="Arial Black"/>
              </a:rPr>
              <a:t> </a:t>
            </a:r>
            <a:r>
              <a:rPr sz="1200" spc="-90" dirty="0">
                <a:latin typeface="Arial Black"/>
                <a:cs typeface="Arial Black"/>
              </a:rPr>
              <a:t>than</a:t>
            </a:r>
            <a:r>
              <a:rPr sz="1200" spc="-25" dirty="0">
                <a:latin typeface="Arial Black"/>
                <a:cs typeface="Arial Black"/>
              </a:rPr>
              <a:t> </a:t>
            </a:r>
            <a:r>
              <a:rPr sz="1200" spc="-85" dirty="0">
                <a:latin typeface="Arial Black"/>
                <a:cs typeface="Arial Black"/>
              </a:rPr>
              <a:t>"Extremely</a:t>
            </a:r>
            <a:r>
              <a:rPr sz="1200" spc="-10" dirty="0">
                <a:latin typeface="Arial Black"/>
                <a:cs typeface="Arial Black"/>
              </a:rPr>
              <a:t> </a:t>
            </a:r>
            <a:r>
              <a:rPr sz="1200" spc="-70" dirty="0">
                <a:latin typeface="Arial Black"/>
                <a:cs typeface="Arial Black"/>
              </a:rPr>
              <a:t>Positive"</a:t>
            </a:r>
            <a:r>
              <a:rPr sz="1200" spc="25" dirty="0">
                <a:latin typeface="Arial Black"/>
                <a:cs typeface="Arial Black"/>
              </a:rPr>
              <a:t> </a:t>
            </a:r>
            <a:r>
              <a:rPr sz="1200" spc="-100" dirty="0">
                <a:latin typeface="Lucida Sans Unicode"/>
                <a:cs typeface="Lucida Sans Unicode"/>
              </a:rPr>
              <a:t>and</a:t>
            </a:r>
            <a:r>
              <a:rPr sz="1200" spc="-50" dirty="0">
                <a:latin typeface="Lucida Sans Unicode"/>
                <a:cs typeface="Lucida Sans Unicode"/>
              </a:rPr>
              <a:t> </a:t>
            </a:r>
            <a:r>
              <a:rPr sz="1200" spc="-70" dirty="0">
                <a:latin typeface="Arial Black"/>
                <a:cs typeface="Arial Black"/>
              </a:rPr>
              <a:t>"Neutral"</a:t>
            </a:r>
            <a:r>
              <a:rPr sz="1200" dirty="0">
                <a:latin typeface="Arial Black"/>
                <a:cs typeface="Arial Black"/>
              </a:rPr>
              <a:t> </a:t>
            </a:r>
            <a:r>
              <a:rPr sz="1200" spc="-10" dirty="0">
                <a:latin typeface="Lucida Sans Unicode"/>
                <a:cs typeface="Lucida Sans Unicode"/>
              </a:rPr>
              <a:t>reviews.</a:t>
            </a:r>
            <a:endParaRPr sz="1200">
              <a:latin typeface="Lucida Sans Unicode"/>
              <a:cs typeface="Lucida Sans Unicode"/>
            </a:endParaRPr>
          </a:p>
          <a:p>
            <a:pPr marL="12700">
              <a:lnSpc>
                <a:spcPct val="100000"/>
              </a:lnSpc>
              <a:spcBef>
                <a:spcPts val="1225"/>
              </a:spcBef>
            </a:pPr>
            <a:r>
              <a:rPr sz="1200" spc="-85" dirty="0">
                <a:latin typeface="Arial Black"/>
                <a:cs typeface="Arial Black"/>
              </a:rPr>
              <a:t>Interpretation</a:t>
            </a:r>
            <a:r>
              <a:rPr sz="1200" spc="-40" dirty="0">
                <a:latin typeface="Arial Black"/>
                <a:cs typeface="Arial Black"/>
              </a:rPr>
              <a:t> </a:t>
            </a:r>
            <a:r>
              <a:rPr sz="1200" spc="-85" dirty="0">
                <a:latin typeface="Arial Black"/>
                <a:cs typeface="Arial Black"/>
              </a:rPr>
              <a:t>of</a:t>
            </a:r>
            <a:r>
              <a:rPr sz="1200" spc="-35" dirty="0">
                <a:latin typeface="Arial Black"/>
                <a:cs typeface="Arial Black"/>
              </a:rPr>
              <a:t> </a:t>
            </a:r>
            <a:r>
              <a:rPr sz="1200" spc="-110" dirty="0">
                <a:latin typeface="Arial Black"/>
                <a:cs typeface="Arial Black"/>
              </a:rPr>
              <a:t>Review</a:t>
            </a:r>
            <a:r>
              <a:rPr sz="1200" spc="-25" dirty="0">
                <a:latin typeface="Arial Black"/>
                <a:cs typeface="Arial Black"/>
              </a:rPr>
              <a:t> </a:t>
            </a:r>
            <a:r>
              <a:rPr sz="1200" spc="-100" dirty="0">
                <a:latin typeface="Arial Black"/>
                <a:cs typeface="Arial Black"/>
              </a:rPr>
              <a:t>Length</a:t>
            </a:r>
            <a:r>
              <a:rPr sz="1200" spc="-70" dirty="0">
                <a:latin typeface="Arial Black"/>
                <a:cs typeface="Arial Black"/>
              </a:rPr>
              <a:t> </a:t>
            </a:r>
            <a:r>
              <a:rPr sz="1200" spc="-100" dirty="0">
                <a:latin typeface="Arial Black"/>
                <a:cs typeface="Arial Black"/>
              </a:rPr>
              <a:t>vs</a:t>
            </a:r>
            <a:r>
              <a:rPr sz="1200" spc="-40" dirty="0">
                <a:latin typeface="Arial Black"/>
                <a:cs typeface="Arial Black"/>
              </a:rPr>
              <a:t> </a:t>
            </a:r>
            <a:r>
              <a:rPr sz="1200" spc="-10" dirty="0">
                <a:latin typeface="Arial Black"/>
                <a:cs typeface="Arial Black"/>
              </a:rPr>
              <a:t>Sentiment</a:t>
            </a:r>
            <a:endParaRPr sz="1200">
              <a:latin typeface="Arial Black"/>
              <a:cs typeface="Arial Black"/>
            </a:endParaRPr>
          </a:p>
          <a:p>
            <a:pPr marL="363220" marR="1576705">
              <a:lnSpc>
                <a:spcPct val="116700"/>
              </a:lnSpc>
              <a:spcBef>
                <a:spcPts val="1440"/>
              </a:spcBef>
            </a:pPr>
            <a:r>
              <a:rPr sz="1200" spc="-85" dirty="0">
                <a:latin typeface="Arial Black"/>
                <a:cs typeface="Arial Black"/>
              </a:rPr>
              <a:t>Positive</a:t>
            </a:r>
            <a:r>
              <a:rPr sz="1200" dirty="0">
                <a:latin typeface="Arial Black"/>
                <a:cs typeface="Arial Black"/>
              </a:rPr>
              <a:t> </a:t>
            </a:r>
            <a:r>
              <a:rPr sz="1200" spc="-90" dirty="0">
                <a:latin typeface="Arial Black"/>
                <a:cs typeface="Arial Black"/>
              </a:rPr>
              <a:t>reviews</a:t>
            </a:r>
            <a:r>
              <a:rPr sz="1200" spc="35" dirty="0">
                <a:latin typeface="Arial Black"/>
                <a:cs typeface="Arial Black"/>
              </a:rPr>
              <a:t> </a:t>
            </a:r>
            <a:r>
              <a:rPr sz="1200" spc="-85" dirty="0">
                <a:latin typeface="Lucida Sans Unicode"/>
                <a:cs typeface="Lucida Sans Unicode"/>
              </a:rPr>
              <a:t>are</a:t>
            </a:r>
            <a:r>
              <a:rPr sz="1200" spc="10" dirty="0">
                <a:latin typeface="Lucida Sans Unicode"/>
                <a:cs typeface="Lucida Sans Unicode"/>
              </a:rPr>
              <a:t> </a:t>
            </a:r>
            <a:r>
              <a:rPr sz="1200" spc="-70" dirty="0">
                <a:latin typeface="Lucida Sans Unicode"/>
                <a:cs typeface="Lucida Sans Unicode"/>
              </a:rPr>
              <a:t>generally</a:t>
            </a:r>
            <a:r>
              <a:rPr sz="1200" spc="10" dirty="0">
                <a:latin typeface="Lucida Sans Unicode"/>
                <a:cs typeface="Lucida Sans Unicode"/>
              </a:rPr>
              <a:t> </a:t>
            </a:r>
            <a:r>
              <a:rPr sz="1200" spc="-100" dirty="0">
                <a:latin typeface="Arial Black"/>
                <a:cs typeface="Arial Black"/>
              </a:rPr>
              <a:t>more</a:t>
            </a:r>
            <a:r>
              <a:rPr sz="1200" dirty="0">
                <a:latin typeface="Arial Black"/>
                <a:cs typeface="Arial Black"/>
              </a:rPr>
              <a:t> </a:t>
            </a:r>
            <a:r>
              <a:rPr sz="1200" spc="-80" dirty="0">
                <a:latin typeface="Arial Black"/>
                <a:cs typeface="Arial Black"/>
              </a:rPr>
              <a:t>detailed</a:t>
            </a:r>
            <a:r>
              <a:rPr sz="1200" spc="5" dirty="0">
                <a:latin typeface="Arial Black"/>
                <a:cs typeface="Arial Black"/>
              </a:rPr>
              <a:t> </a:t>
            </a:r>
            <a:r>
              <a:rPr sz="1200" spc="-95" dirty="0">
                <a:latin typeface="Arial Black"/>
                <a:cs typeface="Arial Black"/>
              </a:rPr>
              <a:t>and</a:t>
            </a:r>
            <a:r>
              <a:rPr sz="1200" dirty="0">
                <a:latin typeface="Arial Black"/>
                <a:cs typeface="Arial Black"/>
              </a:rPr>
              <a:t> </a:t>
            </a:r>
            <a:r>
              <a:rPr sz="1200" spc="-10" dirty="0">
                <a:latin typeface="Arial Black"/>
                <a:cs typeface="Arial Black"/>
              </a:rPr>
              <a:t>longer</a:t>
            </a:r>
            <a:r>
              <a:rPr sz="1200" spc="-10" dirty="0">
                <a:latin typeface="Lucida Sans Unicode"/>
                <a:cs typeface="Lucida Sans Unicode"/>
              </a:rPr>
              <a:t>. </a:t>
            </a:r>
            <a:r>
              <a:rPr sz="1200" spc="-85" dirty="0">
                <a:latin typeface="Arial Black"/>
                <a:cs typeface="Arial Black"/>
              </a:rPr>
              <a:t>Extremely</a:t>
            </a:r>
            <a:r>
              <a:rPr sz="1200" spc="-20" dirty="0">
                <a:latin typeface="Arial Black"/>
                <a:cs typeface="Arial Black"/>
              </a:rPr>
              <a:t> </a:t>
            </a:r>
            <a:r>
              <a:rPr sz="1200" spc="-80" dirty="0">
                <a:latin typeface="Arial Black"/>
                <a:cs typeface="Arial Black"/>
              </a:rPr>
              <a:t>Positive</a:t>
            </a:r>
            <a:r>
              <a:rPr sz="1200" spc="10" dirty="0">
                <a:latin typeface="Arial Black"/>
                <a:cs typeface="Arial Black"/>
              </a:rPr>
              <a:t> </a:t>
            </a:r>
            <a:r>
              <a:rPr sz="1200" spc="-100" dirty="0">
                <a:latin typeface="Lucida Sans Unicode"/>
                <a:cs typeface="Lucida Sans Unicode"/>
              </a:rPr>
              <a:t>and</a:t>
            </a:r>
            <a:r>
              <a:rPr sz="1200" spc="-30" dirty="0">
                <a:latin typeface="Lucida Sans Unicode"/>
                <a:cs typeface="Lucida Sans Unicode"/>
              </a:rPr>
              <a:t> </a:t>
            </a:r>
            <a:r>
              <a:rPr sz="1200" spc="-85" dirty="0">
                <a:latin typeface="Arial Black"/>
                <a:cs typeface="Arial Black"/>
              </a:rPr>
              <a:t>Neutral</a:t>
            </a:r>
            <a:r>
              <a:rPr sz="1200" spc="5" dirty="0">
                <a:latin typeface="Arial Black"/>
                <a:cs typeface="Arial Black"/>
              </a:rPr>
              <a:t> </a:t>
            </a:r>
            <a:r>
              <a:rPr sz="1200" spc="-75" dirty="0">
                <a:latin typeface="Lucida Sans Unicode"/>
                <a:cs typeface="Lucida Sans Unicode"/>
              </a:rPr>
              <a:t>reviews</a:t>
            </a:r>
            <a:r>
              <a:rPr sz="1200" spc="25" dirty="0">
                <a:latin typeface="Lucida Sans Unicode"/>
                <a:cs typeface="Lucida Sans Unicode"/>
              </a:rPr>
              <a:t> </a:t>
            </a:r>
            <a:r>
              <a:rPr sz="1200" spc="-75" dirty="0">
                <a:latin typeface="Lucida Sans Unicode"/>
                <a:cs typeface="Lucida Sans Unicode"/>
              </a:rPr>
              <a:t>are</a:t>
            </a:r>
            <a:r>
              <a:rPr sz="1200" spc="15" dirty="0">
                <a:latin typeface="Lucida Sans Unicode"/>
                <a:cs typeface="Lucida Sans Unicode"/>
              </a:rPr>
              <a:t> </a:t>
            </a:r>
            <a:r>
              <a:rPr sz="1200" spc="-70" dirty="0">
                <a:latin typeface="Arial Black"/>
                <a:cs typeface="Arial Black"/>
              </a:rPr>
              <a:t>typically</a:t>
            </a:r>
            <a:r>
              <a:rPr sz="1200" spc="5" dirty="0">
                <a:latin typeface="Arial Black"/>
                <a:cs typeface="Arial Black"/>
              </a:rPr>
              <a:t> </a:t>
            </a:r>
            <a:r>
              <a:rPr sz="1200" spc="-45" dirty="0">
                <a:latin typeface="Arial Black"/>
                <a:cs typeface="Arial Black"/>
              </a:rPr>
              <a:t>shorter</a:t>
            </a:r>
            <a:r>
              <a:rPr sz="1200" spc="-45" dirty="0">
                <a:latin typeface="Lucida Sans Unicode"/>
                <a:cs typeface="Lucida Sans Unicode"/>
              </a:rPr>
              <a:t>.</a:t>
            </a:r>
            <a:endParaRPr sz="1200">
              <a:latin typeface="Lucida Sans Unicode"/>
              <a:cs typeface="Lucida Sans Unicode"/>
            </a:endParaRPr>
          </a:p>
          <a:p>
            <a:pPr marL="363220">
              <a:lnSpc>
                <a:spcPct val="100000"/>
              </a:lnSpc>
              <a:spcBef>
                <a:spcPts val="340"/>
              </a:spcBef>
            </a:pPr>
            <a:r>
              <a:rPr sz="1200" spc="-90" dirty="0">
                <a:latin typeface="Arial Black"/>
                <a:cs typeface="Arial Black"/>
              </a:rPr>
              <a:t>Negative</a:t>
            </a:r>
            <a:r>
              <a:rPr sz="1200" spc="-40" dirty="0">
                <a:latin typeface="Arial Black"/>
                <a:cs typeface="Arial Black"/>
              </a:rPr>
              <a:t> </a:t>
            </a:r>
            <a:r>
              <a:rPr sz="1200" spc="-90" dirty="0">
                <a:latin typeface="Arial Black"/>
                <a:cs typeface="Arial Black"/>
              </a:rPr>
              <a:t>reviews</a:t>
            </a:r>
            <a:r>
              <a:rPr sz="1200" spc="-10" dirty="0">
                <a:latin typeface="Arial Black"/>
                <a:cs typeface="Arial Black"/>
              </a:rPr>
              <a:t> </a:t>
            </a:r>
            <a:r>
              <a:rPr sz="1200" spc="-65" dirty="0">
                <a:latin typeface="Lucida Sans Unicode"/>
                <a:cs typeface="Lucida Sans Unicode"/>
              </a:rPr>
              <a:t>vary</a:t>
            </a:r>
            <a:r>
              <a:rPr sz="1200" spc="5" dirty="0">
                <a:latin typeface="Lucida Sans Unicode"/>
                <a:cs typeface="Lucida Sans Unicode"/>
              </a:rPr>
              <a:t> </a:t>
            </a:r>
            <a:r>
              <a:rPr sz="1200" spc="-45" dirty="0">
                <a:latin typeface="Lucida Sans Unicode"/>
                <a:cs typeface="Lucida Sans Unicode"/>
              </a:rPr>
              <a:t>in</a:t>
            </a:r>
            <a:r>
              <a:rPr sz="1200" spc="15" dirty="0">
                <a:latin typeface="Lucida Sans Unicode"/>
                <a:cs typeface="Lucida Sans Unicode"/>
              </a:rPr>
              <a:t> </a:t>
            </a:r>
            <a:r>
              <a:rPr sz="1200" spc="-75" dirty="0">
                <a:latin typeface="Lucida Sans Unicode"/>
                <a:cs typeface="Lucida Sans Unicode"/>
              </a:rPr>
              <a:t>length</a:t>
            </a:r>
            <a:r>
              <a:rPr sz="1200" spc="30" dirty="0">
                <a:latin typeface="Lucida Sans Unicode"/>
                <a:cs typeface="Lucida Sans Unicode"/>
              </a:rPr>
              <a:t> </a:t>
            </a:r>
            <a:r>
              <a:rPr sz="1200" spc="-65" dirty="0">
                <a:latin typeface="Lucida Sans Unicode"/>
                <a:cs typeface="Lucida Sans Unicode"/>
              </a:rPr>
              <a:t>but</a:t>
            </a:r>
            <a:r>
              <a:rPr sz="1200" spc="20" dirty="0">
                <a:latin typeface="Lucida Sans Unicode"/>
                <a:cs typeface="Lucida Sans Unicode"/>
              </a:rPr>
              <a:t> </a:t>
            </a:r>
            <a:r>
              <a:rPr sz="1200" spc="-50" dirty="0">
                <a:latin typeface="Lucida Sans Unicode"/>
                <a:cs typeface="Lucida Sans Unicode"/>
              </a:rPr>
              <a:t>are</a:t>
            </a:r>
            <a:r>
              <a:rPr sz="1200" spc="20" dirty="0">
                <a:latin typeface="Lucida Sans Unicode"/>
                <a:cs typeface="Lucida Sans Unicode"/>
              </a:rPr>
              <a:t> </a:t>
            </a:r>
            <a:r>
              <a:rPr sz="1200" spc="-75" dirty="0">
                <a:latin typeface="Lucida Sans Unicode"/>
                <a:cs typeface="Lucida Sans Unicode"/>
              </a:rPr>
              <a:t>usually</a:t>
            </a:r>
            <a:r>
              <a:rPr sz="1200" spc="-10" dirty="0">
                <a:latin typeface="Lucida Sans Unicode"/>
                <a:cs typeface="Lucida Sans Unicode"/>
              </a:rPr>
              <a:t> </a:t>
            </a:r>
            <a:r>
              <a:rPr sz="1200" spc="-100" dirty="0">
                <a:latin typeface="Arial Black"/>
                <a:cs typeface="Arial Black"/>
              </a:rPr>
              <a:t>more</a:t>
            </a:r>
            <a:r>
              <a:rPr sz="1200" spc="-40" dirty="0">
                <a:latin typeface="Arial Black"/>
                <a:cs typeface="Arial Black"/>
              </a:rPr>
              <a:t> </a:t>
            </a:r>
            <a:r>
              <a:rPr sz="1200" spc="-80" dirty="0">
                <a:latin typeface="Arial Black"/>
                <a:cs typeface="Arial Black"/>
              </a:rPr>
              <a:t>concise</a:t>
            </a:r>
            <a:r>
              <a:rPr sz="1200" spc="-40" dirty="0">
                <a:latin typeface="Arial Black"/>
                <a:cs typeface="Arial Black"/>
              </a:rPr>
              <a:t> </a:t>
            </a:r>
            <a:r>
              <a:rPr sz="1200" spc="-90" dirty="0">
                <a:latin typeface="Arial Black"/>
                <a:cs typeface="Arial Black"/>
              </a:rPr>
              <a:t>than</a:t>
            </a:r>
            <a:r>
              <a:rPr sz="1200" spc="-40" dirty="0">
                <a:latin typeface="Arial Black"/>
                <a:cs typeface="Arial Black"/>
              </a:rPr>
              <a:t> </a:t>
            </a:r>
            <a:r>
              <a:rPr sz="1200" spc="-70" dirty="0">
                <a:latin typeface="Arial Black"/>
                <a:cs typeface="Arial Black"/>
              </a:rPr>
              <a:t>Positive</a:t>
            </a:r>
            <a:r>
              <a:rPr sz="1200" spc="-10" dirty="0">
                <a:latin typeface="Arial Black"/>
                <a:cs typeface="Arial Black"/>
              </a:rPr>
              <a:t> </a:t>
            </a:r>
            <a:r>
              <a:rPr sz="1200" spc="-10" dirty="0">
                <a:latin typeface="Lucida Sans Unicode"/>
                <a:cs typeface="Lucida Sans Unicode"/>
              </a:rPr>
              <a:t>reviews.</a:t>
            </a:r>
            <a:endParaRPr sz="1200">
              <a:latin typeface="Lucida Sans Unicode"/>
              <a:cs typeface="Lucida Sans Unicode"/>
            </a:endParaRPr>
          </a:p>
          <a:p>
            <a:pPr marL="12700">
              <a:lnSpc>
                <a:spcPct val="100000"/>
              </a:lnSpc>
              <a:spcBef>
                <a:spcPts val="1240"/>
              </a:spcBef>
            </a:pPr>
            <a:r>
              <a:rPr sz="1400" spc="-175" dirty="0">
                <a:latin typeface="Arial Black"/>
                <a:cs typeface="Arial Black"/>
              </a:rPr>
              <a:t>5.</a:t>
            </a:r>
            <a:r>
              <a:rPr sz="1400" spc="-5" dirty="0">
                <a:latin typeface="Arial Black"/>
                <a:cs typeface="Arial Black"/>
              </a:rPr>
              <a:t> </a:t>
            </a:r>
            <a:r>
              <a:rPr sz="1400" spc="-105" dirty="0">
                <a:latin typeface="Arial Black"/>
                <a:cs typeface="Arial Black"/>
              </a:rPr>
              <a:t>Reporting</a:t>
            </a:r>
            <a:r>
              <a:rPr sz="1400" spc="-45" dirty="0">
                <a:latin typeface="Arial Black"/>
                <a:cs typeface="Arial Black"/>
              </a:rPr>
              <a:t> </a:t>
            </a:r>
            <a:r>
              <a:rPr sz="1400" spc="-10" dirty="0">
                <a:latin typeface="Arial Black"/>
                <a:cs typeface="Arial Black"/>
              </a:rPr>
              <a:t>Structure</a:t>
            </a:r>
            <a:endParaRPr sz="1400">
              <a:latin typeface="Arial Black"/>
              <a:cs typeface="Arial Black"/>
            </a:endParaRPr>
          </a:p>
          <a:p>
            <a:pPr marL="12700">
              <a:lnSpc>
                <a:spcPct val="100000"/>
              </a:lnSpc>
              <a:spcBef>
                <a:spcPts val="1520"/>
              </a:spcBef>
            </a:pPr>
            <a:r>
              <a:rPr sz="1200" spc="-100" dirty="0">
                <a:latin typeface="Arial Black"/>
                <a:cs typeface="Arial Black"/>
              </a:rPr>
              <a:t>Summary</a:t>
            </a:r>
            <a:r>
              <a:rPr sz="1200" spc="-65" dirty="0">
                <a:latin typeface="Arial Black"/>
                <a:cs typeface="Arial Black"/>
              </a:rPr>
              <a:t> </a:t>
            </a:r>
            <a:r>
              <a:rPr sz="1200" spc="-70" dirty="0">
                <a:latin typeface="Arial Black"/>
                <a:cs typeface="Arial Black"/>
              </a:rPr>
              <a:t>of</a:t>
            </a:r>
            <a:r>
              <a:rPr sz="1200" spc="-65" dirty="0">
                <a:latin typeface="Arial Black"/>
                <a:cs typeface="Arial Black"/>
              </a:rPr>
              <a:t> </a:t>
            </a:r>
            <a:r>
              <a:rPr sz="1200" spc="-85" dirty="0">
                <a:latin typeface="Arial Black"/>
                <a:cs typeface="Arial Black"/>
              </a:rPr>
              <a:t>Findings</a:t>
            </a:r>
            <a:r>
              <a:rPr sz="1200" spc="-60" dirty="0">
                <a:latin typeface="Arial Black"/>
                <a:cs typeface="Arial Black"/>
              </a:rPr>
              <a:t> </a:t>
            </a:r>
            <a:r>
              <a:rPr sz="1200" spc="-10" dirty="0">
                <a:latin typeface="Arial Black"/>
                <a:cs typeface="Arial Black"/>
              </a:rPr>
              <a:t>Includes:</a:t>
            </a:r>
            <a:endParaRPr sz="1200">
              <a:latin typeface="Arial Black"/>
              <a:cs typeface="Arial Black"/>
            </a:endParaRPr>
          </a:p>
          <a:p>
            <a:pPr marL="274955" marR="2980055">
              <a:lnSpc>
                <a:spcPct val="120000"/>
              </a:lnSpc>
              <a:spcBef>
                <a:spcPts val="1420"/>
              </a:spcBef>
            </a:pPr>
            <a:r>
              <a:rPr sz="1200" spc="-55" dirty="0">
                <a:latin typeface="Lucida Sans Unicode"/>
                <a:cs typeface="Lucida Sans Unicode"/>
              </a:rPr>
              <a:t>Overview</a:t>
            </a:r>
            <a:r>
              <a:rPr sz="1200" spc="-90" dirty="0">
                <a:latin typeface="Lucida Sans Unicode"/>
                <a:cs typeface="Lucida Sans Unicode"/>
              </a:rPr>
              <a:t> </a:t>
            </a:r>
            <a:r>
              <a:rPr sz="1200" spc="-10" dirty="0">
                <a:latin typeface="Lucida Sans Unicode"/>
                <a:cs typeface="Lucida Sans Unicode"/>
              </a:rPr>
              <a:t>of</a:t>
            </a:r>
            <a:r>
              <a:rPr sz="1200" spc="-114" dirty="0">
                <a:latin typeface="Lucida Sans Unicode"/>
                <a:cs typeface="Lucida Sans Unicode"/>
              </a:rPr>
              <a:t> </a:t>
            </a:r>
            <a:r>
              <a:rPr sz="1200" spc="-40" dirty="0">
                <a:latin typeface="Arial Black"/>
                <a:cs typeface="Arial Black"/>
              </a:rPr>
              <a:t>data</a:t>
            </a:r>
            <a:r>
              <a:rPr sz="1200" spc="-105" dirty="0">
                <a:latin typeface="Arial Black"/>
                <a:cs typeface="Arial Black"/>
              </a:rPr>
              <a:t> </a:t>
            </a:r>
            <a:r>
              <a:rPr sz="1200" spc="-50" dirty="0">
                <a:latin typeface="Arial Black"/>
                <a:cs typeface="Arial Black"/>
              </a:rPr>
              <a:t>collection</a:t>
            </a:r>
            <a:r>
              <a:rPr sz="1200" spc="-95" dirty="0">
                <a:latin typeface="Arial Black"/>
                <a:cs typeface="Arial Black"/>
              </a:rPr>
              <a:t> </a:t>
            </a:r>
            <a:r>
              <a:rPr sz="1200" spc="-40" dirty="0">
                <a:latin typeface="Arial Black"/>
                <a:cs typeface="Arial Black"/>
              </a:rPr>
              <a:t>and</a:t>
            </a:r>
            <a:r>
              <a:rPr sz="1200" spc="-105" dirty="0">
                <a:latin typeface="Arial Black"/>
                <a:cs typeface="Arial Black"/>
              </a:rPr>
              <a:t> </a:t>
            </a:r>
            <a:r>
              <a:rPr sz="1200" spc="-30" dirty="0">
                <a:latin typeface="Arial Black"/>
                <a:cs typeface="Arial Black"/>
              </a:rPr>
              <a:t>cleaning</a:t>
            </a:r>
            <a:r>
              <a:rPr sz="1200" spc="-30" dirty="0">
                <a:latin typeface="Lucida Sans Unicode"/>
                <a:cs typeface="Lucida Sans Unicode"/>
              </a:rPr>
              <a:t>. </a:t>
            </a:r>
            <a:r>
              <a:rPr sz="1200" spc="-40" dirty="0">
                <a:latin typeface="Arial Black"/>
                <a:cs typeface="Arial Black"/>
              </a:rPr>
              <a:t>Sentiment</a:t>
            </a:r>
            <a:r>
              <a:rPr sz="1200" spc="-80" dirty="0">
                <a:latin typeface="Arial Black"/>
                <a:cs typeface="Arial Black"/>
              </a:rPr>
              <a:t> </a:t>
            </a:r>
            <a:r>
              <a:rPr sz="1200" spc="-40" dirty="0">
                <a:latin typeface="Arial Black"/>
                <a:cs typeface="Arial Black"/>
              </a:rPr>
              <a:t>Analysis</a:t>
            </a:r>
            <a:r>
              <a:rPr sz="1200" spc="-90" dirty="0">
                <a:latin typeface="Arial Black"/>
                <a:cs typeface="Arial Black"/>
              </a:rPr>
              <a:t> </a:t>
            </a:r>
            <a:r>
              <a:rPr sz="1200" spc="-10" dirty="0">
                <a:latin typeface="Arial Black"/>
                <a:cs typeface="Arial Black"/>
              </a:rPr>
              <a:t>Results</a:t>
            </a:r>
            <a:r>
              <a:rPr sz="1200" spc="-10" dirty="0">
                <a:latin typeface="Lucida Sans Unicode"/>
                <a:cs typeface="Lucida Sans Unicode"/>
              </a:rPr>
              <a:t>:</a:t>
            </a:r>
            <a:endParaRPr sz="1200">
              <a:latin typeface="Lucida Sans Unicode"/>
              <a:cs typeface="Lucida Sans Unicode"/>
            </a:endParaRPr>
          </a:p>
          <a:p>
            <a:pPr marL="524510" marR="3617595">
              <a:lnSpc>
                <a:spcPct val="114999"/>
              </a:lnSpc>
            </a:pPr>
            <a:r>
              <a:rPr sz="1200" spc="-10" dirty="0">
                <a:latin typeface="Lucida Sans Unicode"/>
                <a:cs typeface="Lucida Sans Unicode"/>
              </a:rPr>
              <a:t>Distribution</a:t>
            </a:r>
            <a:r>
              <a:rPr sz="1200" spc="5" dirty="0">
                <a:latin typeface="Lucida Sans Unicode"/>
                <a:cs typeface="Lucida Sans Unicode"/>
              </a:rPr>
              <a:t> </a:t>
            </a:r>
            <a:r>
              <a:rPr sz="1200" dirty="0">
                <a:latin typeface="Lucida Sans Unicode"/>
                <a:cs typeface="Lucida Sans Unicode"/>
              </a:rPr>
              <a:t>of</a:t>
            </a:r>
            <a:r>
              <a:rPr sz="1200" spc="-15" dirty="0">
                <a:latin typeface="Lucida Sans Unicode"/>
                <a:cs typeface="Lucida Sans Unicode"/>
              </a:rPr>
              <a:t> </a:t>
            </a:r>
            <a:r>
              <a:rPr sz="1200" spc="-10" dirty="0">
                <a:latin typeface="Lucida Sans Unicode"/>
                <a:cs typeface="Lucida Sans Unicode"/>
              </a:rPr>
              <a:t>sentiments. </a:t>
            </a:r>
            <a:r>
              <a:rPr sz="1200" dirty="0">
                <a:latin typeface="Lucida Sans Unicode"/>
                <a:cs typeface="Lucida Sans Unicode"/>
              </a:rPr>
              <a:t>Average</a:t>
            </a:r>
            <a:r>
              <a:rPr sz="1200" spc="-55" dirty="0">
                <a:latin typeface="Lucida Sans Unicode"/>
                <a:cs typeface="Lucida Sans Unicode"/>
              </a:rPr>
              <a:t> </a:t>
            </a:r>
            <a:r>
              <a:rPr sz="1200" dirty="0">
                <a:latin typeface="Lucida Sans Unicode"/>
                <a:cs typeface="Lucida Sans Unicode"/>
              </a:rPr>
              <a:t>sentiment</a:t>
            </a:r>
            <a:r>
              <a:rPr sz="1200" spc="-30" dirty="0">
                <a:latin typeface="Lucida Sans Unicode"/>
                <a:cs typeface="Lucida Sans Unicode"/>
              </a:rPr>
              <a:t> </a:t>
            </a:r>
            <a:r>
              <a:rPr sz="1200" dirty="0">
                <a:latin typeface="Lucida Sans Unicode"/>
                <a:cs typeface="Lucida Sans Unicode"/>
              </a:rPr>
              <a:t>per</a:t>
            </a:r>
            <a:r>
              <a:rPr sz="1200" spc="-45" dirty="0">
                <a:latin typeface="Lucida Sans Unicode"/>
                <a:cs typeface="Lucida Sans Unicode"/>
              </a:rPr>
              <a:t> </a:t>
            </a:r>
            <a:r>
              <a:rPr sz="1200" spc="-10" dirty="0">
                <a:latin typeface="Lucida Sans Unicode"/>
                <a:cs typeface="Lucida Sans Unicode"/>
              </a:rPr>
              <a:t>rating.</a:t>
            </a:r>
            <a:endParaRPr sz="1200">
              <a:latin typeface="Lucida Sans Unicode"/>
              <a:cs typeface="Lucida Sans Unicode"/>
            </a:endParaRPr>
          </a:p>
          <a:p>
            <a:pPr marL="280670">
              <a:lnSpc>
                <a:spcPct val="100000"/>
              </a:lnSpc>
              <a:spcBef>
                <a:spcPts val="240"/>
              </a:spcBef>
            </a:pPr>
            <a:r>
              <a:rPr sz="1200" spc="-10" dirty="0">
                <a:latin typeface="Arial Black"/>
                <a:cs typeface="Arial Black"/>
              </a:rPr>
              <a:t>Insights</a:t>
            </a:r>
            <a:r>
              <a:rPr sz="1200" spc="-10" dirty="0">
                <a:latin typeface="Lucida Sans Unicode"/>
                <a:cs typeface="Lucida Sans Unicode"/>
              </a:rPr>
              <a:t>:</a:t>
            </a:r>
            <a:endParaRPr sz="1200">
              <a:latin typeface="Lucida Sans Unicode"/>
              <a:cs typeface="Lucida Sans Unicode"/>
            </a:endParaRPr>
          </a:p>
          <a:p>
            <a:pPr marL="524510">
              <a:lnSpc>
                <a:spcPct val="100000"/>
              </a:lnSpc>
              <a:spcBef>
                <a:spcPts val="219"/>
              </a:spcBef>
            </a:pPr>
            <a:r>
              <a:rPr sz="1200" dirty="0">
                <a:latin typeface="Lucida Sans Unicode"/>
                <a:cs typeface="Lucida Sans Unicode"/>
              </a:rPr>
              <a:t>Key</a:t>
            </a:r>
            <a:r>
              <a:rPr sz="1200" spc="-30" dirty="0">
                <a:latin typeface="Lucida Sans Unicode"/>
                <a:cs typeface="Lucida Sans Unicode"/>
              </a:rPr>
              <a:t> </a:t>
            </a:r>
            <a:r>
              <a:rPr sz="1200" spc="-10" dirty="0">
                <a:latin typeface="Lucida Sans Unicode"/>
                <a:cs typeface="Lucida Sans Unicode"/>
              </a:rPr>
              <a:t>trends.</a:t>
            </a:r>
            <a:endParaRPr sz="1200">
              <a:latin typeface="Lucida Sans Unicode"/>
              <a:cs typeface="Lucida Sans Unicode"/>
            </a:endParaRPr>
          </a:p>
          <a:p>
            <a:pPr marL="539750">
              <a:lnSpc>
                <a:spcPct val="100000"/>
              </a:lnSpc>
              <a:spcBef>
                <a:spcPts val="240"/>
              </a:spcBef>
            </a:pPr>
            <a:r>
              <a:rPr sz="1200" spc="-10" dirty="0">
                <a:latin typeface="Lucida Sans Unicode"/>
                <a:cs typeface="Lucida Sans Unicode"/>
              </a:rPr>
              <a:t>Issues</a:t>
            </a:r>
            <a:r>
              <a:rPr sz="1200" spc="-55" dirty="0">
                <a:latin typeface="Lucida Sans Unicode"/>
                <a:cs typeface="Lucida Sans Unicode"/>
              </a:rPr>
              <a:t> </a:t>
            </a:r>
            <a:r>
              <a:rPr sz="1200" dirty="0">
                <a:latin typeface="Lucida Sans Unicode"/>
                <a:cs typeface="Lucida Sans Unicode"/>
              </a:rPr>
              <a:t>and</a:t>
            </a:r>
            <a:r>
              <a:rPr sz="1200" spc="-35" dirty="0">
                <a:latin typeface="Lucida Sans Unicode"/>
                <a:cs typeface="Lucida Sans Unicode"/>
              </a:rPr>
              <a:t> </a:t>
            </a:r>
            <a:r>
              <a:rPr sz="1200" spc="-10" dirty="0">
                <a:latin typeface="Lucida Sans Unicode"/>
                <a:cs typeface="Lucida Sans Unicode"/>
              </a:rPr>
              <a:t>highlights.</a:t>
            </a:r>
            <a:endParaRPr sz="1200">
              <a:latin typeface="Lucida Sans Unicode"/>
              <a:cs typeface="Lucida Sans Unicode"/>
            </a:endParaRPr>
          </a:p>
          <a:p>
            <a:pPr marL="274955">
              <a:lnSpc>
                <a:spcPct val="100000"/>
              </a:lnSpc>
              <a:spcBef>
                <a:spcPts val="235"/>
              </a:spcBef>
            </a:pPr>
            <a:r>
              <a:rPr sz="1200" spc="-10" dirty="0">
                <a:latin typeface="Arial Black"/>
                <a:cs typeface="Arial Black"/>
              </a:rPr>
              <a:t>Recommendations</a:t>
            </a:r>
            <a:r>
              <a:rPr sz="1200" spc="-10" dirty="0">
                <a:latin typeface="Lucida Sans Unicode"/>
                <a:cs typeface="Lucida Sans Unicode"/>
              </a:rPr>
              <a:t>:</a:t>
            </a:r>
            <a:endParaRPr sz="1200">
              <a:latin typeface="Lucida Sans Unicode"/>
              <a:cs typeface="Lucida Sans Unicode"/>
            </a:endParaRPr>
          </a:p>
          <a:p>
            <a:pPr marL="534035" marR="3264535" indent="-12700">
              <a:lnSpc>
                <a:spcPct val="113300"/>
              </a:lnSpc>
              <a:spcBef>
                <a:spcPts val="195"/>
              </a:spcBef>
            </a:pPr>
            <a:r>
              <a:rPr sz="1200" spc="-10" dirty="0">
                <a:latin typeface="Lucida Sans Unicode"/>
                <a:cs typeface="Lucida Sans Unicode"/>
              </a:rPr>
              <a:t>Product</a:t>
            </a:r>
            <a:r>
              <a:rPr sz="1200" spc="-55" dirty="0">
                <a:latin typeface="Lucida Sans Unicode"/>
                <a:cs typeface="Lucida Sans Unicode"/>
              </a:rPr>
              <a:t> </a:t>
            </a:r>
            <a:r>
              <a:rPr sz="1200" spc="-10" dirty="0">
                <a:latin typeface="Lucida Sans Unicode"/>
                <a:cs typeface="Lucida Sans Unicode"/>
              </a:rPr>
              <a:t>improvement</a:t>
            </a:r>
            <a:r>
              <a:rPr sz="1200" spc="-55" dirty="0">
                <a:latin typeface="Lucida Sans Unicode"/>
                <a:cs typeface="Lucida Sans Unicode"/>
              </a:rPr>
              <a:t> </a:t>
            </a:r>
            <a:r>
              <a:rPr sz="1200" spc="-10" dirty="0">
                <a:latin typeface="Lucida Sans Unicode"/>
                <a:cs typeface="Lucida Sans Unicode"/>
              </a:rPr>
              <a:t>suggestions. Marketing</a:t>
            </a:r>
            <a:r>
              <a:rPr sz="1200" spc="-70" dirty="0">
                <a:latin typeface="Lucida Sans Unicode"/>
                <a:cs typeface="Lucida Sans Unicode"/>
              </a:rPr>
              <a:t> </a:t>
            </a:r>
            <a:r>
              <a:rPr sz="1200" spc="-10" dirty="0">
                <a:latin typeface="Lucida Sans Unicode"/>
                <a:cs typeface="Lucida Sans Unicode"/>
              </a:rPr>
              <a:t>strategy</a:t>
            </a:r>
            <a:r>
              <a:rPr sz="1200" spc="-85" dirty="0">
                <a:latin typeface="Lucida Sans Unicode"/>
                <a:cs typeface="Lucida Sans Unicode"/>
              </a:rPr>
              <a:t> </a:t>
            </a:r>
            <a:r>
              <a:rPr sz="1200" spc="-10" dirty="0">
                <a:latin typeface="Lucida Sans Unicode"/>
                <a:cs typeface="Lucida Sans Unicode"/>
              </a:rPr>
              <a:t>enhancements.</a:t>
            </a:r>
            <a:endParaRPr sz="1200">
              <a:latin typeface="Lucida Sans Unicode"/>
              <a:cs typeface="Lucida Sans Unicode"/>
            </a:endParaRPr>
          </a:p>
        </p:txBody>
      </p:sp>
      <p:pic>
        <p:nvPicPr>
          <p:cNvPr id="3" name="object 3"/>
          <p:cNvPicPr/>
          <p:nvPr/>
        </p:nvPicPr>
        <p:blipFill>
          <a:blip r:embed="rId2" cstate="print"/>
          <a:stretch>
            <a:fillRect/>
          </a:stretch>
        </p:blipFill>
        <p:spPr>
          <a:xfrm>
            <a:off x="471805" y="1634997"/>
            <a:ext cx="65404" cy="65404"/>
          </a:xfrm>
          <a:prstGeom prst="rect">
            <a:avLst/>
          </a:prstGeom>
        </p:spPr>
      </p:pic>
      <p:pic>
        <p:nvPicPr>
          <p:cNvPr id="4" name="object 4"/>
          <p:cNvPicPr/>
          <p:nvPr/>
        </p:nvPicPr>
        <p:blipFill>
          <a:blip r:embed="rId2" cstate="print"/>
          <a:stretch>
            <a:fillRect/>
          </a:stretch>
        </p:blipFill>
        <p:spPr>
          <a:xfrm>
            <a:off x="471805" y="1845690"/>
            <a:ext cx="65404" cy="65404"/>
          </a:xfrm>
          <a:prstGeom prst="rect">
            <a:avLst/>
          </a:prstGeom>
        </p:spPr>
      </p:pic>
      <p:pic>
        <p:nvPicPr>
          <p:cNvPr id="5" name="object 5"/>
          <p:cNvPicPr/>
          <p:nvPr/>
        </p:nvPicPr>
        <p:blipFill>
          <a:blip r:embed="rId2" cstate="print"/>
          <a:stretch>
            <a:fillRect/>
          </a:stretch>
        </p:blipFill>
        <p:spPr>
          <a:xfrm>
            <a:off x="471805" y="2072766"/>
            <a:ext cx="65404" cy="65404"/>
          </a:xfrm>
          <a:prstGeom prst="rect">
            <a:avLst/>
          </a:prstGeom>
        </p:spPr>
      </p:pic>
      <p:pic>
        <p:nvPicPr>
          <p:cNvPr id="6" name="object 6"/>
          <p:cNvPicPr/>
          <p:nvPr/>
        </p:nvPicPr>
        <p:blipFill>
          <a:blip r:embed="rId2" cstate="print"/>
          <a:stretch>
            <a:fillRect/>
          </a:stretch>
        </p:blipFill>
        <p:spPr>
          <a:xfrm>
            <a:off x="471805" y="2806572"/>
            <a:ext cx="65404" cy="65404"/>
          </a:xfrm>
          <a:prstGeom prst="rect">
            <a:avLst/>
          </a:prstGeom>
        </p:spPr>
      </p:pic>
      <p:pic>
        <p:nvPicPr>
          <p:cNvPr id="7" name="object 7"/>
          <p:cNvPicPr/>
          <p:nvPr/>
        </p:nvPicPr>
        <p:blipFill>
          <a:blip r:embed="rId2" cstate="print"/>
          <a:stretch>
            <a:fillRect/>
          </a:stretch>
        </p:blipFill>
        <p:spPr>
          <a:xfrm>
            <a:off x="471805" y="3013201"/>
            <a:ext cx="65404" cy="65404"/>
          </a:xfrm>
          <a:prstGeom prst="rect">
            <a:avLst/>
          </a:prstGeom>
        </p:spPr>
      </p:pic>
      <p:pic>
        <p:nvPicPr>
          <p:cNvPr id="8" name="object 8"/>
          <p:cNvPicPr/>
          <p:nvPr/>
        </p:nvPicPr>
        <p:blipFill>
          <a:blip r:embed="rId2" cstate="print"/>
          <a:stretch>
            <a:fillRect/>
          </a:stretch>
        </p:blipFill>
        <p:spPr>
          <a:xfrm>
            <a:off x="471805" y="3225037"/>
            <a:ext cx="65404" cy="65404"/>
          </a:xfrm>
          <a:prstGeom prst="rect">
            <a:avLst/>
          </a:prstGeom>
        </p:spPr>
      </p:pic>
      <p:pic>
        <p:nvPicPr>
          <p:cNvPr id="9" name="object 9"/>
          <p:cNvPicPr/>
          <p:nvPr/>
        </p:nvPicPr>
        <p:blipFill>
          <a:blip r:embed="rId2" cstate="print"/>
          <a:stretch>
            <a:fillRect/>
          </a:stretch>
        </p:blipFill>
        <p:spPr>
          <a:xfrm>
            <a:off x="471805" y="3973702"/>
            <a:ext cx="65404" cy="65404"/>
          </a:xfrm>
          <a:prstGeom prst="rect">
            <a:avLst/>
          </a:prstGeom>
        </p:spPr>
      </p:pic>
      <p:pic>
        <p:nvPicPr>
          <p:cNvPr id="10" name="object 10"/>
          <p:cNvPicPr/>
          <p:nvPr/>
        </p:nvPicPr>
        <p:blipFill>
          <a:blip r:embed="rId2" cstate="print"/>
          <a:stretch>
            <a:fillRect/>
          </a:stretch>
        </p:blipFill>
        <p:spPr>
          <a:xfrm>
            <a:off x="471805" y="4185538"/>
            <a:ext cx="65404" cy="65405"/>
          </a:xfrm>
          <a:prstGeom prst="rect">
            <a:avLst/>
          </a:prstGeom>
        </p:spPr>
      </p:pic>
      <p:pic>
        <p:nvPicPr>
          <p:cNvPr id="11" name="object 11"/>
          <p:cNvPicPr/>
          <p:nvPr/>
        </p:nvPicPr>
        <p:blipFill>
          <a:blip r:embed="rId2" cstate="print"/>
          <a:stretch>
            <a:fillRect/>
          </a:stretch>
        </p:blipFill>
        <p:spPr>
          <a:xfrm>
            <a:off x="471805" y="4935600"/>
            <a:ext cx="65404" cy="65404"/>
          </a:xfrm>
          <a:prstGeom prst="rect">
            <a:avLst/>
          </a:prstGeom>
        </p:spPr>
      </p:pic>
      <p:pic>
        <p:nvPicPr>
          <p:cNvPr id="12" name="object 12"/>
          <p:cNvPicPr/>
          <p:nvPr/>
        </p:nvPicPr>
        <p:blipFill>
          <a:blip r:embed="rId2" cstate="print"/>
          <a:stretch>
            <a:fillRect/>
          </a:stretch>
        </p:blipFill>
        <p:spPr>
          <a:xfrm>
            <a:off x="471805" y="5153786"/>
            <a:ext cx="65404" cy="65404"/>
          </a:xfrm>
          <a:prstGeom prst="rect">
            <a:avLst/>
          </a:prstGeom>
        </p:spPr>
      </p:pic>
      <p:pic>
        <p:nvPicPr>
          <p:cNvPr id="13" name="object 13"/>
          <p:cNvPicPr/>
          <p:nvPr/>
        </p:nvPicPr>
        <p:blipFill>
          <a:blip r:embed="rId3" cstate="print"/>
          <a:stretch>
            <a:fillRect/>
          </a:stretch>
        </p:blipFill>
        <p:spPr>
          <a:xfrm>
            <a:off x="699769" y="5380989"/>
            <a:ext cx="66040" cy="66039"/>
          </a:xfrm>
          <a:prstGeom prst="rect">
            <a:avLst/>
          </a:prstGeom>
        </p:spPr>
      </p:pic>
      <p:pic>
        <p:nvPicPr>
          <p:cNvPr id="14" name="object 14"/>
          <p:cNvPicPr/>
          <p:nvPr/>
        </p:nvPicPr>
        <p:blipFill>
          <a:blip r:embed="rId3" cstate="print"/>
          <a:stretch>
            <a:fillRect/>
          </a:stretch>
        </p:blipFill>
        <p:spPr>
          <a:xfrm>
            <a:off x="699769" y="5597397"/>
            <a:ext cx="66040" cy="66039"/>
          </a:xfrm>
          <a:prstGeom prst="rect">
            <a:avLst/>
          </a:prstGeom>
        </p:spPr>
      </p:pic>
      <p:pic>
        <p:nvPicPr>
          <p:cNvPr id="15" name="object 15"/>
          <p:cNvPicPr/>
          <p:nvPr/>
        </p:nvPicPr>
        <p:blipFill>
          <a:blip r:embed="rId2" cstate="print"/>
          <a:stretch>
            <a:fillRect/>
          </a:stretch>
        </p:blipFill>
        <p:spPr>
          <a:xfrm>
            <a:off x="471805" y="6339331"/>
            <a:ext cx="65404" cy="65404"/>
          </a:xfrm>
          <a:prstGeom prst="rect">
            <a:avLst/>
          </a:prstGeom>
        </p:spPr>
      </p:pic>
      <p:pic>
        <p:nvPicPr>
          <p:cNvPr id="16" name="object 16"/>
          <p:cNvPicPr/>
          <p:nvPr/>
        </p:nvPicPr>
        <p:blipFill>
          <a:blip r:embed="rId2" cstate="print"/>
          <a:stretch>
            <a:fillRect/>
          </a:stretch>
        </p:blipFill>
        <p:spPr>
          <a:xfrm>
            <a:off x="471805" y="6556375"/>
            <a:ext cx="65404" cy="65404"/>
          </a:xfrm>
          <a:prstGeom prst="rect">
            <a:avLst/>
          </a:prstGeom>
        </p:spPr>
      </p:pic>
      <p:pic>
        <p:nvPicPr>
          <p:cNvPr id="17" name="object 17"/>
          <p:cNvPicPr/>
          <p:nvPr/>
        </p:nvPicPr>
        <p:blipFill>
          <a:blip r:embed="rId2" cstate="print"/>
          <a:stretch>
            <a:fillRect/>
          </a:stretch>
        </p:blipFill>
        <p:spPr>
          <a:xfrm>
            <a:off x="471805" y="6777101"/>
            <a:ext cx="65404" cy="65404"/>
          </a:xfrm>
          <a:prstGeom prst="rect">
            <a:avLst/>
          </a:prstGeom>
        </p:spPr>
      </p:pic>
      <p:pic>
        <p:nvPicPr>
          <p:cNvPr id="18" name="object 18"/>
          <p:cNvPicPr/>
          <p:nvPr/>
        </p:nvPicPr>
        <p:blipFill>
          <a:blip r:embed="rId2" cstate="print"/>
          <a:stretch>
            <a:fillRect/>
          </a:stretch>
        </p:blipFill>
        <p:spPr>
          <a:xfrm>
            <a:off x="471805" y="7906639"/>
            <a:ext cx="65404" cy="65405"/>
          </a:xfrm>
          <a:prstGeom prst="rect">
            <a:avLst/>
          </a:prstGeom>
        </p:spPr>
      </p:pic>
      <p:pic>
        <p:nvPicPr>
          <p:cNvPr id="19" name="object 19"/>
          <p:cNvPicPr/>
          <p:nvPr/>
        </p:nvPicPr>
        <p:blipFill>
          <a:blip r:embed="rId2" cstate="print"/>
          <a:stretch>
            <a:fillRect/>
          </a:stretch>
        </p:blipFill>
        <p:spPr>
          <a:xfrm>
            <a:off x="471805" y="8118475"/>
            <a:ext cx="65404" cy="65405"/>
          </a:xfrm>
          <a:prstGeom prst="rect">
            <a:avLst/>
          </a:prstGeom>
        </p:spPr>
      </p:pic>
      <p:pic>
        <p:nvPicPr>
          <p:cNvPr id="20" name="object 20"/>
          <p:cNvPicPr/>
          <p:nvPr/>
        </p:nvPicPr>
        <p:blipFill>
          <a:blip r:embed="rId3" cstate="print"/>
          <a:stretch>
            <a:fillRect/>
          </a:stretch>
        </p:blipFill>
        <p:spPr>
          <a:xfrm>
            <a:off x="699769" y="8352663"/>
            <a:ext cx="66040" cy="66039"/>
          </a:xfrm>
          <a:prstGeom prst="rect">
            <a:avLst/>
          </a:prstGeom>
        </p:spPr>
      </p:pic>
      <p:pic>
        <p:nvPicPr>
          <p:cNvPr id="21" name="object 21"/>
          <p:cNvPicPr/>
          <p:nvPr/>
        </p:nvPicPr>
        <p:blipFill>
          <a:blip r:embed="rId3" cstate="print"/>
          <a:stretch>
            <a:fillRect/>
          </a:stretch>
        </p:blipFill>
        <p:spPr>
          <a:xfrm>
            <a:off x="699769" y="8559038"/>
            <a:ext cx="66040" cy="66039"/>
          </a:xfrm>
          <a:prstGeom prst="rect">
            <a:avLst/>
          </a:prstGeom>
        </p:spPr>
      </p:pic>
      <p:pic>
        <p:nvPicPr>
          <p:cNvPr id="22" name="object 22"/>
          <p:cNvPicPr/>
          <p:nvPr/>
        </p:nvPicPr>
        <p:blipFill>
          <a:blip r:embed="rId2" cstate="print"/>
          <a:stretch>
            <a:fillRect/>
          </a:stretch>
        </p:blipFill>
        <p:spPr>
          <a:xfrm>
            <a:off x="471805" y="8776461"/>
            <a:ext cx="65404" cy="65405"/>
          </a:xfrm>
          <a:prstGeom prst="rect">
            <a:avLst/>
          </a:prstGeom>
        </p:spPr>
      </p:pic>
      <p:pic>
        <p:nvPicPr>
          <p:cNvPr id="23" name="object 23"/>
          <p:cNvPicPr/>
          <p:nvPr/>
        </p:nvPicPr>
        <p:blipFill>
          <a:blip r:embed="rId3" cstate="print"/>
          <a:stretch>
            <a:fillRect/>
          </a:stretch>
        </p:blipFill>
        <p:spPr>
          <a:xfrm>
            <a:off x="699769" y="8989440"/>
            <a:ext cx="66040" cy="66039"/>
          </a:xfrm>
          <a:prstGeom prst="rect">
            <a:avLst/>
          </a:prstGeom>
        </p:spPr>
      </p:pic>
      <p:pic>
        <p:nvPicPr>
          <p:cNvPr id="24" name="object 24"/>
          <p:cNvPicPr/>
          <p:nvPr/>
        </p:nvPicPr>
        <p:blipFill>
          <a:blip r:embed="rId3" cstate="print"/>
          <a:stretch>
            <a:fillRect/>
          </a:stretch>
        </p:blipFill>
        <p:spPr>
          <a:xfrm>
            <a:off x="699769" y="9197213"/>
            <a:ext cx="66040" cy="66040"/>
          </a:xfrm>
          <a:prstGeom prst="rect">
            <a:avLst/>
          </a:prstGeom>
        </p:spPr>
      </p:pic>
      <p:pic>
        <p:nvPicPr>
          <p:cNvPr id="25" name="object 25"/>
          <p:cNvPicPr/>
          <p:nvPr/>
        </p:nvPicPr>
        <p:blipFill>
          <a:blip r:embed="rId2" cstate="print"/>
          <a:stretch>
            <a:fillRect/>
          </a:stretch>
        </p:blipFill>
        <p:spPr>
          <a:xfrm>
            <a:off x="471805" y="9418675"/>
            <a:ext cx="65404" cy="65405"/>
          </a:xfrm>
          <a:prstGeom prst="rect">
            <a:avLst/>
          </a:prstGeom>
        </p:spPr>
      </p:pic>
      <p:pic>
        <p:nvPicPr>
          <p:cNvPr id="26" name="object 26"/>
          <p:cNvPicPr/>
          <p:nvPr/>
        </p:nvPicPr>
        <p:blipFill>
          <a:blip r:embed="rId3" cstate="print"/>
          <a:stretch>
            <a:fillRect/>
          </a:stretch>
        </p:blipFill>
        <p:spPr>
          <a:xfrm>
            <a:off x="699769" y="9613734"/>
            <a:ext cx="66040" cy="66040"/>
          </a:xfrm>
          <a:prstGeom prst="rect">
            <a:avLst/>
          </a:prstGeom>
        </p:spPr>
      </p:pic>
      <p:pic>
        <p:nvPicPr>
          <p:cNvPr id="27" name="object 27"/>
          <p:cNvPicPr/>
          <p:nvPr/>
        </p:nvPicPr>
        <p:blipFill>
          <a:blip r:embed="rId3" cstate="print"/>
          <a:stretch>
            <a:fillRect/>
          </a:stretch>
        </p:blipFill>
        <p:spPr>
          <a:xfrm>
            <a:off x="699769" y="9827920"/>
            <a:ext cx="66040" cy="660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773938"/>
            <a:ext cx="6698615" cy="653415"/>
          </a:xfrm>
          <a:prstGeom prst="rect">
            <a:avLst/>
          </a:prstGeom>
        </p:spPr>
        <p:txBody>
          <a:bodyPr vert="horz" wrap="square" lIns="0" tIns="12700" rIns="0" bIns="0" rtlCol="0">
            <a:spAutoFit/>
          </a:bodyPr>
          <a:lstStyle/>
          <a:p>
            <a:pPr marL="12700" marR="5080">
              <a:lnSpc>
                <a:spcPct val="114399"/>
              </a:lnSpc>
              <a:spcBef>
                <a:spcPts val="100"/>
              </a:spcBef>
            </a:pPr>
            <a:r>
              <a:rPr sz="1800" spc="-135" dirty="0">
                <a:solidFill>
                  <a:srgbClr val="0049AC"/>
                </a:solidFill>
                <a:latin typeface="Arial Black"/>
                <a:cs typeface="Arial Black"/>
              </a:rPr>
              <a:t>Sentiment</a:t>
            </a:r>
            <a:r>
              <a:rPr sz="1800" spc="-105" dirty="0">
                <a:solidFill>
                  <a:srgbClr val="0049AC"/>
                </a:solidFill>
                <a:latin typeface="Arial Black"/>
                <a:cs typeface="Arial Black"/>
              </a:rPr>
              <a:t> </a:t>
            </a:r>
            <a:r>
              <a:rPr sz="1800" spc="-125" dirty="0">
                <a:solidFill>
                  <a:srgbClr val="0049AC"/>
                </a:solidFill>
                <a:latin typeface="Arial Black"/>
                <a:cs typeface="Arial Black"/>
              </a:rPr>
              <a:t>Analysis</a:t>
            </a:r>
            <a:r>
              <a:rPr sz="1800" spc="-110" dirty="0">
                <a:solidFill>
                  <a:srgbClr val="0049AC"/>
                </a:solidFill>
                <a:latin typeface="Arial Black"/>
                <a:cs typeface="Arial Black"/>
              </a:rPr>
              <a:t> </a:t>
            </a:r>
            <a:r>
              <a:rPr sz="1800" spc="-125" dirty="0">
                <a:solidFill>
                  <a:srgbClr val="0049AC"/>
                </a:solidFill>
                <a:latin typeface="Arial Black"/>
                <a:cs typeface="Arial Black"/>
              </a:rPr>
              <a:t>Report:</a:t>
            </a:r>
            <a:r>
              <a:rPr sz="1800" spc="-105" dirty="0">
                <a:solidFill>
                  <a:srgbClr val="0049AC"/>
                </a:solidFill>
                <a:latin typeface="Arial Black"/>
                <a:cs typeface="Arial Black"/>
              </a:rPr>
              <a:t> </a:t>
            </a:r>
            <a:r>
              <a:rPr sz="1800" spc="-145" dirty="0">
                <a:solidFill>
                  <a:srgbClr val="0049AC"/>
                </a:solidFill>
                <a:latin typeface="Arial Black"/>
                <a:cs typeface="Arial Black"/>
              </a:rPr>
              <a:t>Customer</a:t>
            </a:r>
            <a:r>
              <a:rPr sz="1800" spc="-110" dirty="0">
                <a:solidFill>
                  <a:srgbClr val="0049AC"/>
                </a:solidFill>
                <a:latin typeface="Arial Black"/>
                <a:cs typeface="Arial Black"/>
              </a:rPr>
              <a:t> </a:t>
            </a:r>
            <a:r>
              <a:rPr sz="1800" spc="-140" dirty="0">
                <a:solidFill>
                  <a:srgbClr val="0049AC"/>
                </a:solidFill>
                <a:latin typeface="Arial Black"/>
                <a:cs typeface="Arial Black"/>
              </a:rPr>
              <a:t>Reviews</a:t>
            </a:r>
            <a:r>
              <a:rPr sz="1800" spc="-85" dirty="0">
                <a:solidFill>
                  <a:srgbClr val="0049AC"/>
                </a:solidFill>
                <a:latin typeface="Arial Black"/>
                <a:cs typeface="Arial Black"/>
              </a:rPr>
              <a:t> </a:t>
            </a:r>
            <a:r>
              <a:rPr sz="1800" spc="-130" dirty="0">
                <a:solidFill>
                  <a:srgbClr val="0049AC"/>
                </a:solidFill>
                <a:latin typeface="Arial Black"/>
                <a:cs typeface="Arial Black"/>
              </a:rPr>
              <a:t>of </a:t>
            </a:r>
            <a:r>
              <a:rPr sz="1800" spc="-135" dirty="0">
                <a:solidFill>
                  <a:srgbClr val="0049AC"/>
                </a:solidFill>
                <a:latin typeface="Arial Black"/>
                <a:cs typeface="Arial Black"/>
              </a:rPr>
              <a:t>the </a:t>
            </a:r>
            <a:r>
              <a:rPr sz="1800" spc="-45" dirty="0">
                <a:solidFill>
                  <a:srgbClr val="0049AC"/>
                </a:solidFill>
                <a:latin typeface="Arial Black"/>
                <a:cs typeface="Arial Black"/>
              </a:rPr>
              <a:t>iPhone </a:t>
            </a:r>
            <a:r>
              <a:rPr sz="1800" spc="-150" dirty="0">
                <a:solidFill>
                  <a:srgbClr val="0049AC"/>
                </a:solidFill>
                <a:latin typeface="Arial Black"/>
                <a:cs typeface="Arial Black"/>
              </a:rPr>
              <a:t>15</a:t>
            </a:r>
            <a:r>
              <a:rPr sz="1800" spc="-35" dirty="0">
                <a:solidFill>
                  <a:srgbClr val="0049AC"/>
                </a:solidFill>
                <a:latin typeface="Arial Black"/>
                <a:cs typeface="Arial Black"/>
              </a:rPr>
              <a:t> </a:t>
            </a:r>
            <a:r>
              <a:rPr sz="1800" spc="-160" dirty="0">
                <a:solidFill>
                  <a:srgbClr val="0049AC"/>
                </a:solidFill>
                <a:latin typeface="Arial Black"/>
                <a:cs typeface="Arial Black"/>
              </a:rPr>
              <a:t>128GB</a:t>
            </a:r>
            <a:r>
              <a:rPr sz="1800" spc="-15" dirty="0">
                <a:solidFill>
                  <a:srgbClr val="0049AC"/>
                </a:solidFill>
                <a:latin typeface="Arial Black"/>
                <a:cs typeface="Arial Black"/>
              </a:rPr>
              <a:t> </a:t>
            </a:r>
            <a:r>
              <a:rPr sz="1800" spc="-150" dirty="0">
                <a:solidFill>
                  <a:srgbClr val="0049AC"/>
                </a:solidFill>
                <a:latin typeface="Arial Black"/>
                <a:cs typeface="Arial Black"/>
              </a:rPr>
              <a:t>on</a:t>
            </a:r>
            <a:r>
              <a:rPr sz="1800" spc="-5" dirty="0">
                <a:solidFill>
                  <a:srgbClr val="0049AC"/>
                </a:solidFill>
                <a:latin typeface="Arial Black"/>
                <a:cs typeface="Arial Black"/>
              </a:rPr>
              <a:t> </a:t>
            </a:r>
            <a:r>
              <a:rPr sz="1800" spc="-10" dirty="0">
                <a:solidFill>
                  <a:srgbClr val="0049AC"/>
                </a:solidFill>
                <a:latin typeface="Arial Black"/>
                <a:cs typeface="Arial Black"/>
              </a:rPr>
              <a:t>Amazon.</a:t>
            </a:r>
            <a:endParaRPr sz="1800">
              <a:latin typeface="Arial Black"/>
              <a:cs typeface="Arial Black"/>
            </a:endParaRPr>
          </a:p>
        </p:txBody>
      </p:sp>
      <p:sp>
        <p:nvSpPr>
          <p:cNvPr id="3" name="object 3"/>
          <p:cNvSpPr txBox="1"/>
          <p:nvPr/>
        </p:nvSpPr>
        <p:spPr>
          <a:xfrm>
            <a:off x="337820" y="1978279"/>
            <a:ext cx="6936105" cy="8312784"/>
          </a:xfrm>
          <a:prstGeom prst="rect">
            <a:avLst/>
          </a:prstGeom>
        </p:spPr>
        <p:txBody>
          <a:bodyPr vert="horz" wrap="square" lIns="0" tIns="11430" rIns="0" bIns="0" rtlCol="0">
            <a:spAutoFit/>
          </a:bodyPr>
          <a:lstStyle/>
          <a:p>
            <a:pPr marL="201295" indent="-177800">
              <a:lnSpc>
                <a:spcPct val="100000"/>
              </a:lnSpc>
              <a:spcBef>
                <a:spcPts val="90"/>
              </a:spcBef>
              <a:buSzPct val="92857"/>
              <a:buFont typeface="Arial Black"/>
              <a:buAutoNum type="arabicPeriod"/>
              <a:tabLst>
                <a:tab pos="201295" algn="l"/>
              </a:tabLst>
            </a:pPr>
            <a:r>
              <a:rPr sz="1400" spc="-125" dirty="0">
                <a:latin typeface="Arial Black"/>
                <a:cs typeface="Arial Black"/>
              </a:rPr>
              <a:t>Data</a:t>
            </a:r>
            <a:r>
              <a:rPr sz="1400" spc="-30" dirty="0">
                <a:latin typeface="Arial Black"/>
                <a:cs typeface="Arial Black"/>
              </a:rPr>
              <a:t> </a:t>
            </a:r>
            <a:r>
              <a:rPr sz="1400" spc="-100" dirty="0">
                <a:latin typeface="Arial Black"/>
                <a:cs typeface="Arial Black"/>
              </a:rPr>
              <a:t>Collection</a:t>
            </a:r>
            <a:r>
              <a:rPr sz="1400" spc="-15" dirty="0">
                <a:latin typeface="Arial Black"/>
                <a:cs typeface="Arial Black"/>
              </a:rPr>
              <a:t> </a:t>
            </a:r>
            <a:r>
              <a:rPr sz="1400" spc="-130" dirty="0">
                <a:latin typeface="Arial Black"/>
                <a:cs typeface="Arial Black"/>
              </a:rPr>
              <a:t>and</a:t>
            </a:r>
            <a:r>
              <a:rPr sz="1400" spc="-30" dirty="0">
                <a:latin typeface="Arial Black"/>
                <a:cs typeface="Arial Black"/>
              </a:rPr>
              <a:t> </a:t>
            </a:r>
            <a:r>
              <a:rPr sz="1400" spc="-110" dirty="0">
                <a:latin typeface="Arial Black"/>
                <a:cs typeface="Arial Black"/>
              </a:rPr>
              <a:t>Cleaning</a:t>
            </a:r>
            <a:r>
              <a:rPr sz="1400" spc="-45" dirty="0">
                <a:latin typeface="Arial Black"/>
                <a:cs typeface="Arial Black"/>
              </a:rPr>
              <a:t> </a:t>
            </a:r>
            <a:r>
              <a:rPr sz="1400" spc="-10" dirty="0">
                <a:latin typeface="Arial Black"/>
                <a:cs typeface="Arial Black"/>
              </a:rPr>
              <a:t>Process</a:t>
            </a:r>
            <a:endParaRPr sz="1400">
              <a:latin typeface="Arial Black"/>
              <a:cs typeface="Arial Black"/>
            </a:endParaRPr>
          </a:p>
          <a:p>
            <a:pPr marL="295910">
              <a:lnSpc>
                <a:spcPct val="100000"/>
              </a:lnSpc>
              <a:spcBef>
                <a:spcPts val="1710"/>
              </a:spcBef>
            </a:pPr>
            <a:r>
              <a:rPr sz="1200" spc="-105" dirty="0">
                <a:latin typeface="Arial Black"/>
                <a:cs typeface="Arial Black"/>
              </a:rPr>
              <a:t>Data</a:t>
            </a:r>
            <a:r>
              <a:rPr sz="1200" spc="-35" dirty="0">
                <a:latin typeface="Arial Black"/>
                <a:cs typeface="Arial Black"/>
              </a:rPr>
              <a:t> </a:t>
            </a:r>
            <a:r>
              <a:rPr sz="1200" spc="-10" dirty="0">
                <a:latin typeface="Arial Black"/>
                <a:cs typeface="Arial Black"/>
              </a:rPr>
              <a:t>Source</a:t>
            </a:r>
            <a:r>
              <a:rPr sz="1200" spc="-10" dirty="0">
                <a:latin typeface="Lucida Sans Unicode"/>
                <a:cs typeface="Lucida Sans Unicode"/>
              </a:rPr>
              <a:t>:</a:t>
            </a:r>
            <a:endParaRPr sz="1200">
              <a:latin typeface="Lucida Sans Unicode"/>
              <a:cs typeface="Lucida Sans Unicode"/>
            </a:endParaRPr>
          </a:p>
          <a:p>
            <a:pPr marL="567690">
              <a:lnSpc>
                <a:spcPct val="100000"/>
              </a:lnSpc>
              <a:spcBef>
                <a:spcPts val="220"/>
              </a:spcBef>
            </a:pPr>
            <a:r>
              <a:rPr sz="1200" spc="-30" dirty="0">
                <a:latin typeface="Lucida Sans Unicode"/>
                <a:cs typeface="Lucida Sans Unicode"/>
              </a:rPr>
              <a:t>Customer</a:t>
            </a:r>
            <a:r>
              <a:rPr sz="1200" spc="-80" dirty="0">
                <a:latin typeface="Lucida Sans Unicode"/>
                <a:cs typeface="Lucida Sans Unicode"/>
              </a:rPr>
              <a:t> </a:t>
            </a:r>
            <a:r>
              <a:rPr sz="1200" spc="-30" dirty="0">
                <a:latin typeface="Lucida Sans Unicode"/>
                <a:cs typeface="Lucida Sans Unicode"/>
              </a:rPr>
              <a:t>reviews</a:t>
            </a:r>
            <a:r>
              <a:rPr sz="1200" spc="-45" dirty="0">
                <a:latin typeface="Lucida Sans Unicode"/>
                <a:cs typeface="Lucida Sans Unicode"/>
              </a:rPr>
              <a:t> </a:t>
            </a:r>
            <a:r>
              <a:rPr sz="1200" spc="-20" dirty="0">
                <a:latin typeface="Lucida Sans Unicode"/>
                <a:cs typeface="Lucida Sans Unicode"/>
              </a:rPr>
              <a:t>for</a:t>
            </a:r>
            <a:r>
              <a:rPr sz="1200" spc="-65" dirty="0">
                <a:latin typeface="Lucida Sans Unicode"/>
                <a:cs typeface="Lucida Sans Unicode"/>
              </a:rPr>
              <a:t> </a:t>
            </a:r>
            <a:r>
              <a:rPr sz="1200" spc="-10" dirty="0">
                <a:latin typeface="Lucida Sans Unicode"/>
                <a:cs typeface="Lucida Sans Unicode"/>
              </a:rPr>
              <a:t>the</a:t>
            </a:r>
            <a:r>
              <a:rPr sz="1200" spc="-30" dirty="0">
                <a:latin typeface="Lucida Sans Unicode"/>
                <a:cs typeface="Lucida Sans Unicode"/>
              </a:rPr>
              <a:t> iPhone</a:t>
            </a:r>
            <a:r>
              <a:rPr sz="1200" spc="-50" dirty="0">
                <a:latin typeface="Lucida Sans Unicode"/>
                <a:cs typeface="Lucida Sans Unicode"/>
              </a:rPr>
              <a:t> </a:t>
            </a:r>
            <a:r>
              <a:rPr sz="1200" dirty="0">
                <a:latin typeface="Lucida Sans Unicode"/>
                <a:cs typeface="Lucida Sans Unicode"/>
              </a:rPr>
              <a:t>15</a:t>
            </a:r>
            <a:r>
              <a:rPr sz="1200" spc="-50" dirty="0">
                <a:latin typeface="Lucida Sans Unicode"/>
                <a:cs typeface="Lucida Sans Unicode"/>
              </a:rPr>
              <a:t> </a:t>
            </a:r>
            <a:r>
              <a:rPr sz="1200" spc="-20" dirty="0">
                <a:latin typeface="Lucida Sans Unicode"/>
                <a:cs typeface="Lucida Sans Unicode"/>
              </a:rPr>
              <a:t>128GB</a:t>
            </a:r>
            <a:r>
              <a:rPr sz="1200" spc="-55" dirty="0">
                <a:latin typeface="Lucida Sans Unicode"/>
                <a:cs typeface="Lucida Sans Unicode"/>
              </a:rPr>
              <a:t> </a:t>
            </a:r>
            <a:r>
              <a:rPr sz="1200" spc="-25" dirty="0">
                <a:latin typeface="Lucida Sans Unicode"/>
                <a:cs typeface="Lucida Sans Unicode"/>
              </a:rPr>
              <a:t>collected</a:t>
            </a:r>
            <a:r>
              <a:rPr sz="1200" spc="-40" dirty="0">
                <a:latin typeface="Lucida Sans Unicode"/>
                <a:cs typeface="Lucida Sans Unicode"/>
              </a:rPr>
              <a:t> </a:t>
            </a:r>
            <a:r>
              <a:rPr sz="1200" spc="-20" dirty="0">
                <a:latin typeface="Lucida Sans Unicode"/>
                <a:cs typeface="Lucida Sans Unicode"/>
              </a:rPr>
              <a:t>from</a:t>
            </a:r>
            <a:r>
              <a:rPr sz="1200" spc="-50" dirty="0">
                <a:latin typeface="Lucida Sans Unicode"/>
                <a:cs typeface="Lucida Sans Unicode"/>
              </a:rPr>
              <a:t> </a:t>
            </a:r>
            <a:r>
              <a:rPr sz="1200" spc="-30" dirty="0">
                <a:latin typeface="Arial Black"/>
                <a:cs typeface="Arial Black"/>
              </a:rPr>
              <a:t>Flipkart</a:t>
            </a:r>
            <a:r>
              <a:rPr sz="1200" spc="-80" dirty="0">
                <a:latin typeface="Arial Black"/>
                <a:cs typeface="Arial Black"/>
              </a:rPr>
              <a:t> </a:t>
            </a:r>
            <a:r>
              <a:rPr sz="1200" spc="-20" dirty="0">
                <a:latin typeface="Lucida Sans Unicode"/>
                <a:cs typeface="Lucida Sans Unicode"/>
              </a:rPr>
              <a:t>using</a:t>
            </a:r>
            <a:r>
              <a:rPr sz="1200" spc="-40" dirty="0">
                <a:latin typeface="Lucida Sans Unicode"/>
                <a:cs typeface="Lucida Sans Unicode"/>
              </a:rPr>
              <a:t> </a:t>
            </a:r>
            <a:r>
              <a:rPr sz="1200" spc="-25" dirty="0">
                <a:latin typeface="Arial Black"/>
                <a:cs typeface="Arial Black"/>
              </a:rPr>
              <a:t>web</a:t>
            </a:r>
            <a:r>
              <a:rPr sz="1200" spc="-80" dirty="0">
                <a:latin typeface="Arial Black"/>
                <a:cs typeface="Arial Black"/>
              </a:rPr>
              <a:t> </a:t>
            </a:r>
            <a:r>
              <a:rPr sz="1200" spc="-10" dirty="0">
                <a:latin typeface="Arial Black"/>
                <a:cs typeface="Arial Black"/>
              </a:rPr>
              <a:t>scraping</a:t>
            </a:r>
            <a:endParaRPr sz="1200">
              <a:latin typeface="Arial Black"/>
              <a:cs typeface="Arial Black"/>
            </a:endParaRPr>
          </a:p>
          <a:p>
            <a:pPr marL="546100">
              <a:lnSpc>
                <a:spcPct val="100000"/>
              </a:lnSpc>
              <a:spcBef>
                <a:spcPts val="215"/>
              </a:spcBef>
            </a:pPr>
            <a:r>
              <a:rPr sz="1200" spc="-45" dirty="0">
                <a:latin typeface="Lucida Sans Unicode"/>
                <a:cs typeface="Lucida Sans Unicode"/>
              </a:rPr>
              <a:t>tools</a:t>
            </a:r>
            <a:r>
              <a:rPr sz="1200" spc="-85" dirty="0">
                <a:latin typeface="Lucida Sans Unicode"/>
                <a:cs typeface="Lucida Sans Unicode"/>
              </a:rPr>
              <a:t> </a:t>
            </a:r>
            <a:r>
              <a:rPr sz="1200" spc="-40" dirty="0">
                <a:latin typeface="Lucida Sans Unicode"/>
                <a:cs typeface="Lucida Sans Unicode"/>
              </a:rPr>
              <a:t>like</a:t>
            </a:r>
            <a:r>
              <a:rPr sz="1200" spc="-35" dirty="0">
                <a:latin typeface="Lucida Sans Unicode"/>
                <a:cs typeface="Lucida Sans Unicode"/>
              </a:rPr>
              <a:t> </a:t>
            </a:r>
            <a:r>
              <a:rPr sz="1200" spc="-45" dirty="0">
                <a:latin typeface="Arial Black"/>
                <a:cs typeface="Arial Black"/>
              </a:rPr>
              <a:t>Selenium</a:t>
            </a:r>
            <a:r>
              <a:rPr sz="1200" spc="-90" dirty="0">
                <a:latin typeface="Arial Black"/>
                <a:cs typeface="Arial Black"/>
              </a:rPr>
              <a:t> </a:t>
            </a:r>
            <a:r>
              <a:rPr sz="1200" spc="-40" dirty="0">
                <a:latin typeface="Lucida Sans Unicode"/>
                <a:cs typeface="Lucida Sans Unicode"/>
              </a:rPr>
              <a:t>and</a:t>
            </a:r>
            <a:r>
              <a:rPr sz="1200" spc="-110" dirty="0">
                <a:latin typeface="Lucida Sans Unicode"/>
                <a:cs typeface="Lucida Sans Unicode"/>
              </a:rPr>
              <a:t> </a:t>
            </a:r>
            <a:r>
              <a:rPr sz="1200" spc="-10" dirty="0">
                <a:latin typeface="Arial Black"/>
                <a:cs typeface="Arial Black"/>
              </a:rPr>
              <a:t>BeautifulSoup</a:t>
            </a:r>
            <a:r>
              <a:rPr sz="1200" spc="-10" dirty="0">
                <a:latin typeface="Lucida Sans Unicode"/>
                <a:cs typeface="Lucida Sans Unicode"/>
              </a:rPr>
              <a:t>.</a:t>
            </a:r>
            <a:endParaRPr sz="1200">
              <a:latin typeface="Lucida Sans Unicode"/>
              <a:cs typeface="Lucida Sans Unicode"/>
            </a:endParaRPr>
          </a:p>
          <a:p>
            <a:pPr marL="295910">
              <a:lnSpc>
                <a:spcPct val="100000"/>
              </a:lnSpc>
              <a:spcBef>
                <a:spcPts val="265"/>
              </a:spcBef>
            </a:pPr>
            <a:r>
              <a:rPr sz="1200" spc="-105" dirty="0">
                <a:latin typeface="Arial Black"/>
                <a:cs typeface="Arial Black"/>
              </a:rPr>
              <a:t>Data</a:t>
            </a:r>
            <a:r>
              <a:rPr sz="1200" spc="-85" dirty="0">
                <a:latin typeface="Arial Black"/>
                <a:cs typeface="Arial Black"/>
              </a:rPr>
              <a:t> </a:t>
            </a:r>
            <a:r>
              <a:rPr sz="1200" spc="-10" dirty="0">
                <a:latin typeface="Arial Black"/>
                <a:cs typeface="Arial Black"/>
              </a:rPr>
              <a:t>Preparation</a:t>
            </a:r>
            <a:r>
              <a:rPr sz="1200" spc="-10" dirty="0">
                <a:latin typeface="Lucida Sans Unicode"/>
                <a:cs typeface="Lucida Sans Unicode"/>
              </a:rPr>
              <a:t>:</a:t>
            </a:r>
            <a:endParaRPr sz="1200">
              <a:latin typeface="Lucida Sans Unicode"/>
              <a:cs typeface="Lucida Sans Unicode"/>
            </a:endParaRPr>
          </a:p>
          <a:p>
            <a:pPr marL="503555" marR="1411605" indent="36195">
              <a:lnSpc>
                <a:spcPct val="118300"/>
              </a:lnSpc>
              <a:spcBef>
                <a:spcPts val="25"/>
              </a:spcBef>
            </a:pPr>
            <a:r>
              <a:rPr sz="1200" spc="-95" dirty="0">
                <a:latin typeface="Lucida Sans Unicode"/>
                <a:cs typeface="Lucida Sans Unicode"/>
              </a:rPr>
              <a:t>Removed</a:t>
            </a:r>
            <a:r>
              <a:rPr sz="1200" dirty="0">
                <a:latin typeface="Lucida Sans Unicode"/>
                <a:cs typeface="Lucida Sans Unicode"/>
              </a:rPr>
              <a:t> </a:t>
            </a:r>
            <a:r>
              <a:rPr sz="1200" spc="-85" dirty="0">
                <a:latin typeface="Arial Black"/>
                <a:cs typeface="Arial Black"/>
              </a:rPr>
              <a:t>unnecessary</a:t>
            </a:r>
            <a:r>
              <a:rPr sz="1200" spc="-5" dirty="0">
                <a:latin typeface="Arial Black"/>
                <a:cs typeface="Arial Black"/>
              </a:rPr>
              <a:t> </a:t>
            </a:r>
            <a:r>
              <a:rPr sz="1200" spc="-85" dirty="0">
                <a:latin typeface="Arial Black"/>
                <a:cs typeface="Arial Black"/>
              </a:rPr>
              <a:t>characters</a:t>
            </a:r>
            <a:r>
              <a:rPr sz="1200" spc="-5" dirty="0">
                <a:latin typeface="Arial Black"/>
                <a:cs typeface="Arial Black"/>
              </a:rPr>
              <a:t> </a:t>
            </a:r>
            <a:r>
              <a:rPr sz="1200" spc="-100" dirty="0">
                <a:latin typeface="Lucida Sans Unicode"/>
                <a:cs typeface="Lucida Sans Unicode"/>
              </a:rPr>
              <a:t>and</a:t>
            </a:r>
            <a:r>
              <a:rPr sz="1200" spc="-10" dirty="0">
                <a:latin typeface="Lucida Sans Unicode"/>
                <a:cs typeface="Lucida Sans Unicode"/>
              </a:rPr>
              <a:t> </a:t>
            </a:r>
            <a:r>
              <a:rPr sz="1200" spc="-80" dirty="0">
                <a:latin typeface="Arial Black"/>
                <a:cs typeface="Arial Black"/>
              </a:rPr>
              <a:t>standardized</a:t>
            </a:r>
            <a:r>
              <a:rPr sz="1200" spc="-15" dirty="0">
                <a:latin typeface="Arial Black"/>
                <a:cs typeface="Arial Black"/>
              </a:rPr>
              <a:t> </a:t>
            </a:r>
            <a:r>
              <a:rPr sz="1200" spc="-85" dirty="0">
                <a:latin typeface="Arial Black"/>
                <a:cs typeface="Arial Black"/>
              </a:rPr>
              <a:t>text</a:t>
            </a:r>
            <a:r>
              <a:rPr sz="1200" spc="-30" dirty="0">
                <a:latin typeface="Arial Black"/>
                <a:cs typeface="Arial Black"/>
              </a:rPr>
              <a:t> </a:t>
            </a:r>
            <a:r>
              <a:rPr sz="1200" spc="-50" dirty="0">
                <a:latin typeface="Arial Black"/>
                <a:cs typeface="Arial Black"/>
              </a:rPr>
              <a:t>formatting</a:t>
            </a:r>
            <a:r>
              <a:rPr sz="1200" spc="-50" dirty="0">
                <a:latin typeface="Lucida Sans Unicode"/>
                <a:cs typeface="Lucida Sans Unicode"/>
              </a:rPr>
              <a:t>. </a:t>
            </a:r>
            <a:r>
              <a:rPr sz="1200" spc="-20" dirty="0">
                <a:latin typeface="Lucida Sans Unicode"/>
                <a:cs typeface="Lucida Sans Unicode"/>
              </a:rPr>
              <a:t>Eliminated</a:t>
            </a:r>
            <a:r>
              <a:rPr sz="1200" spc="-45" dirty="0">
                <a:latin typeface="Lucida Sans Unicode"/>
                <a:cs typeface="Lucida Sans Unicode"/>
              </a:rPr>
              <a:t> </a:t>
            </a:r>
            <a:r>
              <a:rPr sz="1200" spc="-25" dirty="0">
                <a:latin typeface="Arial Black"/>
                <a:cs typeface="Arial Black"/>
              </a:rPr>
              <a:t>excess</a:t>
            </a:r>
            <a:r>
              <a:rPr sz="1200" spc="-65" dirty="0">
                <a:latin typeface="Arial Black"/>
                <a:cs typeface="Arial Black"/>
              </a:rPr>
              <a:t> </a:t>
            </a:r>
            <a:r>
              <a:rPr sz="1200" spc="-10" dirty="0">
                <a:latin typeface="Arial Black"/>
                <a:cs typeface="Arial Black"/>
              </a:rPr>
              <a:t>spaces</a:t>
            </a:r>
            <a:r>
              <a:rPr sz="1200" spc="-10" dirty="0">
                <a:latin typeface="Lucida Sans Unicode"/>
                <a:cs typeface="Lucida Sans Unicode"/>
              </a:rPr>
              <a:t>.</a:t>
            </a:r>
            <a:endParaRPr sz="1200">
              <a:latin typeface="Lucida Sans Unicode"/>
              <a:cs typeface="Lucida Sans Unicode"/>
            </a:endParaRPr>
          </a:p>
          <a:p>
            <a:pPr marL="534035" marR="3879215" indent="-15240">
              <a:lnSpc>
                <a:spcPct val="114999"/>
              </a:lnSpc>
              <a:spcBef>
                <a:spcPts val="75"/>
              </a:spcBef>
            </a:pPr>
            <a:r>
              <a:rPr sz="1200" spc="-20" dirty="0">
                <a:latin typeface="Lucida Sans Unicode"/>
                <a:cs typeface="Lucida Sans Unicode"/>
              </a:rPr>
              <a:t>Tokenized</a:t>
            </a:r>
            <a:r>
              <a:rPr sz="1200" spc="-95" dirty="0">
                <a:latin typeface="Lucida Sans Unicode"/>
                <a:cs typeface="Lucida Sans Unicode"/>
              </a:rPr>
              <a:t> </a:t>
            </a:r>
            <a:r>
              <a:rPr sz="1200" spc="-20" dirty="0">
                <a:latin typeface="Lucida Sans Unicode"/>
                <a:cs typeface="Lucida Sans Unicode"/>
              </a:rPr>
              <a:t>text</a:t>
            </a:r>
            <a:r>
              <a:rPr sz="1200" spc="-45" dirty="0">
                <a:latin typeface="Lucida Sans Unicode"/>
                <a:cs typeface="Lucida Sans Unicode"/>
              </a:rPr>
              <a:t> </a:t>
            </a:r>
            <a:r>
              <a:rPr sz="1200" spc="-10" dirty="0">
                <a:latin typeface="Lucida Sans Unicode"/>
                <a:cs typeface="Lucida Sans Unicode"/>
              </a:rPr>
              <a:t>for</a:t>
            </a:r>
            <a:r>
              <a:rPr sz="1200" spc="-70" dirty="0">
                <a:latin typeface="Lucida Sans Unicode"/>
                <a:cs typeface="Lucida Sans Unicode"/>
              </a:rPr>
              <a:t> </a:t>
            </a:r>
            <a:r>
              <a:rPr sz="1200" spc="-20" dirty="0">
                <a:latin typeface="Lucida Sans Unicode"/>
                <a:cs typeface="Lucida Sans Unicode"/>
              </a:rPr>
              <a:t>further</a:t>
            </a:r>
            <a:r>
              <a:rPr sz="1200" spc="-85" dirty="0">
                <a:latin typeface="Lucida Sans Unicode"/>
                <a:cs typeface="Lucida Sans Unicode"/>
              </a:rPr>
              <a:t> </a:t>
            </a:r>
            <a:r>
              <a:rPr sz="1200" spc="-10" dirty="0">
                <a:latin typeface="Lucida Sans Unicode"/>
                <a:cs typeface="Lucida Sans Unicode"/>
              </a:rPr>
              <a:t>analysis. Classified</a:t>
            </a:r>
            <a:r>
              <a:rPr sz="1200" spc="-50" dirty="0">
                <a:latin typeface="Lucida Sans Unicode"/>
                <a:cs typeface="Lucida Sans Unicode"/>
              </a:rPr>
              <a:t> </a:t>
            </a:r>
            <a:r>
              <a:rPr sz="1200" spc="-10" dirty="0">
                <a:latin typeface="Lucida Sans Unicode"/>
                <a:cs typeface="Lucida Sans Unicode"/>
              </a:rPr>
              <a:t>reviews</a:t>
            </a:r>
            <a:r>
              <a:rPr sz="1200" spc="-45" dirty="0">
                <a:latin typeface="Lucida Sans Unicode"/>
                <a:cs typeface="Lucida Sans Unicode"/>
              </a:rPr>
              <a:t> </a:t>
            </a:r>
            <a:r>
              <a:rPr sz="1200" dirty="0">
                <a:latin typeface="Lucida Sans Unicode"/>
                <a:cs typeface="Lucida Sans Unicode"/>
              </a:rPr>
              <a:t>into</a:t>
            </a:r>
            <a:r>
              <a:rPr sz="1200" spc="-35" dirty="0">
                <a:latin typeface="Lucida Sans Unicode"/>
                <a:cs typeface="Lucida Sans Unicode"/>
              </a:rPr>
              <a:t> </a:t>
            </a:r>
            <a:r>
              <a:rPr sz="1200" spc="-10" dirty="0">
                <a:latin typeface="Lucida Sans Unicode"/>
                <a:cs typeface="Lucida Sans Unicode"/>
              </a:rPr>
              <a:t>categories:</a:t>
            </a:r>
            <a:endParaRPr sz="1200">
              <a:latin typeface="Lucida Sans Unicode"/>
              <a:cs typeface="Lucida Sans Unicode"/>
            </a:endParaRPr>
          </a:p>
          <a:p>
            <a:pPr marL="732155">
              <a:lnSpc>
                <a:spcPct val="100000"/>
              </a:lnSpc>
              <a:spcBef>
                <a:spcPts val="145"/>
              </a:spcBef>
            </a:pPr>
            <a:r>
              <a:rPr sz="1200" spc="-10" dirty="0">
                <a:latin typeface="Lucida Sans Unicode"/>
                <a:cs typeface="Lucida Sans Unicode"/>
              </a:rPr>
              <a:t>Positive</a:t>
            </a:r>
            <a:endParaRPr sz="1200">
              <a:latin typeface="Lucida Sans Unicode"/>
              <a:cs typeface="Lucida Sans Unicode"/>
            </a:endParaRPr>
          </a:p>
          <a:p>
            <a:pPr marL="737870" marR="4849495" indent="8890">
              <a:lnSpc>
                <a:spcPct val="114999"/>
              </a:lnSpc>
              <a:spcBef>
                <a:spcPts val="95"/>
              </a:spcBef>
            </a:pPr>
            <a:r>
              <a:rPr sz="1200" spc="-10" dirty="0">
                <a:latin typeface="Lucida Sans Unicode"/>
                <a:cs typeface="Lucida Sans Unicode"/>
              </a:rPr>
              <a:t>Extremely</a:t>
            </a:r>
            <a:r>
              <a:rPr sz="1200" spc="-60" dirty="0">
                <a:latin typeface="Lucida Sans Unicode"/>
                <a:cs typeface="Lucida Sans Unicode"/>
              </a:rPr>
              <a:t> </a:t>
            </a:r>
            <a:r>
              <a:rPr sz="1200" spc="-10" dirty="0">
                <a:latin typeface="Lucida Sans Unicode"/>
                <a:cs typeface="Lucida Sans Unicode"/>
              </a:rPr>
              <a:t>Positive Neutral</a:t>
            </a:r>
            <a:endParaRPr sz="1200">
              <a:latin typeface="Lucida Sans Unicode"/>
              <a:cs typeface="Lucida Sans Unicode"/>
            </a:endParaRPr>
          </a:p>
          <a:p>
            <a:pPr marL="732155">
              <a:lnSpc>
                <a:spcPct val="100000"/>
              </a:lnSpc>
              <a:spcBef>
                <a:spcPts val="170"/>
              </a:spcBef>
            </a:pPr>
            <a:r>
              <a:rPr sz="1200" spc="-10" dirty="0">
                <a:latin typeface="Lucida Sans Unicode"/>
                <a:cs typeface="Lucida Sans Unicode"/>
              </a:rPr>
              <a:t>Negative</a:t>
            </a:r>
            <a:endParaRPr sz="1200">
              <a:latin typeface="Lucida Sans Unicode"/>
              <a:cs typeface="Lucida Sans Unicode"/>
            </a:endParaRPr>
          </a:p>
          <a:p>
            <a:pPr marL="747395">
              <a:lnSpc>
                <a:spcPct val="100000"/>
              </a:lnSpc>
              <a:spcBef>
                <a:spcPts val="290"/>
              </a:spcBef>
            </a:pPr>
            <a:r>
              <a:rPr sz="1200" dirty="0">
                <a:latin typeface="Lucida Sans Unicode"/>
                <a:cs typeface="Lucida Sans Unicode"/>
              </a:rPr>
              <a:t>Extremely</a:t>
            </a:r>
            <a:r>
              <a:rPr sz="1200" spc="-65" dirty="0">
                <a:latin typeface="Lucida Sans Unicode"/>
                <a:cs typeface="Lucida Sans Unicode"/>
              </a:rPr>
              <a:t> </a:t>
            </a:r>
            <a:r>
              <a:rPr sz="1200" spc="-10" dirty="0">
                <a:latin typeface="Lucida Sans Unicode"/>
                <a:cs typeface="Lucida Sans Unicode"/>
              </a:rPr>
              <a:t>Negative</a:t>
            </a:r>
            <a:endParaRPr sz="1200">
              <a:latin typeface="Lucida Sans Unicode"/>
              <a:cs typeface="Lucida Sans Unicode"/>
            </a:endParaRPr>
          </a:p>
          <a:p>
            <a:pPr marL="201295" indent="-188595">
              <a:lnSpc>
                <a:spcPct val="100000"/>
              </a:lnSpc>
              <a:spcBef>
                <a:spcPts val="1240"/>
              </a:spcBef>
              <a:buSzPct val="92857"/>
              <a:buFont typeface="Arial Black"/>
              <a:buAutoNum type="arabicPeriod" startAt="2"/>
              <a:tabLst>
                <a:tab pos="201295" algn="l"/>
              </a:tabLst>
            </a:pPr>
            <a:r>
              <a:rPr sz="1400" spc="-130" dirty="0">
                <a:latin typeface="Arial Black"/>
                <a:cs typeface="Arial Black"/>
              </a:rPr>
              <a:t>Sentiment</a:t>
            </a:r>
            <a:r>
              <a:rPr sz="1400" spc="10" dirty="0">
                <a:latin typeface="Arial Black"/>
                <a:cs typeface="Arial Black"/>
              </a:rPr>
              <a:t> </a:t>
            </a:r>
            <a:r>
              <a:rPr sz="1400" spc="-110" dirty="0">
                <a:latin typeface="Arial Black"/>
                <a:cs typeface="Arial Black"/>
              </a:rPr>
              <a:t>Analysis</a:t>
            </a:r>
            <a:r>
              <a:rPr sz="1400" spc="5" dirty="0">
                <a:latin typeface="Arial Black"/>
                <a:cs typeface="Arial Black"/>
              </a:rPr>
              <a:t> </a:t>
            </a:r>
            <a:r>
              <a:rPr sz="1400" spc="-10" dirty="0">
                <a:latin typeface="Arial Black"/>
                <a:cs typeface="Arial Black"/>
              </a:rPr>
              <a:t>Findings</a:t>
            </a:r>
            <a:endParaRPr sz="1400">
              <a:latin typeface="Arial Black"/>
              <a:cs typeface="Arial Black"/>
            </a:endParaRPr>
          </a:p>
          <a:p>
            <a:pPr marL="12700">
              <a:lnSpc>
                <a:spcPct val="100000"/>
              </a:lnSpc>
              <a:spcBef>
                <a:spcPts val="1545"/>
              </a:spcBef>
            </a:pPr>
            <a:r>
              <a:rPr sz="1200" spc="-100" dirty="0">
                <a:latin typeface="Arial Black"/>
                <a:cs typeface="Arial Black"/>
              </a:rPr>
              <a:t>Sentiment</a:t>
            </a:r>
            <a:r>
              <a:rPr sz="1200" spc="55" dirty="0">
                <a:latin typeface="Arial Black"/>
                <a:cs typeface="Arial Black"/>
              </a:rPr>
              <a:t> </a:t>
            </a:r>
            <a:r>
              <a:rPr sz="1200" spc="-10" dirty="0">
                <a:latin typeface="Arial Black"/>
                <a:cs typeface="Arial Black"/>
              </a:rPr>
              <a:t>Breakdown</a:t>
            </a:r>
            <a:endParaRPr sz="1200">
              <a:latin typeface="Arial Black"/>
              <a:cs typeface="Arial Black"/>
            </a:endParaRPr>
          </a:p>
          <a:p>
            <a:pPr marL="274955" marR="1942464" indent="30480">
              <a:lnSpc>
                <a:spcPct val="120000"/>
              </a:lnSpc>
              <a:spcBef>
                <a:spcPts val="1415"/>
              </a:spcBef>
            </a:pPr>
            <a:r>
              <a:rPr sz="1200" spc="-50" dirty="0">
                <a:latin typeface="Arial Black"/>
                <a:cs typeface="Arial Black"/>
              </a:rPr>
              <a:t>Positive</a:t>
            </a:r>
            <a:r>
              <a:rPr sz="1200" spc="-130" dirty="0">
                <a:latin typeface="Arial Black"/>
                <a:cs typeface="Arial Black"/>
              </a:rPr>
              <a:t> </a:t>
            </a:r>
            <a:r>
              <a:rPr sz="1200" spc="-45" dirty="0">
                <a:latin typeface="Arial Black"/>
                <a:cs typeface="Arial Black"/>
              </a:rPr>
              <a:t>sentiment</a:t>
            </a:r>
            <a:r>
              <a:rPr sz="1200" spc="-90" dirty="0">
                <a:latin typeface="Arial Black"/>
                <a:cs typeface="Arial Black"/>
              </a:rPr>
              <a:t> </a:t>
            </a:r>
            <a:r>
              <a:rPr sz="1200" spc="-50" dirty="0">
                <a:latin typeface="Lucida Sans Unicode"/>
                <a:cs typeface="Lucida Sans Unicode"/>
              </a:rPr>
              <a:t>dominated</a:t>
            </a:r>
            <a:r>
              <a:rPr sz="1200" spc="-110" dirty="0">
                <a:latin typeface="Lucida Sans Unicode"/>
                <a:cs typeface="Lucida Sans Unicode"/>
              </a:rPr>
              <a:t> </a:t>
            </a:r>
            <a:r>
              <a:rPr sz="1200" spc="-45" dirty="0">
                <a:latin typeface="Lucida Sans Unicode"/>
                <a:cs typeface="Lucida Sans Unicode"/>
              </a:rPr>
              <a:t>the</a:t>
            </a:r>
            <a:r>
              <a:rPr sz="1200" spc="-65" dirty="0">
                <a:latin typeface="Lucida Sans Unicode"/>
                <a:cs typeface="Lucida Sans Unicode"/>
              </a:rPr>
              <a:t> </a:t>
            </a:r>
            <a:r>
              <a:rPr sz="1200" spc="-45" dirty="0">
                <a:latin typeface="Lucida Sans Unicode"/>
                <a:cs typeface="Lucida Sans Unicode"/>
              </a:rPr>
              <a:t>dataset</a:t>
            </a:r>
            <a:r>
              <a:rPr sz="1200" spc="-90" dirty="0">
                <a:latin typeface="Lucida Sans Unicode"/>
                <a:cs typeface="Lucida Sans Unicode"/>
              </a:rPr>
              <a:t> </a:t>
            </a:r>
            <a:r>
              <a:rPr sz="1200" spc="-50" dirty="0">
                <a:latin typeface="Lucida Sans Unicode"/>
                <a:cs typeface="Lucida Sans Unicode"/>
              </a:rPr>
              <a:t>(</a:t>
            </a:r>
            <a:r>
              <a:rPr sz="1200" spc="-50" dirty="0">
                <a:latin typeface="Arial Black"/>
                <a:cs typeface="Arial Black"/>
              </a:rPr>
              <a:t>over</a:t>
            </a:r>
            <a:r>
              <a:rPr sz="1200" spc="-90" dirty="0">
                <a:latin typeface="Arial Black"/>
                <a:cs typeface="Arial Black"/>
              </a:rPr>
              <a:t> </a:t>
            </a:r>
            <a:r>
              <a:rPr sz="1200" spc="-40" dirty="0">
                <a:latin typeface="Arial Black"/>
                <a:cs typeface="Arial Black"/>
              </a:rPr>
              <a:t>200</a:t>
            </a:r>
            <a:r>
              <a:rPr sz="1200" spc="-125" dirty="0">
                <a:latin typeface="Arial Black"/>
                <a:cs typeface="Arial Black"/>
              </a:rPr>
              <a:t> </a:t>
            </a:r>
            <a:r>
              <a:rPr sz="1200" spc="-25" dirty="0">
                <a:latin typeface="Arial Black"/>
                <a:cs typeface="Arial Black"/>
              </a:rPr>
              <a:t>instances</a:t>
            </a:r>
            <a:r>
              <a:rPr sz="1200" spc="-25" dirty="0">
                <a:latin typeface="Lucida Sans Unicode"/>
                <a:cs typeface="Lucida Sans Unicode"/>
              </a:rPr>
              <a:t>). </a:t>
            </a:r>
            <a:r>
              <a:rPr sz="1200" spc="-10" dirty="0">
                <a:latin typeface="Arial Black"/>
                <a:cs typeface="Arial Black"/>
              </a:rPr>
              <a:t>Extremely</a:t>
            </a:r>
            <a:r>
              <a:rPr sz="1200" spc="-65" dirty="0">
                <a:latin typeface="Arial Black"/>
                <a:cs typeface="Arial Black"/>
              </a:rPr>
              <a:t> </a:t>
            </a:r>
            <a:r>
              <a:rPr sz="1200" spc="-10" dirty="0">
                <a:latin typeface="Arial Black"/>
                <a:cs typeface="Arial Black"/>
              </a:rPr>
              <a:t>Positive</a:t>
            </a:r>
            <a:r>
              <a:rPr sz="1200" spc="-85" dirty="0">
                <a:latin typeface="Arial Black"/>
                <a:cs typeface="Arial Black"/>
              </a:rPr>
              <a:t> </a:t>
            </a:r>
            <a:r>
              <a:rPr sz="1200" spc="-10" dirty="0">
                <a:latin typeface="Lucida Sans Unicode"/>
                <a:cs typeface="Lucida Sans Unicode"/>
              </a:rPr>
              <a:t>followed</a:t>
            </a:r>
            <a:r>
              <a:rPr sz="1200" spc="-65" dirty="0">
                <a:latin typeface="Lucida Sans Unicode"/>
                <a:cs typeface="Lucida Sans Unicode"/>
              </a:rPr>
              <a:t> </a:t>
            </a:r>
            <a:r>
              <a:rPr sz="1200" spc="-10" dirty="0">
                <a:latin typeface="Lucida Sans Unicode"/>
                <a:cs typeface="Lucida Sans Unicode"/>
              </a:rPr>
              <a:t>with</a:t>
            </a:r>
            <a:r>
              <a:rPr sz="1200" spc="-55" dirty="0">
                <a:latin typeface="Lucida Sans Unicode"/>
                <a:cs typeface="Lucida Sans Unicode"/>
              </a:rPr>
              <a:t> </a:t>
            </a:r>
            <a:r>
              <a:rPr sz="1200" spc="-10" dirty="0">
                <a:latin typeface="Lucida Sans Unicode"/>
                <a:cs typeface="Lucida Sans Unicode"/>
              </a:rPr>
              <a:t>fewer</a:t>
            </a:r>
            <a:r>
              <a:rPr sz="1200" spc="-100" dirty="0">
                <a:latin typeface="Lucida Sans Unicode"/>
                <a:cs typeface="Lucida Sans Unicode"/>
              </a:rPr>
              <a:t> </a:t>
            </a:r>
            <a:r>
              <a:rPr sz="1200" spc="-10" dirty="0">
                <a:latin typeface="Lucida Sans Unicode"/>
                <a:cs typeface="Lucida Sans Unicode"/>
              </a:rPr>
              <a:t>entries.</a:t>
            </a:r>
            <a:endParaRPr sz="1200">
              <a:latin typeface="Lucida Sans Unicode"/>
              <a:cs typeface="Lucida Sans Unicode"/>
            </a:endParaRPr>
          </a:p>
          <a:p>
            <a:pPr marL="363220">
              <a:lnSpc>
                <a:spcPct val="100000"/>
              </a:lnSpc>
              <a:spcBef>
                <a:spcPts val="240"/>
              </a:spcBef>
            </a:pPr>
            <a:r>
              <a:rPr sz="1200" spc="-80" dirty="0">
                <a:latin typeface="Arial Black"/>
                <a:cs typeface="Arial Black"/>
              </a:rPr>
              <a:t>Neutral</a:t>
            </a:r>
            <a:r>
              <a:rPr sz="1200" spc="15" dirty="0">
                <a:latin typeface="Arial Black"/>
                <a:cs typeface="Arial Black"/>
              </a:rPr>
              <a:t> </a:t>
            </a:r>
            <a:r>
              <a:rPr sz="1200" spc="-100" dirty="0">
                <a:latin typeface="Lucida Sans Unicode"/>
                <a:cs typeface="Lucida Sans Unicode"/>
              </a:rPr>
              <a:t>and</a:t>
            </a:r>
            <a:r>
              <a:rPr sz="1200" spc="-5" dirty="0">
                <a:latin typeface="Lucida Sans Unicode"/>
                <a:cs typeface="Lucida Sans Unicode"/>
              </a:rPr>
              <a:t> </a:t>
            </a:r>
            <a:r>
              <a:rPr sz="1200" spc="-80" dirty="0">
                <a:latin typeface="Arial Black"/>
                <a:cs typeface="Arial Black"/>
              </a:rPr>
              <a:t>Negative</a:t>
            </a:r>
            <a:r>
              <a:rPr sz="1200" spc="25" dirty="0">
                <a:latin typeface="Arial Black"/>
                <a:cs typeface="Arial Black"/>
              </a:rPr>
              <a:t> </a:t>
            </a:r>
            <a:r>
              <a:rPr sz="1200" spc="-75" dirty="0">
                <a:latin typeface="Lucida Sans Unicode"/>
                <a:cs typeface="Lucida Sans Unicode"/>
              </a:rPr>
              <a:t>sentiments</a:t>
            </a:r>
            <a:r>
              <a:rPr sz="1200" spc="30" dirty="0">
                <a:latin typeface="Lucida Sans Unicode"/>
                <a:cs typeface="Lucida Sans Unicode"/>
              </a:rPr>
              <a:t> </a:t>
            </a:r>
            <a:r>
              <a:rPr sz="1200" spc="-70" dirty="0">
                <a:latin typeface="Lucida Sans Unicode"/>
                <a:cs typeface="Lucida Sans Unicode"/>
              </a:rPr>
              <a:t>were</a:t>
            </a:r>
            <a:r>
              <a:rPr sz="1200" spc="5" dirty="0">
                <a:latin typeface="Lucida Sans Unicode"/>
                <a:cs typeface="Lucida Sans Unicode"/>
              </a:rPr>
              <a:t> </a:t>
            </a:r>
            <a:r>
              <a:rPr sz="1200" spc="-70" dirty="0">
                <a:latin typeface="Arial Black"/>
                <a:cs typeface="Arial Black"/>
              </a:rPr>
              <a:t>least</a:t>
            </a:r>
            <a:r>
              <a:rPr sz="1200" spc="-35" dirty="0">
                <a:latin typeface="Arial Black"/>
                <a:cs typeface="Arial Black"/>
              </a:rPr>
              <a:t> </a:t>
            </a:r>
            <a:r>
              <a:rPr sz="1200" spc="-10" dirty="0">
                <a:latin typeface="Arial Black"/>
                <a:cs typeface="Arial Black"/>
              </a:rPr>
              <a:t>frequent</a:t>
            </a:r>
            <a:r>
              <a:rPr sz="1200" spc="-10" dirty="0">
                <a:latin typeface="Lucida Sans Unicode"/>
                <a:cs typeface="Lucida Sans Unicode"/>
              </a:rPr>
              <a:t>.</a:t>
            </a:r>
            <a:endParaRPr sz="1200">
              <a:latin typeface="Lucida Sans Unicode"/>
              <a:cs typeface="Lucida Sans Unicode"/>
            </a:endParaRPr>
          </a:p>
          <a:p>
            <a:pPr marL="12700">
              <a:lnSpc>
                <a:spcPct val="100000"/>
              </a:lnSpc>
              <a:spcBef>
                <a:spcPts val="1300"/>
              </a:spcBef>
            </a:pPr>
            <a:r>
              <a:rPr sz="1200" spc="-85" dirty="0">
                <a:latin typeface="Arial Black"/>
                <a:cs typeface="Arial Black"/>
              </a:rPr>
              <a:t>Sentiment</a:t>
            </a:r>
            <a:r>
              <a:rPr sz="1200" spc="-55" dirty="0">
                <a:latin typeface="Arial Black"/>
                <a:cs typeface="Arial Black"/>
              </a:rPr>
              <a:t> </a:t>
            </a:r>
            <a:r>
              <a:rPr sz="1200" spc="-85" dirty="0">
                <a:latin typeface="Arial Black"/>
                <a:cs typeface="Arial Black"/>
              </a:rPr>
              <a:t>by</a:t>
            </a:r>
            <a:r>
              <a:rPr sz="1200" spc="-80" dirty="0">
                <a:latin typeface="Arial Black"/>
                <a:cs typeface="Arial Black"/>
              </a:rPr>
              <a:t> </a:t>
            </a:r>
            <a:r>
              <a:rPr sz="1200" spc="-10" dirty="0">
                <a:latin typeface="Arial Black"/>
                <a:cs typeface="Arial Black"/>
              </a:rPr>
              <a:t>Rating</a:t>
            </a:r>
            <a:endParaRPr sz="1200">
              <a:latin typeface="Arial Black"/>
              <a:cs typeface="Arial Black"/>
            </a:endParaRPr>
          </a:p>
          <a:p>
            <a:pPr marL="302260" marR="136525" indent="60960">
              <a:lnSpc>
                <a:spcPct val="119200"/>
              </a:lnSpc>
              <a:spcBef>
                <a:spcPts val="1380"/>
              </a:spcBef>
            </a:pPr>
            <a:r>
              <a:rPr sz="1200" spc="-90" dirty="0">
                <a:latin typeface="Arial Black"/>
                <a:cs typeface="Arial Black"/>
              </a:rPr>
              <a:t>Higher</a:t>
            </a:r>
            <a:r>
              <a:rPr sz="1200" spc="-15" dirty="0">
                <a:latin typeface="Arial Black"/>
                <a:cs typeface="Arial Black"/>
              </a:rPr>
              <a:t> </a:t>
            </a:r>
            <a:r>
              <a:rPr sz="1200" spc="-80" dirty="0">
                <a:latin typeface="Arial Black"/>
                <a:cs typeface="Arial Black"/>
              </a:rPr>
              <a:t>star</a:t>
            </a:r>
            <a:r>
              <a:rPr sz="1200" spc="-15" dirty="0">
                <a:latin typeface="Arial Black"/>
                <a:cs typeface="Arial Black"/>
              </a:rPr>
              <a:t> </a:t>
            </a:r>
            <a:r>
              <a:rPr sz="1200" spc="-80" dirty="0">
                <a:latin typeface="Arial Black"/>
                <a:cs typeface="Arial Black"/>
              </a:rPr>
              <a:t>ratings</a:t>
            </a:r>
            <a:r>
              <a:rPr sz="1200" spc="20" dirty="0">
                <a:latin typeface="Arial Black"/>
                <a:cs typeface="Arial Black"/>
              </a:rPr>
              <a:t> </a:t>
            </a:r>
            <a:r>
              <a:rPr sz="1200" spc="-85" dirty="0">
                <a:latin typeface="Lucida Sans Unicode"/>
                <a:cs typeface="Lucida Sans Unicode"/>
              </a:rPr>
              <a:t>were</a:t>
            </a:r>
            <a:r>
              <a:rPr sz="1200" spc="-5" dirty="0">
                <a:latin typeface="Lucida Sans Unicode"/>
                <a:cs typeface="Lucida Sans Unicode"/>
              </a:rPr>
              <a:t> </a:t>
            </a:r>
            <a:r>
              <a:rPr sz="1200" spc="-70" dirty="0">
                <a:latin typeface="Lucida Sans Unicode"/>
                <a:cs typeface="Lucida Sans Unicode"/>
              </a:rPr>
              <a:t>strongly</a:t>
            </a:r>
            <a:r>
              <a:rPr sz="1200" spc="5" dirty="0">
                <a:latin typeface="Lucida Sans Unicode"/>
                <a:cs typeface="Lucida Sans Unicode"/>
              </a:rPr>
              <a:t> </a:t>
            </a:r>
            <a:r>
              <a:rPr sz="1200" spc="-70" dirty="0">
                <a:latin typeface="Lucida Sans Unicode"/>
                <a:cs typeface="Lucida Sans Unicode"/>
              </a:rPr>
              <a:t>linked</a:t>
            </a:r>
            <a:r>
              <a:rPr sz="1200" spc="40" dirty="0">
                <a:latin typeface="Lucida Sans Unicode"/>
                <a:cs typeface="Lucida Sans Unicode"/>
              </a:rPr>
              <a:t> </a:t>
            </a:r>
            <a:r>
              <a:rPr sz="1200" spc="-75" dirty="0">
                <a:latin typeface="Lucida Sans Unicode"/>
                <a:cs typeface="Lucida Sans Unicode"/>
              </a:rPr>
              <a:t>to</a:t>
            </a:r>
            <a:r>
              <a:rPr sz="1200" spc="5" dirty="0">
                <a:latin typeface="Lucida Sans Unicode"/>
                <a:cs typeface="Lucida Sans Unicode"/>
              </a:rPr>
              <a:t> </a:t>
            </a:r>
            <a:r>
              <a:rPr sz="1200" spc="-70" dirty="0">
                <a:latin typeface="Arial Black"/>
                <a:cs typeface="Arial Black"/>
              </a:rPr>
              <a:t>Positive</a:t>
            </a:r>
            <a:r>
              <a:rPr sz="1200" dirty="0">
                <a:latin typeface="Arial Black"/>
                <a:cs typeface="Arial Black"/>
              </a:rPr>
              <a:t> </a:t>
            </a:r>
            <a:r>
              <a:rPr sz="1200" spc="-85" dirty="0">
                <a:latin typeface="Lucida Sans Unicode"/>
                <a:cs typeface="Lucida Sans Unicode"/>
              </a:rPr>
              <a:t>or</a:t>
            </a:r>
            <a:r>
              <a:rPr sz="1200" spc="-25" dirty="0">
                <a:latin typeface="Lucida Sans Unicode"/>
                <a:cs typeface="Lucida Sans Unicode"/>
              </a:rPr>
              <a:t> </a:t>
            </a:r>
            <a:r>
              <a:rPr sz="1200" spc="-90" dirty="0">
                <a:latin typeface="Arial Black"/>
                <a:cs typeface="Arial Black"/>
              </a:rPr>
              <a:t>Extremely</a:t>
            </a:r>
            <a:r>
              <a:rPr sz="1200" spc="5" dirty="0">
                <a:latin typeface="Arial Black"/>
                <a:cs typeface="Arial Black"/>
              </a:rPr>
              <a:t> </a:t>
            </a:r>
            <a:r>
              <a:rPr sz="1200" spc="-80" dirty="0">
                <a:latin typeface="Arial Black"/>
                <a:cs typeface="Arial Black"/>
              </a:rPr>
              <a:t>Positive</a:t>
            </a:r>
            <a:r>
              <a:rPr sz="1200" spc="10" dirty="0">
                <a:latin typeface="Arial Black"/>
                <a:cs typeface="Arial Black"/>
              </a:rPr>
              <a:t> </a:t>
            </a:r>
            <a:r>
              <a:rPr sz="1200" spc="-10" dirty="0">
                <a:latin typeface="Lucida Sans Unicode"/>
                <a:cs typeface="Lucida Sans Unicode"/>
              </a:rPr>
              <a:t>sentiments. </a:t>
            </a:r>
            <a:r>
              <a:rPr sz="1200" spc="-55" dirty="0">
                <a:latin typeface="Arial Black"/>
                <a:cs typeface="Arial Black"/>
              </a:rPr>
              <a:t>Lower</a:t>
            </a:r>
            <a:r>
              <a:rPr sz="1200" spc="-110" dirty="0">
                <a:latin typeface="Arial Black"/>
                <a:cs typeface="Arial Black"/>
              </a:rPr>
              <a:t> </a:t>
            </a:r>
            <a:r>
              <a:rPr sz="1200" spc="-40" dirty="0">
                <a:latin typeface="Arial Black"/>
                <a:cs typeface="Arial Black"/>
              </a:rPr>
              <a:t>star</a:t>
            </a:r>
            <a:r>
              <a:rPr sz="1200" spc="-110" dirty="0">
                <a:latin typeface="Arial Black"/>
                <a:cs typeface="Arial Black"/>
              </a:rPr>
              <a:t> </a:t>
            </a:r>
            <a:r>
              <a:rPr sz="1200" spc="-50" dirty="0">
                <a:latin typeface="Arial Black"/>
                <a:cs typeface="Arial Black"/>
              </a:rPr>
              <a:t>ratings</a:t>
            </a:r>
            <a:r>
              <a:rPr sz="1200" spc="-90" dirty="0">
                <a:latin typeface="Arial Black"/>
                <a:cs typeface="Arial Black"/>
              </a:rPr>
              <a:t> </a:t>
            </a:r>
            <a:r>
              <a:rPr sz="1200" spc="-45" dirty="0">
                <a:latin typeface="Lucida Sans Unicode"/>
                <a:cs typeface="Lucida Sans Unicode"/>
              </a:rPr>
              <a:t>typically</a:t>
            </a:r>
            <a:r>
              <a:rPr sz="1200" spc="-60" dirty="0">
                <a:latin typeface="Lucida Sans Unicode"/>
                <a:cs typeface="Lucida Sans Unicode"/>
              </a:rPr>
              <a:t> </a:t>
            </a:r>
            <a:r>
              <a:rPr sz="1200" spc="-45" dirty="0">
                <a:latin typeface="Lucida Sans Unicode"/>
                <a:cs typeface="Lucida Sans Unicode"/>
              </a:rPr>
              <a:t>reflected</a:t>
            </a:r>
            <a:r>
              <a:rPr sz="1200" spc="-100" dirty="0">
                <a:latin typeface="Lucida Sans Unicode"/>
                <a:cs typeface="Lucida Sans Unicode"/>
              </a:rPr>
              <a:t> </a:t>
            </a:r>
            <a:r>
              <a:rPr sz="1200" spc="-50" dirty="0">
                <a:latin typeface="Arial Black"/>
                <a:cs typeface="Arial Black"/>
              </a:rPr>
              <a:t>Neutral</a:t>
            </a:r>
            <a:r>
              <a:rPr sz="1200" spc="-90" dirty="0">
                <a:latin typeface="Arial Black"/>
                <a:cs typeface="Arial Black"/>
              </a:rPr>
              <a:t> </a:t>
            </a:r>
            <a:r>
              <a:rPr sz="1200" spc="-10" dirty="0">
                <a:latin typeface="Lucida Sans Unicode"/>
                <a:cs typeface="Lucida Sans Unicode"/>
              </a:rPr>
              <a:t>or</a:t>
            </a:r>
            <a:r>
              <a:rPr sz="1200" spc="-105" dirty="0">
                <a:latin typeface="Lucida Sans Unicode"/>
                <a:cs typeface="Lucida Sans Unicode"/>
              </a:rPr>
              <a:t> </a:t>
            </a:r>
            <a:r>
              <a:rPr sz="1200" spc="-45" dirty="0">
                <a:latin typeface="Arial Black"/>
                <a:cs typeface="Arial Black"/>
              </a:rPr>
              <a:t>Negative</a:t>
            </a:r>
            <a:r>
              <a:rPr sz="1200" spc="-80" dirty="0">
                <a:latin typeface="Arial Black"/>
                <a:cs typeface="Arial Black"/>
              </a:rPr>
              <a:t> </a:t>
            </a:r>
            <a:r>
              <a:rPr sz="1200" spc="-55" dirty="0">
                <a:latin typeface="Lucida Sans Unicode"/>
                <a:cs typeface="Lucida Sans Unicode"/>
              </a:rPr>
              <a:t>sentiment—</a:t>
            </a:r>
            <a:r>
              <a:rPr sz="1200" spc="-50" dirty="0">
                <a:latin typeface="Lucida Sans Unicode"/>
                <a:cs typeface="Lucida Sans Unicode"/>
              </a:rPr>
              <a:t>signaling</a:t>
            </a:r>
            <a:r>
              <a:rPr sz="1200" spc="-60" dirty="0">
                <a:latin typeface="Lucida Sans Unicode"/>
                <a:cs typeface="Lucida Sans Unicode"/>
              </a:rPr>
              <a:t> </a:t>
            </a:r>
            <a:r>
              <a:rPr sz="1200" spc="-10" dirty="0">
                <a:latin typeface="Arial Black"/>
                <a:cs typeface="Arial Black"/>
              </a:rPr>
              <a:t>customer dissatisfaction</a:t>
            </a:r>
            <a:r>
              <a:rPr sz="1200" spc="-10" dirty="0">
                <a:latin typeface="Lucida Sans Unicode"/>
                <a:cs typeface="Lucida Sans Unicode"/>
              </a:rPr>
              <a:t>.</a:t>
            </a:r>
            <a:endParaRPr sz="1200">
              <a:latin typeface="Lucida Sans Unicode"/>
              <a:cs typeface="Lucida Sans Unicode"/>
            </a:endParaRPr>
          </a:p>
          <a:p>
            <a:pPr marL="204470" indent="-191770">
              <a:lnSpc>
                <a:spcPct val="100000"/>
              </a:lnSpc>
              <a:spcBef>
                <a:spcPts val="1190"/>
              </a:spcBef>
              <a:buSzPct val="92857"/>
              <a:buAutoNum type="arabicPeriod" startAt="3"/>
              <a:tabLst>
                <a:tab pos="204470" algn="l"/>
              </a:tabLst>
            </a:pPr>
            <a:r>
              <a:rPr sz="1400" spc="-165" dirty="0">
                <a:latin typeface="Arial Black"/>
                <a:cs typeface="Arial Black"/>
              </a:rPr>
              <a:t>Key</a:t>
            </a:r>
            <a:r>
              <a:rPr sz="1400" spc="-114" dirty="0">
                <a:latin typeface="Arial Black"/>
                <a:cs typeface="Arial Black"/>
              </a:rPr>
              <a:t> </a:t>
            </a:r>
            <a:r>
              <a:rPr sz="1400" spc="-10" dirty="0">
                <a:latin typeface="Arial Black"/>
                <a:cs typeface="Arial Black"/>
              </a:rPr>
              <a:t>Insights</a:t>
            </a:r>
            <a:endParaRPr sz="1400">
              <a:latin typeface="Arial Black"/>
              <a:cs typeface="Arial Black"/>
            </a:endParaRPr>
          </a:p>
          <a:p>
            <a:pPr marL="12700">
              <a:lnSpc>
                <a:spcPct val="100000"/>
              </a:lnSpc>
              <a:spcBef>
                <a:spcPts val="1620"/>
              </a:spcBef>
            </a:pPr>
            <a:r>
              <a:rPr sz="1200" spc="-110" dirty="0">
                <a:latin typeface="Arial Black"/>
                <a:cs typeface="Arial Black"/>
              </a:rPr>
              <a:t>Positive</a:t>
            </a:r>
            <a:r>
              <a:rPr sz="1200" spc="75" dirty="0">
                <a:latin typeface="Arial Black"/>
                <a:cs typeface="Arial Black"/>
              </a:rPr>
              <a:t> </a:t>
            </a:r>
            <a:r>
              <a:rPr sz="1200" spc="-10" dirty="0">
                <a:latin typeface="Arial Black"/>
                <a:cs typeface="Arial Black"/>
              </a:rPr>
              <a:t>Aspects</a:t>
            </a:r>
            <a:endParaRPr sz="1200">
              <a:latin typeface="Arial Black"/>
              <a:cs typeface="Arial Black"/>
            </a:endParaRPr>
          </a:p>
          <a:p>
            <a:pPr marL="295910">
              <a:lnSpc>
                <a:spcPct val="100000"/>
              </a:lnSpc>
              <a:spcBef>
                <a:spcPts val="1630"/>
              </a:spcBef>
            </a:pPr>
            <a:r>
              <a:rPr sz="1200" dirty="0">
                <a:latin typeface="Lucida Sans Unicode"/>
                <a:cs typeface="Lucida Sans Unicode"/>
              </a:rPr>
              <a:t>Customers</a:t>
            </a:r>
            <a:r>
              <a:rPr sz="1200" spc="-90" dirty="0">
                <a:latin typeface="Lucida Sans Unicode"/>
                <a:cs typeface="Lucida Sans Unicode"/>
              </a:rPr>
              <a:t> </a:t>
            </a:r>
            <a:r>
              <a:rPr sz="1200" spc="-10" dirty="0">
                <a:latin typeface="Lucida Sans Unicode"/>
                <a:cs typeface="Lucida Sans Unicode"/>
              </a:rPr>
              <a:t>praised:</a:t>
            </a:r>
            <a:endParaRPr sz="1200">
              <a:latin typeface="Lucida Sans Unicode"/>
              <a:cs typeface="Lucida Sans Unicode"/>
            </a:endParaRPr>
          </a:p>
          <a:p>
            <a:pPr marL="509270">
              <a:lnSpc>
                <a:spcPct val="100000"/>
              </a:lnSpc>
              <a:spcBef>
                <a:spcPts val="170"/>
              </a:spcBef>
            </a:pPr>
            <a:r>
              <a:rPr sz="1200" spc="-10" dirty="0">
                <a:latin typeface="Arial Black"/>
                <a:cs typeface="Arial Black"/>
              </a:rPr>
              <a:t>Design</a:t>
            </a:r>
            <a:endParaRPr sz="1200">
              <a:latin typeface="Arial Black"/>
              <a:cs typeface="Arial Black"/>
            </a:endParaRPr>
          </a:p>
          <a:p>
            <a:pPr marL="524510" marR="4777105" indent="15240">
              <a:lnSpc>
                <a:spcPct val="114999"/>
              </a:lnSpc>
              <a:spcBef>
                <a:spcPts val="50"/>
              </a:spcBef>
            </a:pPr>
            <a:r>
              <a:rPr sz="1200" spc="-150" dirty="0">
                <a:latin typeface="Arial Black"/>
                <a:cs typeface="Arial Black"/>
              </a:rPr>
              <a:t>Camera</a:t>
            </a:r>
            <a:r>
              <a:rPr sz="1200" spc="-5" dirty="0">
                <a:latin typeface="Arial Black"/>
                <a:cs typeface="Arial Black"/>
              </a:rPr>
              <a:t> </a:t>
            </a:r>
            <a:r>
              <a:rPr sz="1200" spc="-10" dirty="0">
                <a:latin typeface="Arial Black"/>
                <a:cs typeface="Arial Black"/>
              </a:rPr>
              <a:t>quality </a:t>
            </a:r>
            <a:r>
              <a:rPr sz="1200" spc="-80" dirty="0">
                <a:latin typeface="Arial Black"/>
                <a:cs typeface="Arial Black"/>
              </a:rPr>
              <a:t>Overall</a:t>
            </a:r>
            <a:r>
              <a:rPr sz="1200" spc="-40" dirty="0">
                <a:latin typeface="Arial Black"/>
                <a:cs typeface="Arial Black"/>
              </a:rPr>
              <a:t> </a:t>
            </a:r>
            <a:r>
              <a:rPr sz="1200" spc="-10" dirty="0">
                <a:latin typeface="Arial Black"/>
                <a:cs typeface="Arial Black"/>
              </a:rPr>
              <a:t>performance</a:t>
            </a:r>
            <a:endParaRPr sz="1200">
              <a:latin typeface="Arial Black"/>
              <a:cs typeface="Arial Black"/>
            </a:endParaRPr>
          </a:p>
          <a:p>
            <a:pPr marL="311150">
              <a:lnSpc>
                <a:spcPct val="100000"/>
              </a:lnSpc>
              <a:spcBef>
                <a:spcPts val="405"/>
              </a:spcBef>
            </a:pPr>
            <a:r>
              <a:rPr sz="1200" spc="-45" dirty="0">
                <a:latin typeface="Lucida Sans Unicode"/>
                <a:cs typeface="Lucida Sans Unicode"/>
              </a:rPr>
              <a:t>Many</a:t>
            </a:r>
            <a:r>
              <a:rPr sz="1200" spc="-75" dirty="0">
                <a:latin typeface="Lucida Sans Unicode"/>
                <a:cs typeface="Lucida Sans Unicode"/>
              </a:rPr>
              <a:t> </a:t>
            </a:r>
            <a:r>
              <a:rPr sz="1200" spc="-40" dirty="0">
                <a:latin typeface="Lucida Sans Unicode"/>
                <a:cs typeface="Lucida Sans Unicode"/>
              </a:rPr>
              <a:t>noted</a:t>
            </a:r>
            <a:r>
              <a:rPr sz="1200" spc="-60" dirty="0">
                <a:latin typeface="Lucida Sans Unicode"/>
                <a:cs typeface="Lucida Sans Unicode"/>
              </a:rPr>
              <a:t> </a:t>
            </a:r>
            <a:r>
              <a:rPr sz="1200" spc="-45" dirty="0">
                <a:latin typeface="Arial Black"/>
                <a:cs typeface="Arial Black"/>
              </a:rPr>
              <a:t>battery</a:t>
            </a:r>
            <a:r>
              <a:rPr sz="1200" spc="-55" dirty="0">
                <a:latin typeface="Arial Black"/>
                <a:cs typeface="Arial Black"/>
              </a:rPr>
              <a:t> </a:t>
            </a:r>
            <a:r>
              <a:rPr sz="1200" spc="-40" dirty="0">
                <a:latin typeface="Arial Black"/>
                <a:cs typeface="Arial Black"/>
              </a:rPr>
              <a:t>life</a:t>
            </a:r>
            <a:r>
              <a:rPr sz="1200" spc="-75" dirty="0">
                <a:latin typeface="Arial Black"/>
                <a:cs typeface="Arial Black"/>
              </a:rPr>
              <a:t> </a:t>
            </a:r>
            <a:r>
              <a:rPr sz="1200" spc="-45" dirty="0">
                <a:latin typeface="Arial Black"/>
                <a:cs typeface="Arial Black"/>
              </a:rPr>
              <a:t>improvements</a:t>
            </a:r>
            <a:r>
              <a:rPr sz="1200" spc="-50" dirty="0">
                <a:latin typeface="Arial Black"/>
                <a:cs typeface="Arial Black"/>
              </a:rPr>
              <a:t> </a:t>
            </a:r>
            <a:r>
              <a:rPr sz="1200" spc="-20" dirty="0">
                <a:latin typeface="Lucida Sans Unicode"/>
                <a:cs typeface="Lucida Sans Unicode"/>
              </a:rPr>
              <a:t>as</a:t>
            </a:r>
            <a:r>
              <a:rPr sz="1200" spc="-85" dirty="0">
                <a:latin typeface="Lucida Sans Unicode"/>
                <a:cs typeface="Lucida Sans Unicode"/>
              </a:rPr>
              <a:t> </a:t>
            </a:r>
            <a:r>
              <a:rPr sz="1200" dirty="0">
                <a:latin typeface="Lucida Sans Unicode"/>
                <a:cs typeface="Lucida Sans Unicode"/>
              </a:rPr>
              <a:t>a</a:t>
            </a:r>
            <a:r>
              <a:rPr sz="1200" spc="-60" dirty="0">
                <a:latin typeface="Lucida Sans Unicode"/>
                <a:cs typeface="Lucida Sans Unicode"/>
              </a:rPr>
              <a:t> </a:t>
            </a:r>
            <a:r>
              <a:rPr sz="1200" spc="-40" dirty="0">
                <a:latin typeface="Lucida Sans Unicode"/>
                <a:cs typeface="Lucida Sans Unicode"/>
              </a:rPr>
              <a:t>major</a:t>
            </a:r>
            <a:r>
              <a:rPr sz="1200" spc="-60" dirty="0">
                <a:latin typeface="Lucida Sans Unicode"/>
                <a:cs typeface="Lucida Sans Unicode"/>
              </a:rPr>
              <a:t> </a:t>
            </a:r>
            <a:r>
              <a:rPr sz="1200" spc="-10" dirty="0">
                <a:latin typeface="Lucida Sans Unicode"/>
                <a:cs typeface="Lucida Sans Unicode"/>
              </a:rPr>
              <a:t>benefit.</a:t>
            </a:r>
            <a:endParaRPr sz="1200">
              <a:latin typeface="Lucida Sans Unicode"/>
              <a:cs typeface="Lucida Sans Unicode"/>
            </a:endParaRPr>
          </a:p>
          <a:p>
            <a:pPr marL="12700">
              <a:lnSpc>
                <a:spcPct val="100000"/>
              </a:lnSpc>
              <a:spcBef>
                <a:spcPts val="1275"/>
              </a:spcBef>
            </a:pPr>
            <a:r>
              <a:rPr sz="1200" spc="-95" dirty="0">
                <a:latin typeface="Arial Black"/>
                <a:cs typeface="Arial Black"/>
              </a:rPr>
              <a:t>Common</a:t>
            </a:r>
            <a:r>
              <a:rPr sz="1200" spc="5" dirty="0">
                <a:latin typeface="Arial Black"/>
                <a:cs typeface="Arial Black"/>
              </a:rPr>
              <a:t> </a:t>
            </a:r>
            <a:r>
              <a:rPr sz="1200" spc="-10" dirty="0">
                <a:latin typeface="Arial Black"/>
                <a:cs typeface="Arial Black"/>
              </a:rPr>
              <a:t>Complaints</a:t>
            </a:r>
            <a:endParaRPr sz="1200">
              <a:latin typeface="Arial Black"/>
              <a:cs typeface="Arial Black"/>
            </a:endParaRPr>
          </a:p>
        </p:txBody>
      </p:sp>
      <p:pic>
        <p:nvPicPr>
          <p:cNvPr id="4" name="object 4"/>
          <p:cNvPicPr/>
          <p:nvPr/>
        </p:nvPicPr>
        <p:blipFill>
          <a:blip r:embed="rId2" cstate="print"/>
          <a:stretch>
            <a:fillRect/>
          </a:stretch>
        </p:blipFill>
        <p:spPr>
          <a:xfrm>
            <a:off x="471805" y="2491485"/>
            <a:ext cx="65404" cy="65404"/>
          </a:xfrm>
          <a:prstGeom prst="rect">
            <a:avLst/>
          </a:prstGeom>
        </p:spPr>
      </p:pic>
      <p:pic>
        <p:nvPicPr>
          <p:cNvPr id="5" name="object 5"/>
          <p:cNvPicPr/>
          <p:nvPr/>
        </p:nvPicPr>
        <p:blipFill>
          <a:blip r:embed="rId3" cstate="print"/>
          <a:stretch>
            <a:fillRect/>
          </a:stretch>
        </p:blipFill>
        <p:spPr>
          <a:xfrm>
            <a:off x="699769" y="2709290"/>
            <a:ext cx="66040" cy="66040"/>
          </a:xfrm>
          <a:prstGeom prst="rect">
            <a:avLst/>
          </a:prstGeom>
        </p:spPr>
      </p:pic>
      <p:pic>
        <p:nvPicPr>
          <p:cNvPr id="6" name="object 6"/>
          <p:cNvPicPr/>
          <p:nvPr/>
        </p:nvPicPr>
        <p:blipFill>
          <a:blip r:embed="rId2" cstate="print"/>
          <a:stretch>
            <a:fillRect/>
          </a:stretch>
        </p:blipFill>
        <p:spPr>
          <a:xfrm>
            <a:off x="471805" y="3131819"/>
            <a:ext cx="65404" cy="65404"/>
          </a:xfrm>
          <a:prstGeom prst="rect">
            <a:avLst/>
          </a:prstGeom>
        </p:spPr>
      </p:pic>
      <p:pic>
        <p:nvPicPr>
          <p:cNvPr id="7" name="object 7"/>
          <p:cNvPicPr/>
          <p:nvPr/>
        </p:nvPicPr>
        <p:blipFill>
          <a:blip r:embed="rId3" cstate="print"/>
          <a:stretch>
            <a:fillRect/>
          </a:stretch>
        </p:blipFill>
        <p:spPr>
          <a:xfrm>
            <a:off x="699769" y="3336416"/>
            <a:ext cx="66040" cy="66040"/>
          </a:xfrm>
          <a:prstGeom prst="rect">
            <a:avLst/>
          </a:prstGeom>
        </p:spPr>
      </p:pic>
      <p:pic>
        <p:nvPicPr>
          <p:cNvPr id="8" name="object 8"/>
          <p:cNvPicPr/>
          <p:nvPr/>
        </p:nvPicPr>
        <p:blipFill>
          <a:blip r:embed="rId3" cstate="print"/>
          <a:stretch>
            <a:fillRect/>
          </a:stretch>
        </p:blipFill>
        <p:spPr>
          <a:xfrm>
            <a:off x="699769" y="3548252"/>
            <a:ext cx="66040" cy="66040"/>
          </a:xfrm>
          <a:prstGeom prst="rect">
            <a:avLst/>
          </a:prstGeom>
        </p:spPr>
      </p:pic>
      <p:pic>
        <p:nvPicPr>
          <p:cNvPr id="9" name="object 9"/>
          <p:cNvPicPr/>
          <p:nvPr/>
        </p:nvPicPr>
        <p:blipFill>
          <a:blip r:embed="rId3" cstate="print"/>
          <a:stretch>
            <a:fillRect/>
          </a:stretch>
        </p:blipFill>
        <p:spPr>
          <a:xfrm>
            <a:off x="699769" y="3765168"/>
            <a:ext cx="66040" cy="66040"/>
          </a:xfrm>
          <a:prstGeom prst="rect">
            <a:avLst/>
          </a:prstGeom>
        </p:spPr>
      </p:pic>
      <p:pic>
        <p:nvPicPr>
          <p:cNvPr id="10" name="object 10"/>
          <p:cNvPicPr/>
          <p:nvPr/>
        </p:nvPicPr>
        <p:blipFill>
          <a:blip r:embed="rId3" cstate="print"/>
          <a:stretch>
            <a:fillRect/>
          </a:stretch>
        </p:blipFill>
        <p:spPr>
          <a:xfrm>
            <a:off x="699769" y="3973067"/>
            <a:ext cx="66040" cy="66040"/>
          </a:xfrm>
          <a:prstGeom prst="rect">
            <a:avLst/>
          </a:prstGeom>
        </p:spPr>
      </p:pic>
      <p:pic>
        <p:nvPicPr>
          <p:cNvPr id="11" name="object 11"/>
          <p:cNvPicPr/>
          <p:nvPr/>
        </p:nvPicPr>
        <p:blipFill>
          <a:blip r:embed="rId4" cstate="print"/>
          <a:stretch>
            <a:fillRect/>
          </a:stretch>
        </p:blipFill>
        <p:spPr>
          <a:xfrm>
            <a:off x="934719" y="4205350"/>
            <a:ext cx="52705" cy="52704"/>
          </a:xfrm>
          <a:prstGeom prst="rect">
            <a:avLst/>
          </a:prstGeom>
        </p:spPr>
      </p:pic>
      <p:pic>
        <p:nvPicPr>
          <p:cNvPr id="12" name="object 12"/>
          <p:cNvPicPr/>
          <p:nvPr/>
        </p:nvPicPr>
        <p:blipFill>
          <a:blip r:embed="rId4" cstate="print"/>
          <a:stretch>
            <a:fillRect/>
          </a:stretch>
        </p:blipFill>
        <p:spPr>
          <a:xfrm>
            <a:off x="934719" y="4406899"/>
            <a:ext cx="52705" cy="52704"/>
          </a:xfrm>
          <a:prstGeom prst="rect">
            <a:avLst/>
          </a:prstGeom>
        </p:spPr>
      </p:pic>
      <p:pic>
        <p:nvPicPr>
          <p:cNvPr id="13" name="object 13"/>
          <p:cNvPicPr/>
          <p:nvPr/>
        </p:nvPicPr>
        <p:blipFill>
          <a:blip r:embed="rId4" cstate="print"/>
          <a:stretch>
            <a:fillRect/>
          </a:stretch>
        </p:blipFill>
        <p:spPr>
          <a:xfrm>
            <a:off x="934719" y="4614798"/>
            <a:ext cx="52705" cy="52704"/>
          </a:xfrm>
          <a:prstGeom prst="rect">
            <a:avLst/>
          </a:prstGeom>
        </p:spPr>
      </p:pic>
      <p:pic>
        <p:nvPicPr>
          <p:cNvPr id="14" name="object 14"/>
          <p:cNvPicPr/>
          <p:nvPr/>
        </p:nvPicPr>
        <p:blipFill>
          <a:blip r:embed="rId4" cstate="print"/>
          <a:stretch>
            <a:fillRect/>
          </a:stretch>
        </p:blipFill>
        <p:spPr>
          <a:xfrm>
            <a:off x="934719" y="4846446"/>
            <a:ext cx="52705" cy="52704"/>
          </a:xfrm>
          <a:prstGeom prst="rect">
            <a:avLst/>
          </a:prstGeom>
        </p:spPr>
      </p:pic>
      <p:pic>
        <p:nvPicPr>
          <p:cNvPr id="15" name="object 15"/>
          <p:cNvPicPr/>
          <p:nvPr/>
        </p:nvPicPr>
        <p:blipFill>
          <a:blip r:embed="rId4" cstate="print"/>
          <a:stretch>
            <a:fillRect/>
          </a:stretch>
        </p:blipFill>
        <p:spPr>
          <a:xfrm>
            <a:off x="934719" y="5066791"/>
            <a:ext cx="52705" cy="52704"/>
          </a:xfrm>
          <a:prstGeom prst="rect">
            <a:avLst/>
          </a:prstGeom>
        </p:spPr>
      </p:pic>
      <p:pic>
        <p:nvPicPr>
          <p:cNvPr id="16" name="object 16"/>
          <p:cNvPicPr/>
          <p:nvPr/>
        </p:nvPicPr>
        <p:blipFill>
          <a:blip r:embed="rId2" cstate="print"/>
          <a:stretch>
            <a:fillRect/>
          </a:stretch>
        </p:blipFill>
        <p:spPr>
          <a:xfrm>
            <a:off x="471805" y="6190487"/>
            <a:ext cx="65404" cy="65404"/>
          </a:xfrm>
          <a:prstGeom prst="rect">
            <a:avLst/>
          </a:prstGeom>
        </p:spPr>
      </p:pic>
      <p:pic>
        <p:nvPicPr>
          <p:cNvPr id="17" name="object 17"/>
          <p:cNvPicPr/>
          <p:nvPr/>
        </p:nvPicPr>
        <p:blipFill>
          <a:blip r:embed="rId2" cstate="print"/>
          <a:stretch>
            <a:fillRect/>
          </a:stretch>
        </p:blipFill>
        <p:spPr>
          <a:xfrm>
            <a:off x="471805" y="6408673"/>
            <a:ext cx="65404" cy="65404"/>
          </a:xfrm>
          <a:prstGeom prst="rect">
            <a:avLst/>
          </a:prstGeom>
        </p:spPr>
      </p:pic>
      <p:pic>
        <p:nvPicPr>
          <p:cNvPr id="18" name="object 18"/>
          <p:cNvPicPr/>
          <p:nvPr/>
        </p:nvPicPr>
        <p:blipFill>
          <a:blip r:embed="rId2" cstate="print"/>
          <a:stretch>
            <a:fillRect/>
          </a:stretch>
        </p:blipFill>
        <p:spPr>
          <a:xfrm>
            <a:off x="471805" y="6642734"/>
            <a:ext cx="65404" cy="65404"/>
          </a:xfrm>
          <a:prstGeom prst="rect">
            <a:avLst/>
          </a:prstGeom>
        </p:spPr>
      </p:pic>
      <p:pic>
        <p:nvPicPr>
          <p:cNvPr id="19" name="object 19"/>
          <p:cNvPicPr/>
          <p:nvPr/>
        </p:nvPicPr>
        <p:blipFill>
          <a:blip r:embed="rId2" cstate="print"/>
          <a:stretch>
            <a:fillRect/>
          </a:stretch>
        </p:blipFill>
        <p:spPr>
          <a:xfrm>
            <a:off x="471805" y="7381240"/>
            <a:ext cx="65404" cy="65404"/>
          </a:xfrm>
          <a:prstGeom prst="rect">
            <a:avLst/>
          </a:prstGeom>
        </p:spPr>
      </p:pic>
      <p:pic>
        <p:nvPicPr>
          <p:cNvPr id="20" name="object 20"/>
          <p:cNvPicPr/>
          <p:nvPr/>
        </p:nvPicPr>
        <p:blipFill>
          <a:blip r:embed="rId2" cstate="print"/>
          <a:stretch>
            <a:fillRect/>
          </a:stretch>
        </p:blipFill>
        <p:spPr>
          <a:xfrm>
            <a:off x="471169" y="7581518"/>
            <a:ext cx="65404" cy="65405"/>
          </a:xfrm>
          <a:prstGeom prst="rect">
            <a:avLst/>
          </a:prstGeom>
        </p:spPr>
      </p:pic>
      <p:pic>
        <p:nvPicPr>
          <p:cNvPr id="21" name="object 21"/>
          <p:cNvPicPr/>
          <p:nvPr/>
        </p:nvPicPr>
        <p:blipFill>
          <a:blip r:embed="rId2" cstate="print"/>
          <a:stretch>
            <a:fillRect/>
          </a:stretch>
        </p:blipFill>
        <p:spPr>
          <a:xfrm>
            <a:off x="471805" y="8962135"/>
            <a:ext cx="65404" cy="65405"/>
          </a:xfrm>
          <a:prstGeom prst="rect">
            <a:avLst/>
          </a:prstGeom>
        </p:spPr>
      </p:pic>
      <p:pic>
        <p:nvPicPr>
          <p:cNvPr id="22" name="object 22"/>
          <p:cNvPicPr/>
          <p:nvPr/>
        </p:nvPicPr>
        <p:blipFill>
          <a:blip r:embed="rId3" cstate="print"/>
          <a:stretch>
            <a:fillRect/>
          </a:stretch>
        </p:blipFill>
        <p:spPr>
          <a:xfrm>
            <a:off x="699769" y="9167876"/>
            <a:ext cx="66040" cy="66040"/>
          </a:xfrm>
          <a:prstGeom prst="rect">
            <a:avLst/>
          </a:prstGeom>
        </p:spPr>
      </p:pic>
      <p:pic>
        <p:nvPicPr>
          <p:cNvPr id="23" name="object 23"/>
          <p:cNvPicPr/>
          <p:nvPr/>
        </p:nvPicPr>
        <p:blipFill>
          <a:blip r:embed="rId3" cstate="print"/>
          <a:stretch>
            <a:fillRect/>
          </a:stretch>
        </p:blipFill>
        <p:spPr>
          <a:xfrm>
            <a:off x="699769" y="9375571"/>
            <a:ext cx="66040" cy="66040"/>
          </a:xfrm>
          <a:prstGeom prst="rect">
            <a:avLst/>
          </a:prstGeom>
        </p:spPr>
      </p:pic>
      <p:pic>
        <p:nvPicPr>
          <p:cNvPr id="24" name="object 24"/>
          <p:cNvPicPr/>
          <p:nvPr/>
        </p:nvPicPr>
        <p:blipFill>
          <a:blip r:embed="rId3" cstate="print"/>
          <a:stretch>
            <a:fillRect/>
          </a:stretch>
        </p:blipFill>
        <p:spPr>
          <a:xfrm>
            <a:off x="699769" y="9593998"/>
            <a:ext cx="66040" cy="66040"/>
          </a:xfrm>
          <a:prstGeom prst="rect">
            <a:avLst/>
          </a:prstGeom>
        </p:spPr>
      </p:pic>
      <p:pic>
        <p:nvPicPr>
          <p:cNvPr id="25" name="object 25"/>
          <p:cNvPicPr/>
          <p:nvPr/>
        </p:nvPicPr>
        <p:blipFill>
          <a:blip r:embed="rId2" cstate="print"/>
          <a:stretch>
            <a:fillRect/>
          </a:stretch>
        </p:blipFill>
        <p:spPr>
          <a:xfrm>
            <a:off x="471805" y="9802888"/>
            <a:ext cx="65404" cy="654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328929"/>
            <a:ext cx="5940425" cy="5735955"/>
          </a:xfrm>
          <a:prstGeom prst="rect">
            <a:avLst/>
          </a:prstGeom>
        </p:spPr>
        <p:txBody>
          <a:bodyPr vert="horz" wrap="square" lIns="0" tIns="33655" rIns="0" bIns="0" rtlCol="0">
            <a:spAutoFit/>
          </a:bodyPr>
          <a:lstStyle/>
          <a:p>
            <a:pPr marL="363220">
              <a:lnSpc>
                <a:spcPct val="100000"/>
              </a:lnSpc>
              <a:spcBef>
                <a:spcPts val="265"/>
              </a:spcBef>
            </a:pPr>
            <a:r>
              <a:rPr sz="1200" spc="-80" dirty="0">
                <a:latin typeface="Arial Black"/>
                <a:cs typeface="Arial Black"/>
              </a:rPr>
              <a:t>Neutral</a:t>
            </a:r>
            <a:r>
              <a:rPr sz="1200" spc="-10" dirty="0">
                <a:latin typeface="Arial Black"/>
                <a:cs typeface="Arial Black"/>
              </a:rPr>
              <a:t> </a:t>
            </a:r>
            <a:r>
              <a:rPr sz="1200" spc="-95" dirty="0">
                <a:latin typeface="Arial Black"/>
                <a:cs typeface="Arial Black"/>
              </a:rPr>
              <a:t>and</a:t>
            </a:r>
            <a:r>
              <a:rPr sz="1200" spc="-5" dirty="0">
                <a:latin typeface="Arial Black"/>
                <a:cs typeface="Arial Black"/>
              </a:rPr>
              <a:t> </a:t>
            </a:r>
            <a:r>
              <a:rPr sz="1200" spc="-90" dirty="0">
                <a:latin typeface="Arial Black"/>
                <a:cs typeface="Arial Black"/>
              </a:rPr>
              <a:t>Negative</a:t>
            </a:r>
            <a:r>
              <a:rPr sz="1200" spc="20" dirty="0">
                <a:latin typeface="Arial Black"/>
                <a:cs typeface="Arial Black"/>
              </a:rPr>
              <a:t> </a:t>
            </a:r>
            <a:r>
              <a:rPr sz="1200" spc="-80" dirty="0">
                <a:latin typeface="Lucida Sans Unicode"/>
                <a:cs typeface="Lucida Sans Unicode"/>
              </a:rPr>
              <a:t>reviews</a:t>
            </a:r>
            <a:r>
              <a:rPr sz="1200" spc="30" dirty="0">
                <a:latin typeface="Lucida Sans Unicode"/>
                <a:cs typeface="Lucida Sans Unicode"/>
              </a:rPr>
              <a:t> </a:t>
            </a:r>
            <a:r>
              <a:rPr sz="1200" spc="-10" dirty="0">
                <a:latin typeface="Lucida Sans Unicode"/>
                <a:cs typeface="Lucida Sans Unicode"/>
              </a:rPr>
              <a:t>cited:</a:t>
            </a:r>
            <a:endParaRPr sz="1200" dirty="0">
              <a:latin typeface="Lucida Sans Unicode"/>
              <a:cs typeface="Lucida Sans Unicode"/>
            </a:endParaRPr>
          </a:p>
          <a:p>
            <a:pPr marL="524510">
              <a:lnSpc>
                <a:spcPct val="100000"/>
              </a:lnSpc>
              <a:spcBef>
                <a:spcPts val="170"/>
              </a:spcBef>
            </a:pPr>
            <a:r>
              <a:rPr sz="1200" spc="-85" dirty="0">
                <a:latin typeface="Arial Black"/>
                <a:cs typeface="Arial Black"/>
              </a:rPr>
              <a:t>High</a:t>
            </a:r>
            <a:r>
              <a:rPr sz="1200" spc="-5" dirty="0">
                <a:latin typeface="Arial Black"/>
                <a:cs typeface="Arial Black"/>
              </a:rPr>
              <a:t> </a:t>
            </a:r>
            <a:r>
              <a:rPr sz="1200" spc="-10" dirty="0">
                <a:latin typeface="Arial Black"/>
                <a:cs typeface="Arial Black"/>
              </a:rPr>
              <a:t>pricing</a:t>
            </a:r>
            <a:endParaRPr sz="1200" dirty="0">
              <a:latin typeface="Arial Black"/>
              <a:cs typeface="Arial Black"/>
            </a:endParaRPr>
          </a:p>
          <a:p>
            <a:pPr marL="591820">
              <a:lnSpc>
                <a:spcPct val="100000"/>
              </a:lnSpc>
              <a:spcBef>
                <a:spcPts val="240"/>
              </a:spcBef>
            </a:pPr>
            <a:r>
              <a:rPr sz="1200" spc="-120" dirty="0">
                <a:latin typeface="Arial Black"/>
                <a:cs typeface="Arial Black"/>
              </a:rPr>
              <a:t>Delivery</a:t>
            </a:r>
            <a:r>
              <a:rPr sz="1200" spc="-45" dirty="0">
                <a:latin typeface="Arial Black"/>
                <a:cs typeface="Arial Black"/>
              </a:rPr>
              <a:t> </a:t>
            </a:r>
            <a:r>
              <a:rPr sz="1200" spc="-135" dirty="0">
                <a:latin typeface="Arial Black"/>
                <a:cs typeface="Arial Black"/>
              </a:rPr>
              <a:t>and</a:t>
            </a:r>
            <a:r>
              <a:rPr sz="1200" spc="5" dirty="0">
                <a:latin typeface="Arial Black"/>
                <a:cs typeface="Arial Black"/>
              </a:rPr>
              <a:t> </a:t>
            </a:r>
            <a:r>
              <a:rPr sz="1200" spc="-125" dirty="0">
                <a:latin typeface="Arial Black"/>
                <a:cs typeface="Arial Black"/>
              </a:rPr>
              <a:t>packaging</a:t>
            </a:r>
            <a:r>
              <a:rPr sz="1200" spc="-25" dirty="0">
                <a:latin typeface="Arial Black"/>
                <a:cs typeface="Arial Black"/>
              </a:rPr>
              <a:t> </a:t>
            </a:r>
            <a:r>
              <a:rPr sz="1200" spc="-10" dirty="0">
                <a:latin typeface="Arial Black"/>
                <a:cs typeface="Arial Black"/>
              </a:rPr>
              <a:t>issues</a:t>
            </a:r>
            <a:endParaRPr sz="1200" dirty="0">
              <a:latin typeface="Arial Black"/>
              <a:cs typeface="Arial Black"/>
            </a:endParaRPr>
          </a:p>
          <a:p>
            <a:pPr marL="506730" marR="2879725" indent="17780">
              <a:lnSpc>
                <a:spcPct val="120000"/>
              </a:lnSpc>
              <a:spcBef>
                <a:spcPts val="95"/>
              </a:spcBef>
            </a:pPr>
            <a:r>
              <a:rPr sz="1200" spc="-95" dirty="0">
                <a:latin typeface="Arial Black"/>
                <a:cs typeface="Arial Black"/>
              </a:rPr>
              <a:t>Accessory</a:t>
            </a:r>
            <a:r>
              <a:rPr sz="1200" spc="-50" dirty="0">
                <a:latin typeface="Arial Black"/>
                <a:cs typeface="Arial Black"/>
              </a:rPr>
              <a:t> </a:t>
            </a:r>
            <a:r>
              <a:rPr sz="1200" spc="-80" dirty="0">
                <a:latin typeface="Arial Black"/>
                <a:cs typeface="Arial Black"/>
              </a:rPr>
              <a:t>compatibility</a:t>
            </a:r>
            <a:r>
              <a:rPr sz="1200" spc="-20" dirty="0">
                <a:latin typeface="Arial Black"/>
                <a:cs typeface="Arial Black"/>
              </a:rPr>
              <a:t> </a:t>
            </a:r>
            <a:r>
              <a:rPr sz="1200" spc="-75" dirty="0">
                <a:latin typeface="Arial Black"/>
                <a:cs typeface="Arial Black"/>
              </a:rPr>
              <a:t>problems </a:t>
            </a:r>
            <a:r>
              <a:rPr sz="1200" spc="-35" dirty="0">
                <a:latin typeface="Arial Black"/>
                <a:cs typeface="Arial Black"/>
              </a:rPr>
              <a:t>Minor</a:t>
            </a:r>
            <a:r>
              <a:rPr sz="1200" spc="-105" dirty="0">
                <a:latin typeface="Arial Black"/>
                <a:cs typeface="Arial Black"/>
              </a:rPr>
              <a:t> </a:t>
            </a:r>
            <a:r>
              <a:rPr sz="1200" spc="-30" dirty="0">
                <a:latin typeface="Arial Black"/>
                <a:cs typeface="Arial Black"/>
              </a:rPr>
              <a:t>software</a:t>
            </a:r>
            <a:r>
              <a:rPr sz="1200" spc="-80" dirty="0">
                <a:latin typeface="Arial Black"/>
                <a:cs typeface="Arial Black"/>
              </a:rPr>
              <a:t> </a:t>
            </a:r>
            <a:r>
              <a:rPr sz="1200" spc="-10" dirty="0">
                <a:latin typeface="Arial Black"/>
                <a:cs typeface="Arial Black"/>
              </a:rPr>
              <a:t>glitches</a:t>
            </a:r>
            <a:endParaRPr sz="1200" dirty="0">
              <a:latin typeface="Arial Black"/>
              <a:cs typeface="Arial Black"/>
            </a:endParaRPr>
          </a:p>
          <a:p>
            <a:pPr marL="12700">
              <a:lnSpc>
                <a:spcPct val="100000"/>
              </a:lnSpc>
              <a:spcBef>
                <a:spcPts val="1315"/>
              </a:spcBef>
            </a:pPr>
            <a:r>
              <a:rPr sz="1300" spc="-75" dirty="0">
                <a:latin typeface="Arial Black"/>
                <a:cs typeface="Arial Black"/>
              </a:rPr>
              <a:t>4.</a:t>
            </a:r>
            <a:r>
              <a:rPr sz="1300" spc="-35" dirty="0">
                <a:latin typeface="Arial Black"/>
                <a:cs typeface="Arial Black"/>
              </a:rPr>
              <a:t> </a:t>
            </a:r>
            <a:r>
              <a:rPr sz="1400" spc="-10" dirty="0">
                <a:latin typeface="Arial Black"/>
                <a:cs typeface="Arial Black"/>
              </a:rPr>
              <a:t>Recommendations</a:t>
            </a:r>
            <a:endParaRPr sz="1400" dirty="0">
              <a:latin typeface="Arial Black"/>
              <a:cs typeface="Arial Black"/>
            </a:endParaRPr>
          </a:p>
          <a:p>
            <a:pPr marL="12700">
              <a:lnSpc>
                <a:spcPct val="100000"/>
              </a:lnSpc>
              <a:spcBef>
                <a:spcPts val="1520"/>
              </a:spcBef>
            </a:pPr>
            <a:r>
              <a:rPr sz="1200" spc="-90" dirty="0">
                <a:latin typeface="Arial Black"/>
                <a:cs typeface="Arial Black"/>
              </a:rPr>
              <a:t>Product</a:t>
            </a:r>
            <a:r>
              <a:rPr sz="1200" spc="10" dirty="0">
                <a:latin typeface="Arial Black"/>
                <a:cs typeface="Arial Black"/>
              </a:rPr>
              <a:t> </a:t>
            </a:r>
            <a:r>
              <a:rPr sz="1200" spc="-10" dirty="0">
                <a:latin typeface="Arial Black"/>
                <a:cs typeface="Arial Black"/>
              </a:rPr>
              <a:t>Enhancements</a:t>
            </a:r>
            <a:endParaRPr sz="1200" dirty="0">
              <a:latin typeface="Arial Black"/>
              <a:cs typeface="Arial Black"/>
            </a:endParaRPr>
          </a:p>
          <a:p>
            <a:pPr marL="363220" marR="2545715">
              <a:lnSpc>
                <a:spcPct val="121800"/>
              </a:lnSpc>
              <a:spcBef>
                <a:spcPts val="1415"/>
              </a:spcBef>
            </a:pPr>
            <a:r>
              <a:rPr sz="1200" spc="-85" dirty="0">
                <a:latin typeface="Lucida Sans Unicode"/>
                <a:cs typeface="Lucida Sans Unicode"/>
              </a:rPr>
              <a:t>Fix</a:t>
            </a:r>
            <a:r>
              <a:rPr sz="1200" spc="-15" dirty="0">
                <a:latin typeface="Lucida Sans Unicode"/>
                <a:cs typeface="Lucida Sans Unicode"/>
              </a:rPr>
              <a:t> </a:t>
            </a:r>
            <a:r>
              <a:rPr sz="1200" spc="-80" dirty="0">
                <a:latin typeface="Arial Black"/>
                <a:cs typeface="Arial Black"/>
              </a:rPr>
              <a:t>software</a:t>
            </a:r>
            <a:r>
              <a:rPr sz="1200" spc="-10" dirty="0">
                <a:latin typeface="Arial Black"/>
                <a:cs typeface="Arial Black"/>
              </a:rPr>
              <a:t> </a:t>
            </a:r>
            <a:r>
              <a:rPr sz="1200" spc="-95" dirty="0">
                <a:latin typeface="Arial Black"/>
                <a:cs typeface="Arial Black"/>
              </a:rPr>
              <a:t>bugs</a:t>
            </a:r>
            <a:r>
              <a:rPr sz="1200" spc="30" dirty="0">
                <a:latin typeface="Arial Black"/>
                <a:cs typeface="Arial Black"/>
              </a:rPr>
              <a:t> </a:t>
            </a:r>
            <a:r>
              <a:rPr sz="1200" spc="-80" dirty="0">
                <a:latin typeface="Lucida Sans Unicode"/>
                <a:cs typeface="Lucida Sans Unicode"/>
              </a:rPr>
              <a:t>reported</a:t>
            </a:r>
            <a:r>
              <a:rPr sz="1200" spc="15" dirty="0">
                <a:latin typeface="Lucida Sans Unicode"/>
                <a:cs typeface="Lucida Sans Unicode"/>
              </a:rPr>
              <a:t> </a:t>
            </a:r>
            <a:r>
              <a:rPr sz="1200" spc="-80" dirty="0">
                <a:latin typeface="Lucida Sans Unicode"/>
                <a:cs typeface="Lucida Sans Unicode"/>
              </a:rPr>
              <a:t>in</a:t>
            </a:r>
            <a:r>
              <a:rPr sz="1200" spc="-25" dirty="0">
                <a:latin typeface="Lucida Sans Unicode"/>
                <a:cs typeface="Lucida Sans Unicode"/>
              </a:rPr>
              <a:t> </a:t>
            </a:r>
            <a:r>
              <a:rPr sz="1200" spc="-10" dirty="0">
                <a:latin typeface="Lucida Sans Unicode"/>
                <a:cs typeface="Lucida Sans Unicode"/>
              </a:rPr>
              <a:t>reviews. </a:t>
            </a:r>
            <a:r>
              <a:rPr sz="1200" spc="-85" dirty="0">
                <a:latin typeface="Lucida Sans Unicode"/>
                <a:cs typeface="Lucida Sans Unicode"/>
              </a:rPr>
              <a:t>Resolve</a:t>
            </a:r>
            <a:r>
              <a:rPr sz="1200" spc="15" dirty="0">
                <a:latin typeface="Lucida Sans Unicode"/>
                <a:cs typeface="Lucida Sans Unicode"/>
              </a:rPr>
              <a:t> </a:t>
            </a:r>
            <a:r>
              <a:rPr sz="1200" spc="-90" dirty="0">
                <a:latin typeface="Arial Black"/>
                <a:cs typeface="Arial Black"/>
              </a:rPr>
              <a:t>accessory</a:t>
            </a:r>
            <a:r>
              <a:rPr sz="1200" spc="20" dirty="0">
                <a:latin typeface="Arial Black"/>
                <a:cs typeface="Arial Black"/>
              </a:rPr>
              <a:t> </a:t>
            </a:r>
            <a:r>
              <a:rPr sz="1200" spc="-75" dirty="0">
                <a:latin typeface="Arial Black"/>
                <a:cs typeface="Arial Black"/>
              </a:rPr>
              <a:t>compatibility</a:t>
            </a:r>
            <a:r>
              <a:rPr sz="1200" spc="45" dirty="0">
                <a:latin typeface="Arial Black"/>
                <a:cs typeface="Arial Black"/>
              </a:rPr>
              <a:t> </a:t>
            </a:r>
            <a:r>
              <a:rPr sz="1200" spc="-60" dirty="0">
                <a:latin typeface="Lucida Sans Unicode"/>
                <a:cs typeface="Lucida Sans Unicode"/>
              </a:rPr>
              <a:t>concerns.</a:t>
            </a:r>
            <a:endParaRPr sz="1200" dirty="0">
              <a:latin typeface="Lucida Sans Unicode"/>
              <a:cs typeface="Lucida Sans Unicode"/>
            </a:endParaRPr>
          </a:p>
          <a:p>
            <a:pPr marL="12700">
              <a:lnSpc>
                <a:spcPct val="100000"/>
              </a:lnSpc>
              <a:spcBef>
                <a:spcPts val="1295"/>
              </a:spcBef>
            </a:pPr>
            <a:r>
              <a:rPr sz="1200" spc="-110" dirty="0">
                <a:latin typeface="Arial Black"/>
                <a:cs typeface="Arial Black"/>
              </a:rPr>
              <a:t>Marketing</a:t>
            </a:r>
            <a:r>
              <a:rPr sz="1200" spc="80" dirty="0">
                <a:latin typeface="Arial Black"/>
                <a:cs typeface="Arial Black"/>
              </a:rPr>
              <a:t> </a:t>
            </a:r>
            <a:r>
              <a:rPr sz="1200" spc="-10" dirty="0">
                <a:latin typeface="Arial Black"/>
                <a:cs typeface="Arial Black"/>
              </a:rPr>
              <a:t>Suggestions</a:t>
            </a:r>
            <a:endParaRPr sz="1200" dirty="0">
              <a:latin typeface="Arial Black"/>
              <a:cs typeface="Arial Black"/>
            </a:endParaRPr>
          </a:p>
          <a:p>
            <a:pPr marL="280670">
              <a:lnSpc>
                <a:spcPct val="100000"/>
              </a:lnSpc>
              <a:spcBef>
                <a:spcPts val="1635"/>
              </a:spcBef>
            </a:pPr>
            <a:r>
              <a:rPr sz="1200" spc="-10" dirty="0">
                <a:latin typeface="Lucida Sans Unicode"/>
                <a:cs typeface="Lucida Sans Unicode"/>
              </a:rPr>
              <a:t>Highlight:</a:t>
            </a:r>
            <a:endParaRPr sz="1200" dirty="0">
              <a:latin typeface="Lucida Sans Unicode"/>
              <a:cs typeface="Lucida Sans Unicode"/>
            </a:endParaRPr>
          </a:p>
          <a:p>
            <a:pPr marL="539750">
              <a:lnSpc>
                <a:spcPct val="100000"/>
              </a:lnSpc>
              <a:spcBef>
                <a:spcPts val="195"/>
              </a:spcBef>
            </a:pPr>
            <a:r>
              <a:rPr sz="1200" b="1" i="1" spc="-150" dirty="0">
                <a:latin typeface="Arial Black"/>
                <a:cs typeface="Arial Black"/>
              </a:rPr>
              <a:t>Camera</a:t>
            </a:r>
            <a:r>
              <a:rPr sz="1200" b="1" i="1" spc="-5" dirty="0">
                <a:latin typeface="Arial Black"/>
                <a:cs typeface="Arial Black"/>
              </a:rPr>
              <a:t> </a:t>
            </a:r>
            <a:r>
              <a:rPr sz="1200" b="1" i="1" spc="-10" dirty="0">
                <a:latin typeface="Arial Black"/>
                <a:cs typeface="Arial Black"/>
              </a:rPr>
              <a:t>quality</a:t>
            </a:r>
            <a:endParaRPr sz="1200" b="1" i="1" dirty="0">
              <a:latin typeface="Arial Black"/>
              <a:cs typeface="Arial Black"/>
            </a:endParaRPr>
          </a:p>
          <a:p>
            <a:pPr marL="515620" marR="3866515" indent="8890">
              <a:lnSpc>
                <a:spcPct val="114999"/>
              </a:lnSpc>
              <a:spcBef>
                <a:spcPts val="165"/>
              </a:spcBef>
            </a:pPr>
            <a:r>
              <a:rPr sz="1200" b="1" i="1" spc="-90" dirty="0">
                <a:latin typeface="Arial Black"/>
                <a:cs typeface="Arial Black"/>
              </a:rPr>
              <a:t>Battery</a:t>
            </a:r>
            <a:r>
              <a:rPr sz="1200" b="1" i="1" spc="-50" dirty="0">
                <a:latin typeface="Arial Black"/>
                <a:cs typeface="Arial Black"/>
              </a:rPr>
              <a:t> </a:t>
            </a:r>
            <a:r>
              <a:rPr sz="1200" b="1" i="1" spc="-85" dirty="0">
                <a:latin typeface="Arial Black"/>
                <a:cs typeface="Arial Black"/>
              </a:rPr>
              <a:t>performance </a:t>
            </a:r>
            <a:r>
              <a:rPr sz="1200" i="1" spc="-10" dirty="0">
                <a:latin typeface="Arial Black"/>
                <a:cs typeface="Arial Black"/>
              </a:rPr>
              <a:t>Sleek</a:t>
            </a:r>
            <a:r>
              <a:rPr sz="1200" i="1" spc="-90" dirty="0">
                <a:latin typeface="Arial Black"/>
                <a:cs typeface="Arial Black"/>
              </a:rPr>
              <a:t> </a:t>
            </a:r>
            <a:r>
              <a:rPr sz="1200" i="1" spc="-10" dirty="0">
                <a:latin typeface="Arial Black"/>
                <a:cs typeface="Arial Black"/>
              </a:rPr>
              <a:t>design</a:t>
            </a:r>
            <a:endParaRPr sz="1200" i="1" dirty="0">
              <a:latin typeface="Arial Black"/>
              <a:cs typeface="Arial Black"/>
            </a:endParaRPr>
          </a:p>
          <a:p>
            <a:pPr marL="311150">
              <a:lnSpc>
                <a:spcPct val="100000"/>
              </a:lnSpc>
              <a:spcBef>
                <a:spcPts val="335"/>
              </a:spcBef>
            </a:pPr>
            <a:r>
              <a:rPr sz="1200" i="1" dirty="0">
                <a:latin typeface="Lucida Sans Unicode"/>
                <a:cs typeface="Lucida Sans Unicode"/>
              </a:rPr>
              <a:t>Offer</a:t>
            </a:r>
            <a:r>
              <a:rPr sz="1200" i="1" spc="-35" dirty="0">
                <a:latin typeface="Lucida Sans Unicode"/>
                <a:cs typeface="Lucida Sans Unicode"/>
              </a:rPr>
              <a:t> </a:t>
            </a:r>
            <a:r>
              <a:rPr sz="1200" i="1" spc="-20" dirty="0">
                <a:latin typeface="Lucida Sans Unicode"/>
                <a:cs typeface="Lucida Sans Unicode"/>
              </a:rPr>
              <a:t>solutions</a:t>
            </a:r>
            <a:r>
              <a:rPr sz="1200" i="1" spc="-60" dirty="0">
                <a:latin typeface="Lucida Sans Unicode"/>
                <a:cs typeface="Lucida Sans Unicode"/>
              </a:rPr>
              <a:t> </a:t>
            </a:r>
            <a:r>
              <a:rPr sz="1200" i="1" dirty="0">
                <a:latin typeface="Lucida Sans Unicode"/>
                <a:cs typeface="Lucida Sans Unicode"/>
              </a:rPr>
              <a:t>to</a:t>
            </a:r>
            <a:r>
              <a:rPr sz="1200" i="1" spc="-35" dirty="0">
                <a:latin typeface="Lucida Sans Unicode"/>
                <a:cs typeface="Lucida Sans Unicode"/>
              </a:rPr>
              <a:t> </a:t>
            </a:r>
            <a:r>
              <a:rPr sz="1200" i="1" spc="-10" dirty="0">
                <a:latin typeface="Lucida Sans Unicode"/>
                <a:cs typeface="Lucida Sans Unicode"/>
              </a:rPr>
              <a:t>pricing</a:t>
            </a:r>
            <a:r>
              <a:rPr sz="1200" i="1" spc="-55" dirty="0">
                <a:latin typeface="Lucida Sans Unicode"/>
                <a:cs typeface="Lucida Sans Unicode"/>
              </a:rPr>
              <a:t> </a:t>
            </a:r>
            <a:r>
              <a:rPr sz="1200" i="1" spc="-10" dirty="0">
                <a:latin typeface="Lucida Sans Unicode"/>
                <a:cs typeface="Lucida Sans Unicode"/>
              </a:rPr>
              <a:t>concerns:</a:t>
            </a:r>
            <a:endParaRPr sz="1200" i="1" dirty="0">
              <a:latin typeface="Lucida Sans Unicode"/>
              <a:cs typeface="Lucida Sans Unicode"/>
            </a:endParaRPr>
          </a:p>
          <a:p>
            <a:pPr marL="524510" marR="4189095">
              <a:lnSpc>
                <a:spcPts val="1630"/>
              </a:lnSpc>
              <a:spcBef>
                <a:spcPts val="90"/>
              </a:spcBef>
            </a:pPr>
            <a:r>
              <a:rPr sz="1200" i="1" spc="-95" dirty="0">
                <a:latin typeface="Arial Black"/>
                <a:cs typeface="Arial Black"/>
              </a:rPr>
              <a:t>EMI</a:t>
            </a:r>
            <a:r>
              <a:rPr sz="1200" i="1" spc="-15" dirty="0">
                <a:latin typeface="Arial Black"/>
                <a:cs typeface="Arial Black"/>
              </a:rPr>
              <a:t> </a:t>
            </a:r>
            <a:r>
              <a:rPr sz="1200" i="1" spc="-10" dirty="0">
                <a:latin typeface="Arial Black"/>
                <a:cs typeface="Arial Black"/>
              </a:rPr>
              <a:t>options </a:t>
            </a:r>
            <a:r>
              <a:rPr sz="1200" i="1" spc="-140" dirty="0">
                <a:latin typeface="Arial Black"/>
                <a:cs typeface="Arial Black"/>
              </a:rPr>
              <a:t>Exchange</a:t>
            </a:r>
            <a:r>
              <a:rPr sz="1200" i="1" spc="25" dirty="0">
                <a:latin typeface="Arial Black"/>
                <a:cs typeface="Arial Black"/>
              </a:rPr>
              <a:t> </a:t>
            </a:r>
            <a:r>
              <a:rPr sz="1200" i="1" spc="-10" dirty="0">
                <a:latin typeface="Arial Black"/>
                <a:cs typeface="Arial Black"/>
              </a:rPr>
              <a:t>offers</a:t>
            </a:r>
            <a:endParaRPr sz="1200" i="1" dirty="0">
              <a:latin typeface="Arial Black"/>
              <a:cs typeface="Arial Black"/>
            </a:endParaRPr>
          </a:p>
          <a:p>
            <a:pPr marL="524510">
              <a:lnSpc>
                <a:spcPct val="100000"/>
              </a:lnSpc>
              <a:spcBef>
                <a:spcPts val="325"/>
              </a:spcBef>
            </a:pPr>
            <a:r>
              <a:rPr sz="1200" i="1" spc="-80" dirty="0">
                <a:latin typeface="Arial Black"/>
                <a:cs typeface="Arial Black"/>
              </a:rPr>
              <a:t>Time-limited</a:t>
            </a:r>
            <a:r>
              <a:rPr sz="1200" i="1" spc="-40" dirty="0">
                <a:latin typeface="Arial Black"/>
                <a:cs typeface="Arial Black"/>
              </a:rPr>
              <a:t> </a:t>
            </a:r>
            <a:r>
              <a:rPr sz="1200" i="1" spc="-10" dirty="0">
                <a:latin typeface="Arial Black"/>
                <a:cs typeface="Arial Black"/>
              </a:rPr>
              <a:t>discounts</a:t>
            </a:r>
            <a:endParaRPr sz="1200" i="1" dirty="0">
              <a:latin typeface="Arial Black"/>
              <a:cs typeface="Arial Black"/>
            </a:endParaRPr>
          </a:p>
          <a:p>
            <a:pPr marL="12700">
              <a:lnSpc>
                <a:spcPct val="100000"/>
              </a:lnSpc>
              <a:spcBef>
                <a:spcPts val="1515"/>
              </a:spcBef>
            </a:pPr>
            <a:r>
              <a:rPr sz="1200" spc="-40" dirty="0">
                <a:latin typeface="Arial Black"/>
                <a:cs typeface="Arial Black"/>
              </a:rPr>
              <a:t>Operational</a:t>
            </a:r>
            <a:r>
              <a:rPr sz="1200" spc="-50" dirty="0">
                <a:latin typeface="Arial Black"/>
                <a:cs typeface="Arial Black"/>
              </a:rPr>
              <a:t> </a:t>
            </a:r>
            <a:r>
              <a:rPr sz="1200" spc="-10" dirty="0">
                <a:latin typeface="Arial Black"/>
                <a:cs typeface="Arial Black"/>
              </a:rPr>
              <a:t>Improvements</a:t>
            </a:r>
            <a:endParaRPr sz="1200" dirty="0">
              <a:latin typeface="Arial Black"/>
              <a:cs typeface="Arial Black"/>
            </a:endParaRPr>
          </a:p>
          <a:p>
            <a:pPr marL="280670" marR="5080" indent="30480">
              <a:lnSpc>
                <a:spcPct val="120100"/>
              </a:lnSpc>
              <a:spcBef>
                <a:spcPts val="1410"/>
              </a:spcBef>
            </a:pPr>
            <a:r>
              <a:rPr sz="1200" spc="-55" dirty="0">
                <a:latin typeface="Lucida Sans Unicode"/>
                <a:cs typeface="Lucida Sans Unicode"/>
              </a:rPr>
              <a:t>Improve</a:t>
            </a:r>
            <a:r>
              <a:rPr sz="1200" spc="-60" dirty="0">
                <a:latin typeface="Lucida Sans Unicode"/>
                <a:cs typeface="Lucida Sans Unicode"/>
              </a:rPr>
              <a:t> </a:t>
            </a:r>
            <a:r>
              <a:rPr sz="1200" spc="-50" dirty="0">
                <a:latin typeface="Arial Black"/>
                <a:cs typeface="Arial Black"/>
              </a:rPr>
              <a:t>delivery</a:t>
            </a:r>
            <a:r>
              <a:rPr sz="1200" spc="-100" dirty="0">
                <a:latin typeface="Arial Black"/>
                <a:cs typeface="Arial Black"/>
              </a:rPr>
              <a:t> </a:t>
            </a:r>
            <a:r>
              <a:rPr sz="1200" spc="-50" dirty="0">
                <a:latin typeface="Arial Black"/>
                <a:cs typeface="Arial Black"/>
              </a:rPr>
              <a:t>logistics</a:t>
            </a:r>
            <a:r>
              <a:rPr sz="1200" spc="-95" dirty="0">
                <a:latin typeface="Arial Black"/>
                <a:cs typeface="Arial Black"/>
              </a:rPr>
              <a:t> </a:t>
            </a:r>
            <a:r>
              <a:rPr sz="1200" spc="-35" dirty="0">
                <a:latin typeface="Lucida Sans Unicode"/>
                <a:cs typeface="Lucida Sans Unicode"/>
              </a:rPr>
              <a:t>to</a:t>
            </a:r>
            <a:r>
              <a:rPr sz="1200" spc="-60" dirty="0">
                <a:latin typeface="Lucida Sans Unicode"/>
                <a:cs typeface="Lucida Sans Unicode"/>
              </a:rPr>
              <a:t> </a:t>
            </a:r>
            <a:r>
              <a:rPr sz="1200" spc="-50" dirty="0">
                <a:latin typeface="Lucida Sans Unicode"/>
                <a:cs typeface="Lucida Sans Unicode"/>
              </a:rPr>
              <a:t>reduce</a:t>
            </a:r>
            <a:r>
              <a:rPr sz="1200" spc="-90" dirty="0">
                <a:latin typeface="Lucida Sans Unicode"/>
                <a:cs typeface="Lucida Sans Unicode"/>
              </a:rPr>
              <a:t> </a:t>
            </a:r>
            <a:r>
              <a:rPr sz="1200" spc="-45" dirty="0">
                <a:latin typeface="Lucida Sans Unicode"/>
                <a:cs typeface="Lucida Sans Unicode"/>
              </a:rPr>
              <a:t>complaints</a:t>
            </a:r>
            <a:r>
              <a:rPr sz="1200" spc="-105" dirty="0">
                <a:latin typeface="Lucida Sans Unicode"/>
                <a:cs typeface="Lucida Sans Unicode"/>
              </a:rPr>
              <a:t> </a:t>
            </a:r>
            <a:r>
              <a:rPr sz="1200" spc="-45" dirty="0">
                <a:latin typeface="Lucida Sans Unicode"/>
                <a:cs typeface="Lucida Sans Unicode"/>
              </a:rPr>
              <a:t>about</a:t>
            </a:r>
            <a:r>
              <a:rPr sz="1200" spc="-55" dirty="0">
                <a:latin typeface="Lucida Sans Unicode"/>
                <a:cs typeface="Lucida Sans Unicode"/>
              </a:rPr>
              <a:t> </a:t>
            </a:r>
            <a:r>
              <a:rPr sz="1200" spc="-50" dirty="0">
                <a:latin typeface="Arial Black"/>
                <a:cs typeface="Arial Black"/>
              </a:rPr>
              <a:t>packaging</a:t>
            </a:r>
            <a:r>
              <a:rPr sz="1200" spc="-95" dirty="0">
                <a:latin typeface="Arial Black"/>
                <a:cs typeface="Arial Black"/>
              </a:rPr>
              <a:t> </a:t>
            </a:r>
            <a:r>
              <a:rPr sz="1200" spc="-40" dirty="0">
                <a:latin typeface="Arial Black"/>
                <a:cs typeface="Arial Black"/>
              </a:rPr>
              <a:t>and</a:t>
            </a:r>
            <a:r>
              <a:rPr sz="1200" spc="-120" dirty="0">
                <a:latin typeface="Arial Black"/>
                <a:cs typeface="Arial Black"/>
              </a:rPr>
              <a:t> </a:t>
            </a:r>
            <a:r>
              <a:rPr sz="1200" spc="-10" dirty="0">
                <a:latin typeface="Arial Black"/>
                <a:cs typeface="Arial Black"/>
              </a:rPr>
              <a:t>delays</a:t>
            </a:r>
            <a:r>
              <a:rPr sz="1200" spc="-10" dirty="0">
                <a:latin typeface="Lucida Sans Unicode"/>
                <a:cs typeface="Lucida Sans Unicode"/>
              </a:rPr>
              <a:t>. Actively</a:t>
            </a:r>
            <a:r>
              <a:rPr sz="1200" spc="-65" dirty="0">
                <a:latin typeface="Lucida Sans Unicode"/>
                <a:cs typeface="Lucida Sans Unicode"/>
              </a:rPr>
              <a:t> </a:t>
            </a:r>
            <a:r>
              <a:rPr sz="1200" spc="-10" dirty="0">
                <a:latin typeface="Lucida Sans Unicode"/>
                <a:cs typeface="Lucida Sans Unicode"/>
              </a:rPr>
              <a:t>monitor</a:t>
            </a:r>
            <a:r>
              <a:rPr sz="1200" spc="-75" dirty="0">
                <a:latin typeface="Lucida Sans Unicode"/>
                <a:cs typeface="Lucida Sans Unicode"/>
              </a:rPr>
              <a:t> </a:t>
            </a:r>
            <a:r>
              <a:rPr sz="1200" spc="-10" dirty="0">
                <a:latin typeface="Arial Black"/>
                <a:cs typeface="Arial Black"/>
              </a:rPr>
              <a:t>customer</a:t>
            </a:r>
            <a:r>
              <a:rPr sz="1200" spc="-85" dirty="0">
                <a:latin typeface="Arial Black"/>
                <a:cs typeface="Arial Black"/>
              </a:rPr>
              <a:t> </a:t>
            </a:r>
            <a:r>
              <a:rPr sz="1200" spc="-10" dirty="0">
                <a:latin typeface="Arial Black"/>
                <a:cs typeface="Arial Black"/>
              </a:rPr>
              <a:t>feedback</a:t>
            </a:r>
            <a:r>
              <a:rPr sz="1200" spc="-90" dirty="0">
                <a:latin typeface="Arial Black"/>
                <a:cs typeface="Arial Black"/>
              </a:rPr>
              <a:t> </a:t>
            </a:r>
            <a:r>
              <a:rPr sz="1200" dirty="0">
                <a:latin typeface="Lucida Sans Unicode"/>
                <a:cs typeface="Lucida Sans Unicode"/>
              </a:rPr>
              <a:t>for</a:t>
            </a:r>
            <a:r>
              <a:rPr sz="1200" spc="-80" dirty="0">
                <a:latin typeface="Lucida Sans Unicode"/>
                <a:cs typeface="Lucida Sans Unicode"/>
              </a:rPr>
              <a:t> </a:t>
            </a:r>
            <a:r>
              <a:rPr sz="1200" spc="-10" dirty="0">
                <a:latin typeface="Lucida Sans Unicode"/>
                <a:cs typeface="Lucida Sans Unicode"/>
              </a:rPr>
              <a:t>timely</a:t>
            </a:r>
            <a:r>
              <a:rPr sz="1200" spc="-60" dirty="0">
                <a:latin typeface="Lucida Sans Unicode"/>
                <a:cs typeface="Lucida Sans Unicode"/>
              </a:rPr>
              <a:t> </a:t>
            </a:r>
            <a:r>
              <a:rPr sz="1200" spc="-10" dirty="0">
                <a:latin typeface="Lucida Sans Unicode"/>
                <a:cs typeface="Lucida Sans Unicode"/>
              </a:rPr>
              <a:t>issue</a:t>
            </a:r>
            <a:r>
              <a:rPr sz="1200" spc="-65" dirty="0">
                <a:latin typeface="Lucida Sans Unicode"/>
                <a:cs typeface="Lucida Sans Unicode"/>
              </a:rPr>
              <a:t> </a:t>
            </a:r>
            <a:r>
              <a:rPr sz="1200" spc="-10" dirty="0">
                <a:latin typeface="Lucida Sans Unicode"/>
                <a:cs typeface="Lucida Sans Unicode"/>
              </a:rPr>
              <a:t>resolution.</a:t>
            </a:r>
            <a:endParaRPr sz="1200" dirty="0">
              <a:latin typeface="Lucida Sans Unicode"/>
              <a:cs typeface="Lucida Sans Unicode"/>
            </a:endParaRPr>
          </a:p>
        </p:txBody>
      </p:sp>
      <p:pic>
        <p:nvPicPr>
          <p:cNvPr id="3" name="object 3"/>
          <p:cNvPicPr/>
          <p:nvPr/>
        </p:nvPicPr>
        <p:blipFill>
          <a:blip r:embed="rId2" cstate="print"/>
          <a:stretch>
            <a:fillRect/>
          </a:stretch>
        </p:blipFill>
        <p:spPr>
          <a:xfrm>
            <a:off x="471805" y="440689"/>
            <a:ext cx="65404" cy="65404"/>
          </a:xfrm>
          <a:prstGeom prst="rect">
            <a:avLst/>
          </a:prstGeom>
        </p:spPr>
      </p:pic>
      <p:pic>
        <p:nvPicPr>
          <p:cNvPr id="4" name="object 4"/>
          <p:cNvPicPr/>
          <p:nvPr/>
        </p:nvPicPr>
        <p:blipFill>
          <a:blip r:embed="rId3" cstate="print"/>
          <a:stretch>
            <a:fillRect/>
          </a:stretch>
        </p:blipFill>
        <p:spPr>
          <a:xfrm>
            <a:off x="699769" y="646556"/>
            <a:ext cx="66040" cy="66040"/>
          </a:xfrm>
          <a:prstGeom prst="rect">
            <a:avLst/>
          </a:prstGeom>
        </p:spPr>
      </p:pic>
      <p:pic>
        <p:nvPicPr>
          <p:cNvPr id="5" name="object 5"/>
          <p:cNvPicPr/>
          <p:nvPr/>
        </p:nvPicPr>
        <p:blipFill>
          <a:blip r:embed="rId3" cstate="print"/>
          <a:stretch>
            <a:fillRect/>
          </a:stretch>
        </p:blipFill>
        <p:spPr>
          <a:xfrm>
            <a:off x="699769" y="854836"/>
            <a:ext cx="66040" cy="66040"/>
          </a:xfrm>
          <a:prstGeom prst="rect">
            <a:avLst/>
          </a:prstGeom>
        </p:spPr>
      </p:pic>
      <p:pic>
        <p:nvPicPr>
          <p:cNvPr id="6" name="object 6"/>
          <p:cNvPicPr/>
          <p:nvPr/>
        </p:nvPicPr>
        <p:blipFill>
          <a:blip r:embed="rId3" cstate="print"/>
          <a:stretch>
            <a:fillRect/>
          </a:stretch>
        </p:blipFill>
        <p:spPr>
          <a:xfrm>
            <a:off x="699769" y="1090548"/>
            <a:ext cx="66040" cy="66040"/>
          </a:xfrm>
          <a:prstGeom prst="rect">
            <a:avLst/>
          </a:prstGeom>
        </p:spPr>
      </p:pic>
      <p:pic>
        <p:nvPicPr>
          <p:cNvPr id="7" name="object 7"/>
          <p:cNvPicPr/>
          <p:nvPr/>
        </p:nvPicPr>
        <p:blipFill>
          <a:blip r:embed="rId3" cstate="print"/>
          <a:stretch>
            <a:fillRect/>
          </a:stretch>
        </p:blipFill>
        <p:spPr>
          <a:xfrm>
            <a:off x="699769" y="1303019"/>
            <a:ext cx="66040" cy="66040"/>
          </a:xfrm>
          <a:prstGeom prst="rect">
            <a:avLst/>
          </a:prstGeom>
        </p:spPr>
      </p:pic>
      <p:pic>
        <p:nvPicPr>
          <p:cNvPr id="8" name="object 8"/>
          <p:cNvPicPr/>
          <p:nvPr/>
        </p:nvPicPr>
        <p:blipFill>
          <a:blip r:embed="rId2" cstate="print"/>
          <a:stretch>
            <a:fillRect/>
          </a:stretch>
        </p:blipFill>
        <p:spPr>
          <a:xfrm>
            <a:off x="471805" y="2462783"/>
            <a:ext cx="65404" cy="65404"/>
          </a:xfrm>
          <a:prstGeom prst="rect">
            <a:avLst/>
          </a:prstGeom>
        </p:spPr>
      </p:pic>
      <p:pic>
        <p:nvPicPr>
          <p:cNvPr id="9" name="object 9"/>
          <p:cNvPicPr/>
          <p:nvPr/>
        </p:nvPicPr>
        <p:blipFill>
          <a:blip r:embed="rId2" cstate="print"/>
          <a:stretch>
            <a:fillRect/>
          </a:stretch>
        </p:blipFill>
        <p:spPr>
          <a:xfrm>
            <a:off x="471805" y="2691383"/>
            <a:ext cx="65404" cy="65404"/>
          </a:xfrm>
          <a:prstGeom prst="rect">
            <a:avLst/>
          </a:prstGeom>
        </p:spPr>
      </p:pic>
      <p:pic>
        <p:nvPicPr>
          <p:cNvPr id="10" name="object 10"/>
          <p:cNvPicPr/>
          <p:nvPr/>
        </p:nvPicPr>
        <p:blipFill>
          <a:blip r:embed="rId2" cstate="print"/>
          <a:stretch>
            <a:fillRect/>
          </a:stretch>
        </p:blipFill>
        <p:spPr>
          <a:xfrm>
            <a:off x="471805" y="3431539"/>
            <a:ext cx="65404" cy="65404"/>
          </a:xfrm>
          <a:prstGeom prst="rect">
            <a:avLst/>
          </a:prstGeom>
        </p:spPr>
      </p:pic>
      <p:pic>
        <p:nvPicPr>
          <p:cNvPr id="11" name="object 11"/>
          <p:cNvPicPr/>
          <p:nvPr/>
        </p:nvPicPr>
        <p:blipFill>
          <a:blip r:embed="rId3" cstate="print"/>
          <a:stretch>
            <a:fillRect/>
          </a:stretch>
        </p:blipFill>
        <p:spPr>
          <a:xfrm>
            <a:off x="699769" y="3637279"/>
            <a:ext cx="66040" cy="66040"/>
          </a:xfrm>
          <a:prstGeom prst="rect">
            <a:avLst/>
          </a:prstGeom>
        </p:spPr>
      </p:pic>
      <p:pic>
        <p:nvPicPr>
          <p:cNvPr id="12" name="object 12"/>
          <p:cNvPicPr/>
          <p:nvPr/>
        </p:nvPicPr>
        <p:blipFill>
          <a:blip r:embed="rId3" cstate="print"/>
          <a:stretch>
            <a:fillRect/>
          </a:stretch>
        </p:blipFill>
        <p:spPr>
          <a:xfrm>
            <a:off x="699769" y="3861434"/>
            <a:ext cx="66040" cy="66040"/>
          </a:xfrm>
          <a:prstGeom prst="rect">
            <a:avLst/>
          </a:prstGeom>
        </p:spPr>
      </p:pic>
      <p:pic>
        <p:nvPicPr>
          <p:cNvPr id="13" name="object 13"/>
          <p:cNvPicPr/>
          <p:nvPr/>
        </p:nvPicPr>
        <p:blipFill>
          <a:blip r:embed="rId3" cstate="print"/>
          <a:stretch>
            <a:fillRect/>
          </a:stretch>
        </p:blipFill>
        <p:spPr>
          <a:xfrm>
            <a:off x="699769" y="4078223"/>
            <a:ext cx="66040" cy="66040"/>
          </a:xfrm>
          <a:prstGeom prst="rect">
            <a:avLst/>
          </a:prstGeom>
        </p:spPr>
      </p:pic>
      <p:pic>
        <p:nvPicPr>
          <p:cNvPr id="14" name="object 14"/>
          <p:cNvPicPr/>
          <p:nvPr/>
        </p:nvPicPr>
        <p:blipFill>
          <a:blip r:embed="rId2" cstate="print"/>
          <a:stretch>
            <a:fillRect/>
          </a:stretch>
        </p:blipFill>
        <p:spPr>
          <a:xfrm>
            <a:off x="471805" y="4302378"/>
            <a:ext cx="65404" cy="65404"/>
          </a:xfrm>
          <a:prstGeom prst="rect">
            <a:avLst/>
          </a:prstGeom>
        </p:spPr>
      </p:pic>
      <p:pic>
        <p:nvPicPr>
          <p:cNvPr id="15" name="object 15"/>
          <p:cNvPicPr/>
          <p:nvPr/>
        </p:nvPicPr>
        <p:blipFill>
          <a:blip r:embed="rId3" cstate="print"/>
          <a:stretch>
            <a:fillRect/>
          </a:stretch>
        </p:blipFill>
        <p:spPr>
          <a:xfrm>
            <a:off x="699769" y="4509642"/>
            <a:ext cx="66040" cy="66039"/>
          </a:xfrm>
          <a:prstGeom prst="rect">
            <a:avLst/>
          </a:prstGeom>
        </p:spPr>
      </p:pic>
      <p:pic>
        <p:nvPicPr>
          <p:cNvPr id="16" name="object 16"/>
          <p:cNvPicPr/>
          <p:nvPr/>
        </p:nvPicPr>
        <p:blipFill>
          <a:blip r:embed="rId3" cstate="print"/>
          <a:stretch>
            <a:fillRect/>
          </a:stretch>
        </p:blipFill>
        <p:spPr>
          <a:xfrm>
            <a:off x="699769" y="4720208"/>
            <a:ext cx="66040" cy="66039"/>
          </a:xfrm>
          <a:prstGeom prst="rect">
            <a:avLst/>
          </a:prstGeom>
        </p:spPr>
      </p:pic>
      <p:pic>
        <p:nvPicPr>
          <p:cNvPr id="17" name="object 17"/>
          <p:cNvPicPr/>
          <p:nvPr/>
        </p:nvPicPr>
        <p:blipFill>
          <a:blip r:embed="rId3" cstate="print"/>
          <a:stretch>
            <a:fillRect/>
          </a:stretch>
        </p:blipFill>
        <p:spPr>
          <a:xfrm>
            <a:off x="699134" y="4947792"/>
            <a:ext cx="66040" cy="66039"/>
          </a:xfrm>
          <a:prstGeom prst="rect">
            <a:avLst/>
          </a:prstGeom>
        </p:spPr>
      </p:pic>
      <p:pic>
        <p:nvPicPr>
          <p:cNvPr id="18" name="object 18"/>
          <p:cNvPicPr/>
          <p:nvPr/>
        </p:nvPicPr>
        <p:blipFill>
          <a:blip r:embed="rId2" cstate="print"/>
          <a:stretch>
            <a:fillRect/>
          </a:stretch>
        </p:blipFill>
        <p:spPr>
          <a:xfrm>
            <a:off x="471805" y="5710046"/>
            <a:ext cx="65404" cy="65404"/>
          </a:xfrm>
          <a:prstGeom prst="rect">
            <a:avLst/>
          </a:prstGeom>
        </p:spPr>
      </p:pic>
      <p:pic>
        <p:nvPicPr>
          <p:cNvPr id="19" name="object 19"/>
          <p:cNvPicPr/>
          <p:nvPr/>
        </p:nvPicPr>
        <p:blipFill>
          <a:blip r:embed="rId2" cstate="print"/>
          <a:stretch>
            <a:fillRect/>
          </a:stretch>
        </p:blipFill>
        <p:spPr>
          <a:xfrm>
            <a:off x="471805" y="5928232"/>
            <a:ext cx="65404" cy="654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A17EA4D-5D5D-EA5F-B88E-4E1713798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50" y="697883"/>
            <a:ext cx="7010400" cy="4724399"/>
          </a:xfrm>
          <a:prstGeom prst="rect">
            <a:avLst/>
          </a:prstGeom>
        </p:spPr>
      </p:pic>
      <p:pic>
        <p:nvPicPr>
          <p:cNvPr id="13" name="Picture 12">
            <a:extLst>
              <a:ext uri="{FF2B5EF4-FFF2-40B4-BE49-F238E27FC236}">
                <a16:creationId xmlns:a16="http://schemas.microsoft.com/office/drawing/2014/main" id="{3CE5E2B9-7135-4887-7315-2F1314355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50" y="5422282"/>
            <a:ext cx="7010400" cy="5029818"/>
          </a:xfrm>
          <a:prstGeom prst="rect">
            <a:avLst/>
          </a:prstGeom>
        </p:spPr>
      </p:pic>
    </p:spTree>
    <p:extLst>
      <p:ext uri="{BB962C8B-B14F-4D97-AF65-F5344CB8AC3E}">
        <p14:creationId xmlns:p14="http://schemas.microsoft.com/office/powerpoint/2010/main" val="410863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1495402"/>
            <a:ext cx="6861809" cy="3133725"/>
          </a:xfrm>
          <a:prstGeom prst="rect">
            <a:avLst/>
          </a:prstGeom>
        </p:spPr>
        <p:txBody>
          <a:bodyPr vert="horz" wrap="square" lIns="0" tIns="122555" rIns="0" bIns="0" rtlCol="0">
            <a:spAutoFit/>
          </a:bodyPr>
          <a:lstStyle/>
          <a:p>
            <a:pPr marL="12700">
              <a:lnSpc>
                <a:spcPct val="100000"/>
              </a:lnSpc>
              <a:spcBef>
                <a:spcPts val="965"/>
              </a:spcBef>
            </a:pPr>
            <a:r>
              <a:rPr sz="1400" spc="-10" dirty="0">
                <a:latin typeface="Arial Black"/>
                <a:cs typeface="Arial Black"/>
              </a:rPr>
              <a:t>Objective:</a:t>
            </a:r>
            <a:endParaRPr sz="1400">
              <a:latin typeface="Arial Black"/>
              <a:cs typeface="Arial Black"/>
            </a:endParaRPr>
          </a:p>
          <a:p>
            <a:pPr marL="12700" marR="96520" indent="42545">
              <a:lnSpc>
                <a:spcPct val="124200"/>
              </a:lnSpc>
              <a:spcBef>
                <a:spcPts val="405"/>
              </a:spcBef>
            </a:pPr>
            <a:r>
              <a:rPr sz="1200" dirty="0">
                <a:latin typeface="Lucida Sans Unicode"/>
                <a:cs typeface="Lucida Sans Unicode"/>
              </a:rPr>
              <a:t>As</a:t>
            </a:r>
            <a:r>
              <a:rPr sz="1200" spc="-75" dirty="0">
                <a:latin typeface="Lucida Sans Unicode"/>
                <a:cs typeface="Lucida Sans Unicode"/>
              </a:rPr>
              <a:t> </a:t>
            </a:r>
            <a:r>
              <a:rPr sz="1200" dirty="0">
                <a:latin typeface="Lucida Sans Unicode"/>
                <a:cs typeface="Lucida Sans Unicode"/>
              </a:rPr>
              <a:t>a</a:t>
            </a:r>
            <a:r>
              <a:rPr sz="1200" spc="-50" dirty="0">
                <a:latin typeface="Lucida Sans Unicode"/>
                <a:cs typeface="Lucida Sans Unicode"/>
              </a:rPr>
              <a:t> </a:t>
            </a:r>
            <a:r>
              <a:rPr sz="1200" dirty="0">
                <a:latin typeface="Lucida Sans Unicode"/>
                <a:cs typeface="Lucida Sans Unicode"/>
              </a:rPr>
              <a:t>Data</a:t>
            </a:r>
            <a:r>
              <a:rPr sz="1200" spc="-50" dirty="0">
                <a:latin typeface="Lucida Sans Unicode"/>
                <a:cs typeface="Lucida Sans Unicode"/>
              </a:rPr>
              <a:t> </a:t>
            </a:r>
            <a:r>
              <a:rPr sz="1200" spc="-10" dirty="0">
                <a:latin typeface="Lucida Sans Unicode"/>
                <a:cs typeface="Lucida Sans Unicode"/>
              </a:rPr>
              <a:t>Analyst</a:t>
            </a:r>
            <a:r>
              <a:rPr sz="1200" spc="-50" dirty="0">
                <a:latin typeface="Lucida Sans Unicode"/>
                <a:cs typeface="Lucida Sans Unicode"/>
              </a:rPr>
              <a:t> </a:t>
            </a:r>
            <a:r>
              <a:rPr sz="1200" dirty="0">
                <a:latin typeface="Lucida Sans Unicode"/>
                <a:cs typeface="Lucida Sans Unicode"/>
              </a:rPr>
              <a:t>at</a:t>
            </a:r>
            <a:r>
              <a:rPr sz="1200" spc="-50" dirty="0">
                <a:latin typeface="Lucida Sans Unicode"/>
                <a:cs typeface="Lucida Sans Unicode"/>
              </a:rPr>
              <a:t> </a:t>
            </a:r>
            <a:r>
              <a:rPr sz="1200" dirty="0">
                <a:latin typeface="Lucida Sans Unicode"/>
                <a:cs typeface="Lucida Sans Unicode"/>
              </a:rPr>
              <a:t>Amazon</a:t>
            </a:r>
            <a:r>
              <a:rPr sz="1200" spc="-60" dirty="0">
                <a:latin typeface="Lucida Sans Unicode"/>
                <a:cs typeface="Lucida Sans Unicode"/>
              </a:rPr>
              <a:t> </a:t>
            </a:r>
            <a:r>
              <a:rPr sz="1200" spc="-10" dirty="0">
                <a:latin typeface="Lucida Sans Unicode"/>
                <a:cs typeface="Lucida Sans Unicode"/>
              </a:rPr>
              <a:t>perform</a:t>
            </a:r>
            <a:r>
              <a:rPr sz="1200" spc="-45" dirty="0">
                <a:latin typeface="Lucida Sans Unicode"/>
                <a:cs typeface="Lucida Sans Unicode"/>
              </a:rPr>
              <a:t> </a:t>
            </a:r>
            <a:r>
              <a:rPr sz="1200" spc="-10" dirty="0">
                <a:latin typeface="Lucida Sans Unicode"/>
                <a:cs typeface="Lucida Sans Unicode"/>
              </a:rPr>
              <a:t>sentiment</a:t>
            </a:r>
            <a:r>
              <a:rPr sz="1200" spc="-45" dirty="0">
                <a:latin typeface="Lucida Sans Unicode"/>
                <a:cs typeface="Lucida Sans Unicode"/>
              </a:rPr>
              <a:t> </a:t>
            </a:r>
            <a:r>
              <a:rPr sz="1200" spc="-10" dirty="0">
                <a:latin typeface="Lucida Sans Unicode"/>
                <a:cs typeface="Lucida Sans Unicode"/>
              </a:rPr>
              <a:t>analysis</a:t>
            </a:r>
            <a:r>
              <a:rPr sz="1200" spc="-50" dirty="0">
                <a:latin typeface="Lucida Sans Unicode"/>
                <a:cs typeface="Lucida Sans Unicode"/>
              </a:rPr>
              <a:t> </a:t>
            </a:r>
            <a:r>
              <a:rPr sz="1200" dirty="0">
                <a:latin typeface="Lucida Sans Unicode"/>
                <a:cs typeface="Lucida Sans Unicode"/>
              </a:rPr>
              <a:t>on</a:t>
            </a:r>
            <a:r>
              <a:rPr sz="1200" spc="-60" dirty="0">
                <a:latin typeface="Lucida Sans Unicode"/>
                <a:cs typeface="Lucida Sans Unicode"/>
              </a:rPr>
              <a:t> </a:t>
            </a:r>
            <a:r>
              <a:rPr sz="1200" spc="-10" dirty="0">
                <a:latin typeface="Lucida Sans Unicode"/>
                <a:cs typeface="Lucida Sans Unicode"/>
              </a:rPr>
              <a:t>customer</a:t>
            </a:r>
            <a:r>
              <a:rPr sz="1200" spc="-60" dirty="0">
                <a:latin typeface="Lucida Sans Unicode"/>
                <a:cs typeface="Lucida Sans Unicode"/>
              </a:rPr>
              <a:t> </a:t>
            </a:r>
            <a:r>
              <a:rPr sz="1200" spc="-10" dirty="0">
                <a:latin typeface="Lucida Sans Unicode"/>
                <a:cs typeface="Lucida Sans Unicode"/>
              </a:rPr>
              <a:t>reviews</a:t>
            </a:r>
            <a:r>
              <a:rPr sz="1200" spc="-70" dirty="0">
                <a:latin typeface="Lucida Sans Unicode"/>
                <a:cs typeface="Lucida Sans Unicode"/>
              </a:rPr>
              <a:t> </a:t>
            </a:r>
            <a:r>
              <a:rPr sz="1200" dirty="0">
                <a:latin typeface="Lucida Sans Unicode"/>
                <a:cs typeface="Lucida Sans Unicode"/>
              </a:rPr>
              <a:t>of</a:t>
            </a:r>
            <a:r>
              <a:rPr sz="1200" spc="-45" dirty="0">
                <a:latin typeface="Lucida Sans Unicode"/>
                <a:cs typeface="Lucida Sans Unicode"/>
              </a:rPr>
              <a:t> </a:t>
            </a:r>
            <a:r>
              <a:rPr sz="1200" dirty="0">
                <a:latin typeface="Lucida Sans Unicode"/>
                <a:cs typeface="Lucida Sans Unicode"/>
              </a:rPr>
              <a:t>the</a:t>
            </a:r>
            <a:r>
              <a:rPr sz="1200" spc="-30" dirty="0">
                <a:latin typeface="Lucida Sans Unicode"/>
                <a:cs typeface="Lucida Sans Unicode"/>
              </a:rPr>
              <a:t> </a:t>
            </a:r>
            <a:r>
              <a:rPr sz="1200" spc="-10" dirty="0">
                <a:latin typeface="Lucida Sans Unicode"/>
                <a:cs typeface="Lucida Sans Unicode"/>
              </a:rPr>
              <a:t>iPhone </a:t>
            </a:r>
            <a:r>
              <a:rPr sz="1200" dirty="0">
                <a:latin typeface="Lucida Sans Unicode"/>
                <a:cs typeface="Lucida Sans Unicode"/>
              </a:rPr>
              <a:t>15</a:t>
            </a:r>
            <a:r>
              <a:rPr sz="1200" spc="-50" dirty="0">
                <a:latin typeface="Lucida Sans Unicode"/>
                <a:cs typeface="Lucida Sans Unicode"/>
              </a:rPr>
              <a:t> </a:t>
            </a:r>
            <a:r>
              <a:rPr sz="1200" dirty="0">
                <a:latin typeface="Lucida Sans Unicode"/>
                <a:cs typeface="Lucida Sans Unicode"/>
              </a:rPr>
              <a:t>128GB</a:t>
            </a:r>
            <a:r>
              <a:rPr sz="1200" spc="-45" dirty="0">
                <a:latin typeface="Lucida Sans Unicode"/>
                <a:cs typeface="Lucida Sans Unicode"/>
              </a:rPr>
              <a:t> </a:t>
            </a:r>
            <a:r>
              <a:rPr sz="1200" dirty="0">
                <a:latin typeface="Lucida Sans Unicode"/>
                <a:cs typeface="Lucida Sans Unicode"/>
              </a:rPr>
              <a:t>model</a:t>
            </a:r>
            <a:r>
              <a:rPr sz="1200" spc="-40" dirty="0">
                <a:latin typeface="Lucida Sans Unicode"/>
                <a:cs typeface="Lucida Sans Unicode"/>
              </a:rPr>
              <a:t> </a:t>
            </a:r>
            <a:r>
              <a:rPr sz="1200" dirty="0">
                <a:latin typeface="Lucida Sans Unicode"/>
                <a:cs typeface="Lucida Sans Unicode"/>
              </a:rPr>
              <a:t>to</a:t>
            </a:r>
            <a:r>
              <a:rPr sz="1200" spc="-55" dirty="0">
                <a:latin typeface="Lucida Sans Unicode"/>
                <a:cs typeface="Lucida Sans Unicode"/>
              </a:rPr>
              <a:t> </a:t>
            </a:r>
            <a:r>
              <a:rPr sz="1200" dirty="0">
                <a:latin typeface="Lucida Sans Unicode"/>
                <a:cs typeface="Lucida Sans Unicode"/>
              </a:rPr>
              <a:t>evaluate</a:t>
            </a:r>
            <a:r>
              <a:rPr sz="1200" spc="-45" dirty="0">
                <a:latin typeface="Lucida Sans Unicode"/>
                <a:cs typeface="Lucida Sans Unicode"/>
              </a:rPr>
              <a:t> </a:t>
            </a:r>
            <a:r>
              <a:rPr sz="1200" dirty="0">
                <a:latin typeface="Lucida Sans Unicode"/>
                <a:cs typeface="Lucida Sans Unicode"/>
              </a:rPr>
              <a:t>public</a:t>
            </a:r>
            <a:r>
              <a:rPr sz="1200" spc="-25" dirty="0">
                <a:latin typeface="Lucida Sans Unicode"/>
                <a:cs typeface="Lucida Sans Unicode"/>
              </a:rPr>
              <a:t> </a:t>
            </a:r>
            <a:r>
              <a:rPr sz="1200" dirty="0">
                <a:latin typeface="Lucida Sans Unicode"/>
                <a:cs typeface="Lucida Sans Unicode"/>
              </a:rPr>
              <a:t>perception,</a:t>
            </a:r>
            <a:r>
              <a:rPr sz="1200" spc="-20" dirty="0">
                <a:latin typeface="Lucida Sans Unicode"/>
                <a:cs typeface="Lucida Sans Unicode"/>
              </a:rPr>
              <a:t> </a:t>
            </a:r>
            <a:r>
              <a:rPr sz="1200" dirty="0">
                <a:latin typeface="Lucida Sans Unicode"/>
                <a:cs typeface="Lucida Sans Unicode"/>
              </a:rPr>
              <a:t>uncover</a:t>
            </a:r>
            <a:r>
              <a:rPr sz="1200" spc="-40" dirty="0">
                <a:latin typeface="Lucida Sans Unicode"/>
                <a:cs typeface="Lucida Sans Unicode"/>
              </a:rPr>
              <a:t> </a:t>
            </a:r>
            <a:r>
              <a:rPr sz="1200" dirty="0">
                <a:latin typeface="Lucida Sans Unicode"/>
                <a:cs typeface="Lucida Sans Unicode"/>
              </a:rPr>
              <a:t>key</a:t>
            </a:r>
            <a:r>
              <a:rPr sz="1200" spc="-60" dirty="0">
                <a:latin typeface="Lucida Sans Unicode"/>
                <a:cs typeface="Lucida Sans Unicode"/>
              </a:rPr>
              <a:t> </a:t>
            </a:r>
            <a:r>
              <a:rPr sz="1200" dirty="0">
                <a:latin typeface="Lucida Sans Unicode"/>
                <a:cs typeface="Lucida Sans Unicode"/>
              </a:rPr>
              <a:t>product</a:t>
            </a:r>
            <a:r>
              <a:rPr sz="1200" spc="-25" dirty="0">
                <a:latin typeface="Lucida Sans Unicode"/>
                <a:cs typeface="Lucida Sans Unicode"/>
              </a:rPr>
              <a:t> </a:t>
            </a:r>
            <a:r>
              <a:rPr sz="1200" dirty="0">
                <a:latin typeface="Lucida Sans Unicode"/>
                <a:cs typeface="Lucida Sans Unicode"/>
              </a:rPr>
              <a:t>strengths</a:t>
            </a:r>
            <a:r>
              <a:rPr sz="1200" spc="-40" dirty="0">
                <a:latin typeface="Lucida Sans Unicode"/>
                <a:cs typeface="Lucida Sans Unicode"/>
              </a:rPr>
              <a:t> </a:t>
            </a:r>
            <a:r>
              <a:rPr sz="1200" dirty="0">
                <a:latin typeface="Lucida Sans Unicode"/>
                <a:cs typeface="Lucida Sans Unicode"/>
              </a:rPr>
              <a:t>and</a:t>
            </a:r>
            <a:r>
              <a:rPr sz="1200" spc="-65" dirty="0">
                <a:latin typeface="Lucida Sans Unicode"/>
                <a:cs typeface="Lucida Sans Unicode"/>
              </a:rPr>
              <a:t> </a:t>
            </a:r>
            <a:r>
              <a:rPr sz="1200" spc="-20" dirty="0">
                <a:latin typeface="Lucida Sans Unicode"/>
                <a:cs typeface="Lucida Sans Unicode"/>
              </a:rPr>
              <a:t>pain </a:t>
            </a:r>
            <a:r>
              <a:rPr sz="1200" spc="-25" dirty="0">
                <a:latin typeface="Lucida Sans Unicode"/>
                <a:cs typeface="Lucida Sans Unicode"/>
              </a:rPr>
              <a:t>points,</a:t>
            </a:r>
            <a:r>
              <a:rPr sz="1200" spc="-50" dirty="0">
                <a:latin typeface="Lucida Sans Unicode"/>
                <a:cs typeface="Lucida Sans Unicode"/>
              </a:rPr>
              <a:t> </a:t>
            </a:r>
            <a:r>
              <a:rPr sz="1200" dirty="0">
                <a:latin typeface="Lucida Sans Unicode"/>
                <a:cs typeface="Lucida Sans Unicode"/>
              </a:rPr>
              <a:t>and</a:t>
            </a:r>
            <a:r>
              <a:rPr sz="1200" spc="-40" dirty="0">
                <a:latin typeface="Lucida Sans Unicode"/>
                <a:cs typeface="Lucida Sans Unicode"/>
              </a:rPr>
              <a:t> </a:t>
            </a:r>
            <a:r>
              <a:rPr sz="1200" spc="-20" dirty="0">
                <a:latin typeface="Lucida Sans Unicode"/>
                <a:cs typeface="Lucida Sans Unicode"/>
              </a:rPr>
              <a:t>generate</a:t>
            </a:r>
            <a:r>
              <a:rPr sz="1200" spc="-25" dirty="0">
                <a:latin typeface="Lucida Sans Unicode"/>
                <a:cs typeface="Lucida Sans Unicode"/>
              </a:rPr>
              <a:t> insights</a:t>
            </a:r>
            <a:r>
              <a:rPr sz="1200" spc="-40" dirty="0">
                <a:latin typeface="Lucida Sans Unicode"/>
                <a:cs typeface="Lucida Sans Unicode"/>
              </a:rPr>
              <a:t> </a:t>
            </a:r>
            <a:r>
              <a:rPr sz="1200" spc="-10" dirty="0">
                <a:latin typeface="Lucida Sans Unicode"/>
                <a:cs typeface="Lucida Sans Unicode"/>
              </a:rPr>
              <a:t>that</a:t>
            </a:r>
            <a:r>
              <a:rPr sz="1200" spc="-45" dirty="0">
                <a:latin typeface="Lucida Sans Unicode"/>
                <a:cs typeface="Lucida Sans Unicode"/>
              </a:rPr>
              <a:t> </a:t>
            </a:r>
            <a:r>
              <a:rPr sz="1200" spc="-20" dirty="0">
                <a:latin typeface="Lucida Sans Unicode"/>
                <a:cs typeface="Lucida Sans Unicode"/>
              </a:rPr>
              <a:t>support </a:t>
            </a:r>
            <a:r>
              <a:rPr sz="1200" spc="-35" dirty="0">
                <a:latin typeface="Lucida Sans Unicode"/>
                <a:cs typeface="Lucida Sans Unicode"/>
              </a:rPr>
              <a:t>data-</a:t>
            </a:r>
            <a:r>
              <a:rPr sz="1200" spc="-20" dirty="0">
                <a:latin typeface="Lucida Sans Unicode"/>
                <a:cs typeface="Lucida Sans Unicode"/>
              </a:rPr>
              <a:t>driven</a:t>
            </a:r>
            <a:r>
              <a:rPr sz="1200" spc="-25" dirty="0">
                <a:latin typeface="Lucida Sans Unicode"/>
                <a:cs typeface="Lucida Sans Unicode"/>
              </a:rPr>
              <a:t> </a:t>
            </a:r>
            <a:r>
              <a:rPr sz="1200" spc="-35" dirty="0">
                <a:latin typeface="Lucida Sans Unicode"/>
                <a:cs typeface="Lucida Sans Unicode"/>
              </a:rPr>
              <a:t>decision-</a:t>
            </a:r>
            <a:r>
              <a:rPr sz="1200" spc="-10" dirty="0">
                <a:latin typeface="Lucida Sans Unicode"/>
                <a:cs typeface="Lucida Sans Unicode"/>
              </a:rPr>
              <a:t>making.</a:t>
            </a:r>
            <a:endParaRPr sz="1200">
              <a:latin typeface="Lucida Sans Unicode"/>
              <a:cs typeface="Lucida Sans Unicode"/>
            </a:endParaRPr>
          </a:p>
          <a:p>
            <a:pPr marL="12700">
              <a:lnSpc>
                <a:spcPct val="100000"/>
              </a:lnSpc>
              <a:spcBef>
                <a:spcPts val="1465"/>
              </a:spcBef>
            </a:pPr>
            <a:r>
              <a:rPr sz="1200" spc="-145" dirty="0">
                <a:latin typeface="Arial Black"/>
                <a:cs typeface="Arial Black"/>
              </a:rPr>
              <a:t>Key</a:t>
            </a:r>
            <a:r>
              <a:rPr sz="1200" spc="-35" dirty="0">
                <a:latin typeface="Arial Black"/>
                <a:cs typeface="Arial Black"/>
              </a:rPr>
              <a:t> </a:t>
            </a:r>
            <a:r>
              <a:rPr sz="1200" spc="-135" dirty="0">
                <a:latin typeface="Arial Black"/>
                <a:cs typeface="Arial Black"/>
              </a:rPr>
              <a:t>Focus</a:t>
            </a:r>
            <a:r>
              <a:rPr sz="1200" spc="-30" dirty="0">
                <a:latin typeface="Arial Black"/>
                <a:cs typeface="Arial Black"/>
              </a:rPr>
              <a:t> </a:t>
            </a:r>
            <a:r>
              <a:rPr sz="1200" spc="-10" dirty="0">
                <a:latin typeface="Arial Black"/>
                <a:cs typeface="Arial Black"/>
              </a:rPr>
              <a:t>Areas:</a:t>
            </a:r>
            <a:endParaRPr sz="1200">
              <a:latin typeface="Arial Black"/>
              <a:cs typeface="Arial Black"/>
            </a:endParaRPr>
          </a:p>
          <a:p>
            <a:pPr marL="305435" marR="631190" indent="45720">
              <a:lnSpc>
                <a:spcPct val="123400"/>
              </a:lnSpc>
              <a:spcBef>
                <a:spcPts val="1295"/>
              </a:spcBef>
            </a:pPr>
            <a:r>
              <a:rPr sz="1200" dirty="0">
                <a:latin typeface="Lucida Sans Unicode"/>
                <a:cs typeface="Lucida Sans Unicode"/>
              </a:rPr>
              <a:t>Collect</a:t>
            </a:r>
            <a:r>
              <a:rPr sz="1200" spc="-50" dirty="0">
                <a:latin typeface="Lucida Sans Unicode"/>
                <a:cs typeface="Lucida Sans Unicode"/>
              </a:rPr>
              <a:t> </a:t>
            </a:r>
            <a:r>
              <a:rPr sz="1200" dirty="0">
                <a:latin typeface="Lucida Sans Unicode"/>
                <a:cs typeface="Lucida Sans Unicode"/>
              </a:rPr>
              <a:t>and</a:t>
            </a:r>
            <a:r>
              <a:rPr sz="1200" spc="-50" dirty="0">
                <a:latin typeface="Lucida Sans Unicode"/>
                <a:cs typeface="Lucida Sans Unicode"/>
              </a:rPr>
              <a:t> </a:t>
            </a:r>
            <a:r>
              <a:rPr sz="1200" dirty="0">
                <a:latin typeface="Lucida Sans Unicode"/>
                <a:cs typeface="Lucida Sans Unicode"/>
              </a:rPr>
              <a:t>preprocess</a:t>
            </a:r>
            <a:r>
              <a:rPr sz="1200" spc="-45" dirty="0">
                <a:latin typeface="Lucida Sans Unicode"/>
                <a:cs typeface="Lucida Sans Unicode"/>
              </a:rPr>
              <a:t> </a:t>
            </a:r>
            <a:r>
              <a:rPr sz="1200" dirty="0">
                <a:latin typeface="Lucida Sans Unicode"/>
                <a:cs typeface="Lucida Sans Unicode"/>
              </a:rPr>
              <a:t>customer</a:t>
            </a:r>
            <a:r>
              <a:rPr sz="1200" spc="-40" dirty="0">
                <a:latin typeface="Lucida Sans Unicode"/>
                <a:cs typeface="Lucida Sans Unicode"/>
              </a:rPr>
              <a:t> </a:t>
            </a:r>
            <a:r>
              <a:rPr sz="1200" dirty="0">
                <a:latin typeface="Lucida Sans Unicode"/>
                <a:cs typeface="Lucida Sans Unicode"/>
              </a:rPr>
              <a:t>reviews</a:t>
            </a:r>
            <a:r>
              <a:rPr sz="1200" spc="-45" dirty="0">
                <a:latin typeface="Lucida Sans Unicode"/>
                <a:cs typeface="Lucida Sans Unicode"/>
              </a:rPr>
              <a:t> </a:t>
            </a:r>
            <a:r>
              <a:rPr sz="1200" dirty="0">
                <a:latin typeface="Lucida Sans Unicode"/>
                <a:cs typeface="Lucida Sans Unicode"/>
              </a:rPr>
              <a:t>from</a:t>
            </a:r>
            <a:r>
              <a:rPr sz="1200" spc="-25" dirty="0">
                <a:latin typeface="Lucida Sans Unicode"/>
                <a:cs typeface="Lucida Sans Unicode"/>
              </a:rPr>
              <a:t> </a:t>
            </a:r>
            <a:r>
              <a:rPr sz="1200" dirty="0">
                <a:latin typeface="Lucida Sans Unicode"/>
                <a:cs typeface="Lucida Sans Unicode"/>
              </a:rPr>
              <a:t>Flipkart</a:t>
            </a:r>
            <a:r>
              <a:rPr sz="1200" spc="-30" dirty="0">
                <a:latin typeface="Lucida Sans Unicode"/>
                <a:cs typeface="Lucida Sans Unicode"/>
              </a:rPr>
              <a:t> </a:t>
            </a:r>
            <a:r>
              <a:rPr sz="1200" dirty="0">
                <a:latin typeface="Lucida Sans Unicode"/>
                <a:cs typeface="Lucida Sans Unicode"/>
              </a:rPr>
              <a:t>or</a:t>
            </a:r>
            <a:r>
              <a:rPr sz="1200" spc="-45" dirty="0">
                <a:latin typeface="Lucida Sans Unicode"/>
                <a:cs typeface="Lucida Sans Unicode"/>
              </a:rPr>
              <a:t> </a:t>
            </a:r>
            <a:r>
              <a:rPr sz="1200" dirty="0">
                <a:latin typeface="Lucida Sans Unicode"/>
                <a:cs typeface="Lucida Sans Unicode"/>
              </a:rPr>
              <a:t>relevant</a:t>
            </a:r>
            <a:r>
              <a:rPr sz="1200" spc="-25" dirty="0">
                <a:latin typeface="Lucida Sans Unicode"/>
                <a:cs typeface="Lucida Sans Unicode"/>
              </a:rPr>
              <a:t> </a:t>
            </a:r>
            <a:r>
              <a:rPr sz="1200" spc="-10" dirty="0">
                <a:latin typeface="Lucida Sans Unicode"/>
                <a:cs typeface="Lucida Sans Unicode"/>
              </a:rPr>
              <a:t>sources. Apply</a:t>
            </a:r>
            <a:r>
              <a:rPr sz="1200" spc="-55" dirty="0">
                <a:latin typeface="Lucida Sans Unicode"/>
                <a:cs typeface="Lucida Sans Unicode"/>
              </a:rPr>
              <a:t> </a:t>
            </a:r>
            <a:r>
              <a:rPr sz="1200" spc="-10" dirty="0">
                <a:latin typeface="Lucida Sans Unicode"/>
                <a:cs typeface="Lucida Sans Unicode"/>
              </a:rPr>
              <a:t>Natural</a:t>
            </a:r>
            <a:r>
              <a:rPr sz="1200" spc="-55" dirty="0">
                <a:latin typeface="Lucida Sans Unicode"/>
                <a:cs typeface="Lucida Sans Unicode"/>
              </a:rPr>
              <a:t> </a:t>
            </a:r>
            <a:r>
              <a:rPr sz="1200" spc="-10" dirty="0">
                <a:latin typeface="Lucida Sans Unicode"/>
                <a:cs typeface="Lucida Sans Unicode"/>
              </a:rPr>
              <a:t>Language</a:t>
            </a:r>
            <a:r>
              <a:rPr sz="1200" spc="-70" dirty="0">
                <a:latin typeface="Lucida Sans Unicode"/>
                <a:cs typeface="Lucida Sans Unicode"/>
              </a:rPr>
              <a:t> </a:t>
            </a:r>
            <a:r>
              <a:rPr sz="1200" spc="-10" dirty="0">
                <a:latin typeface="Lucida Sans Unicode"/>
                <a:cs typeface="Lucida Sans Unicode"/>
              </a:rPr>
              <a:t>Processing</a:t>
            </a:r>
            <a:r>
              <a:rPr sz="1200" spc="-55" dirty="0">
                <a:latin typeface="Lucida Sans Unicode"/>
                <a:cs typeface="Lucida Sans Unicode"/>
              </a:rPr>
              <a:t> </a:t>
            </a:r>
            <a:r>
              <a:rPr sz="1200" dirty="0">
                <a:latin typeface="Lucida Sans Unicode"/>
                <a:cs typeface="Lucida Sans Unicode"/>
              </a:rPr>
              <a:t>(NLP)</a:t>
            </a:r>
            <a:r>
              <a:rPr sz="1200" spc="-50" dirty="0">
                <a:latin typeface="Lucida Sans Unicode"/>
                <a:cs typeface="Lucida Sans Unicode"/>
              </a:rPr>
              <a:t> </a:t>
            </a:r>
            <a:r>
              <a:rPr sz="1200" spc="-10" dirty="0">
                <a:latin typeface="Lucida Sans Unicode"/>
                <a:cs typeface="Lucida Sans Unicode"/>
              </a:rPr>
              <a:t>techniques</a:t>
            </a:r>
            <a:r>
              <a:rPr sz="1200" spc="-60" dirty="0">
                <a:latin typeface="Lucida Sans Unicode"/>
                <a:cs typeface="Lucida Sans Unicode"/>
              </a:rPr>
              <a:t> </a:t>
            </a:r>
            <a:r>
              <a:rPr sz="1200" dirty="0">
                <a:latin typeface="Lucida Sans Unicode"/>
                <a:cs typeface="Lucida Sans Unicode"/>
              </a:rPr>
              <a:t>for</a:t>
            </a:r>
            <a:r>
              <a:rPr sz="1200" spc="-60" dirty="0">
                <a:latin typeface="Lucida Sans Unicode"/>
                <a:cs typeface="Lucida Sans Unicode"/>
              </a:rPr>
              <a:t> </a:t>
            </a:r>
            <a:r>
              <a:rPr sz="1200" spc="-10" dirty="0">
                <a:latin typeface="Lucida Sans Unicode"/>
                <a:cs typeface="Lucida Sans Unicode"/>
              </a:rPr>
              <a:t>sentiment</a:t>
            </a:r>
            <a:r>
              <a:rPr sz="1200" spc="-35" dirty="0">
                <a:latin typeface="Lucida Sans Unicode"/>
                <a:cs typeface="Lucida Sans Unicode"/>
              </a:rPr>
              <a:t> </a:t>
            </a:r>
            <a:r>
              <a:rPr sz="1200" spc="-10" dirty="0">
                <a:latin typeface="Lucida Sans Unicode"/>
                <a:cs typeface="Lucida Sans Unicode"/>
              </a:rPr>
              <a:t>classification. </a:t>
            </a:r>
            <a:r>
              <a:rPr sz="1200" dirty="0">
                <a:latin typeface="Lucida Sans Unicode"/>
                <a:cs typeface="Lucida Sans Unicode"/>
              </a:rPr>
              <a:t>Categorize</a:t>
            </a:r>
            <a:r>
              <a:rPr sz="1200" spc="-60" dirty="0">
                <a:latin typeface="Lucida Sans Unicode"/>
                <a:cs typeface="Lucida Sans Unicode"/>
              </a:rPr>
              <a:t> </a:t>
            </a:r>
            <a:r>
              <a:rPr sz="1200" dirty="0">
                <a:latin typeface="Lucida Sans Unicode"/>
                <a:cs typeface="Lucida Sans Unicode"/>
              </a:rPr>
              <a:t>reviews</a:t>
            </a:r>
            <a:r>
              <a:rPr sz="1200" spc="-75" dirty="0">
                <a:latin typeface="Lucida Sans Unicode"/>
                <a:cs typeface="Lucida Sans Unicode"/>
              </a:rPr>
              <a:t> </a:t>
            </a:r>
            <a:r>
              <a:rPr sz="1200" dirty="0">
                <a:latin typeface="Lucida Sans Unicode"/>
                <a:cs typeface="Lucida Sans Unicode"/>
              </a:rPr>
              <a:t>into</a:t>
            </a:r>
            <a:r>
              <a:rPr sz="1200" spc="-65" dirty="0">
                <a:latin typeface="Lucida Sans Unicode"/>
                <a:cs typeface="Lucida Sans Unicode"/>
              </a:rPr>
              <a:t> </a:t>
            </a:r>
            <a:r>
              <a:rPr sz="1200" dirty="0">
                <a:latin typeface="Lucida Sans Unicode"/>
                <a:cs typeface="Lucida Sans Unicode"/>
              </a:rPr>
              <a:t>positive,</a:t>
            </a:r>
            <a:r>
              <a:rPr sz="1200" spc="-55" dirty="0">
                <a:latin typeface="Lucida Sans Unicode"/>
                <a:cs typeface="Lucida Sans Unicode"/>
              </a:rPr>
              <a:t> </a:t>
            </a:r>
            <a:r>
              <a:rPr sz="1200" dirty="0">
                <a:latin typeface="Lucida Sans Unicode"/>
                <a:cs typeface="Lucida Sans Unicode"/>
              </a:rPr>
              <a:t>negative,</a:t>
            </a:r>
            <a:r>
              <a:rPr sz="1200" spc="-60" dirty="0">
                <a:latin typeface="Lucida Sans Unicode"/>
                <a:cs typeface="Lucida Sans Unicode"/>
              </a:rPr>
              <a:t> </a:t>
            </a:r>
            <a:r>
              <a:rPr sz="1200" dirty="0">
                <a:latin typeface="Lucida Sans Unicode"/>
                <a:cs typeface="Lucida Sans Unicode"/>
              </a:rPr>
              <a:t>or</a:t>
            </a:r>
            <a:r>
              <a:rPr sz="1200" spc="-80" dirty="0">
                <a:latin typeface="Lucida Sans Unicode"/>
                <a:cs typeface="Lucida Sans Unicode"/>
              </a:rPr>
              <a:t> </a:t>
            </a:r>
            <a:r>
              <a:rPr sz="1200" dirty="0">
                <a:latin typeface="Lucida Sans Unicode"/>
                <a:cs typeface="Lucida Sans Unicode"/>
              </a:rPr>
              <a:t>neutral</a:t>
            </a:r>
            <a:r>
              <a:rPr sz="1200" spc="-75" dirty="0">
                <a:latin typeface="Lucida Sans Unicode"/>
                <a:cs typeface="Lucida Sans Unicode"/>
              </a:rPr>
              <a:t> </a:t>
            </a:r>
            <a:r>
              <a:rPr sz="1200" spc="-10" dirty="0">
                <a:latin typeface="Lucida Sans Unicode"/>
                <a:cs typeface="Lucida Sans Unicode"/>
              </a:rPr>
              <a:t>sentiment.</a:t>
            </a:r>
            <a:endParaRPr sz="1200">
              <a:latin typeface="Lucida Sans Unicode"/>
              <a:cs typeface="Lucida Sans Unicode"/>
            </a:endParaRPr>
          </a:p>
          <a:p>
            <a:pPr marL="305435" marR="1009650" indent="5715">
              <a:lnSpc>
                <a:spcPts val="1660"/>
              </a:lnSpc>
              <a:spcBef>
                <a:spcPts val="65"/>
              </a:spcBef>
            </a:pPr>
            <a:r>
              <a:rPr sz="1200" spc="-10" dirty="0">
                <a:latin typeface="Lucida Sans Unicode"/>
                <a:cs typeface="Lucida Sans Unicode"/>
              </a:rPr>
              <a:t>Identify</a:t>
            </a:r>
            <a:r>
              <a:rPr sz="1200" spc="-35" dirty="0">
                <a:latin typeface="Lucida Sans Unicode"/>
                <a:cs typeface="Lucida Sans Unicode"/>
              </a:rPr>
              <a:t> </a:t>
            </a:r>
            <a:r>
              <a:rPr sz="1200" spc="-10" dirty="0">
                <a:latin typeface="Lucida Sans Unicode"/>
                <a:cs typeface="Lucida Sans Unicode"/>
              </a:rPr>
              <a:t>frequently</a:t>
            </a:r>
            <a:r>
              <a:rPr sz="1200" spc="-35" dirty="0">
                <a:latin typeface="Lucida Sans Unicode"/>
                <a:cs typeface="Lucida Sans Unicode"/>
              </a:rPr>
              <a:t> </a:t>
            </a:r>
            <a:r>
              <a:rPr sz="1200" spc="-10" dirty="0">
                <a:latin typeface="Lucida Sans Unicode"/>
                <a:cs typeface="Lucida Sans Unicode"/>
              </a:rPr>
              <a:t>mentioned</a:t>
            </a:r>
            <a:r>
              <a:rPr sz="1200" spc="-30" dirty="0">
                <a:latin typeface="Lucida Sans Unicode"/>
                <a:cs typeface="Lucida Sans Unicode"/>
              </a:rPr>
              <a:t> </a:t>
            </a:r>
            <a:r>
              <a:rPr sz="1200" spc="-10" dirty="0">
                <a:latin typeface="Lucida Sans Unicode"/>
                <a:cs typeface="Lucida Sans Unicode"/>
              </a:rPr>
              <a:t>features</a:t>
            </a:r>
            <a:r>
              <a:rPr sz="1200" spc="-40" dirty="0">
                <a:latin typeface="Lucida Sans Unicode"/>
                <a:cs typeface="Lucida Sans Unicode"/>
              </a:rPr>
              <a:t> </a:t>
            </a:r>
            <a:r>
              <a:rPr sz="1200" spc="-10" dirty="0">
                <a:latin typeface="Lucida Sans Unicode"/>
                <a:cs typeface="Lucida Sans Unicode"/>
              </a:rPr>
              <a:t>(e.g.,</a:t>
            </a:r>
            <a:r>
              <a:rPr sz="1200" spc="-30" dirty="0">
                <a:latin typeface="Lucida Sans Unicode"/>
                <a:cs typeface="Lucida Sans Unicode"/>
              </a:rPr>
              <a:t> </a:t>
            </a:r>
            <a:r>
              <a:rPr sz="1200" spc="-10" dirty="0">
                <a:latin typeface="Lucida Sans Unicode"/>
                <a:cs typeface="Lucida Sans Unicode"/>
              </a:rPr>
              <a:t>camera,</a:t>
            </a:r>
            <a:r>
              <a:rPr sz="1200" spc="-50" dirty="0">
                <a:latin typeface="Lucida Sans Unicode"/>
                <a:cs typeface="Lucida Sans Unicode"/>
              </a:rPr>
              <a:t> </a:t>
            </a:r>
            <a:r>
              <a:rPr sz="1200" spc="-10" dirty="0">
                <a:latin typeface="Lucida Sans Unicode"/>
                <a:cs typeface="Lucida Sans Unicode"/>
              </a:rPr>
              <a:t>battery,</a:t>
            </a:r>
            <a:r>
              <a:rPr sz="1200" spc="-50" dirty="0">
                <a:latin typeface="Lucida Sans Unicode"/>
                <a:cs typeface="Lucida Sans Unicode"/>
              </a:rPr>
              <a:t> </a:t>
            </a:r>
            <a:r>
              <a:rPr sz="1200" spc="-10" dirty="0">
                <a:latin typeface="Lucida Sans Unicode"/>
                <a:cs typeface="Lucida Sans Unicode"/>
              </a:rPr>
              <a:t>performance). Highlight</a:t>
            </a:r>
            <a:r>
              <a:rPr sz="1200" spc="-35" dirty="0">
                <a:latin typeface="Lucida Sans Unicode"/>
                <a:cs typeface="Lucida Sans Unicode"/>
              </a:rPr>
              <a:t> </a:t>
            </a:r>
            <a:r>
              <a:rPr sz="1200" dirty="0">
                <a:latin typeface="Lucida Sans Unicode"/>
                <a:cs typeface="Lucida Sans Unicode"/>
              </a:rPr>
              <a:t>common</a:t>
            </a:r>
            <a:r>
              <a:rPr sz="1200" spc="-35" dirty="0">
                <a:latin typeface="Lucida Sans Unicode"/>
                <a:cs typeface="Lucida Sans Unicode"/>
              </a:rPr>
              <a:t> </a:t>
            </a:r>
            <a:r>
              <a:rPr sz="1200" dirty="0">
                <a:latin typeface="Lucida Sans Unicode"/>
                <a:cs typeface="Lucida Sans Unicode"/>
              </a:rPr>
              <a:t>issues</a:t>
            </a:r>
            <a:r>
              <a:rPr sz="1200" spc="-45" dirty="0">
                <a:latin typeface="Lucida Sans Unicode"/>
                <a:cs typeface="Lucida Sans Unicode"/>
              </a:rPr>
              <a:t> </a:t>
            </a:r>
            <a:r>
              <a:rPr sz="1200" dirty="0">
                <a:latin typeface="Lucida Sans Unicode"/>
                <a:cs typeface="Lucida Sans Unicode"/>
              </a:rPr>
              <a:t>and</a:t>
            </a:r>
            <a:r>
              <a:rPr sz="1200" spc="-50" dirty="0">
                <a:latin typeface="Lucida Sans Unicode"/>
                <a:cs typeface="Lucida Sans Unicode"/>
              </a:rPr>
              <a:t> </a:t>
            </a:r>
            <a:r>
              <a:rPr sz="1200" dirty="0">
                <a:latin typeface="Lucida Sans Unicode"/>
                <a:cs typeface="Lucida Sans Unicode"/>
              </a:rPr>
              <a:t>areas</a:t>
            </a:r>
            <a:r>
              <a:rPr sz="1200" spc="-50" dirty="0">
                <a:latin typeface="Lucida Sans Unicode"/>
                <a:cs typeface="Lucida Sans Unicode"/>
              </a:rPr>
              <a:t> </a:t>
            </a:r>
            <a:r>
              <a:rPr sz="1200" dirty="0">
                <a:latin typeface="Lucida Sans Unicode"/>
                <a:cs typeface="Lucida Sans Unicode"/>
              </a:rPr>
              <a:t>of</a:t>
            </a:r>
            <a:r>
              <a:rPr sz="1200" spc="-50" dirty="0">
                <a:latin typeface="Lucida Sans Unicode"/>
                <a:cs typeface="Lucida Sans Unicode"/>
              </a:rPr>
              <a:t> </a:t>
            </a:r>
            <a:r>
              <a:rPr sz="1200" dirty="0">
                <a:latin typeface="Lucida Sans Unicode"/>
                <a:cs typeface="Lucida Sans Unicode"/>
              </a:rPr>
              <a:t>customer</a:t>
            </a:r>
            <a:r>
              <a:rPr sz="1200" spc="-45" dirty="0">
                <a:latin typeface="Lucida Sans Unicode"/>
                <a:cs typeface="Lucida Sans Unicode"/>
              </a:rPr>
              <a:t> </a:t>
            </a:r>
            <a:r>
              <a:rPr sz="1200" spc="-10" dirty="0">
                <a:latin typeface="Lucida Sans Unicode"/>
                <a:cs typeface="Lucida Sans Unicode"/>
              </a:rPr>
              <a:t>dissatisfaction.</a:t>
            </a:r>
            <a:endParaRPr sz="1200">
              <a:latin typeface="Lucida Sans Unicode"/>
              <a:cs typeface="Lucida Sans Unicode"/>
            </a:endParaRPr>
          </a:p>
          <a:p>
            <a:pPr marL="351155">
              <a:lnSpc>
                <a:spcPct val="100000"/>
              </a:lnSpc>
              <a:spcBef>
                <a:spcPts val="45"/>
              </a:spcBef>
            </a:pPr>
            <a:r>
              <a:rPr sz="1200" spc="-10" dirty="0">
                <a:latin typeface="Lucida Sans Unicode"/>
                <a:cs typeface="Lucida Sans Unicode"/>
              </a:rPr>
              <a:t>Visualize</a:t>
            </a:r>
            <a:r>
              <a:rPr sz="1200" spc="-35" dirty="0">
                <a:latin typeface="Lucida Sans Unicode"/>
                <a:cs typeface="Lucida Sans Unicode"/>
              </a:rPr>
              <a:t> </a:t>
            </a:r>
            <a:r>
              <a:rPr sz="1200" spc="-20" dirty="0">
                <a:latin typeface="Lucida Sans Unicode"/>
                <a:cs typeface="Lucida Sans Unicode"/>
              </a:rPr>
              <a:t>sentiment</a:t>
            </a:r>
            <a:r>
              <a:rPr sz="1200" spc="-25" dirty="0">
                <a:latin typeface="Lucida Sans Unicode"/>
                <a:cs typeface="Lucida Sans Unicode"/>
              </a:rPr>
              <a:t> </a:t>
            </a:r>
            <a:r>
              <a:rPr sz="1200" spc="-10" dirty="0">
                <a:latin typeface="Lucida Sans Unicode"/>
                <a:cs typeface="Lucida Sans Unicode"/>
              </a:rPr>
              <a:t>trends</a:t>
            </a:r>
            <a:r>
              <a:rPr sz="1200" spc="-45" dirty="0">
                <a:latin typeface="Lucida Sans Unicode"/>
                <a:cs typeface="Lucida Sans Unicode"/>
              </a:rPr>
              <a:t> </a:t>
            </a:r>
            <a:r>
              <a:rPr sz="1200" dirty="0">
                <a:latin typeface="Lucida Sans Unicode"/>
                <a:cs typeface="Lucida Sans Unicode"/>
              </a:rPr>
              <a:t>and</a:t>
            </a:r>
            <a:r>
              <a:rPr sz="1200" spc="-20" dirty="0">
                <a:latin typeface="Lucida Sans Unicode"/>
                <a:cs typeface="Lucida Sans Unicode"/>
              </a:rPr>
              <a:t> feature</a:t>
            </a:r>
            <a:r>
              <a:rPr sz="1200" spc="-55" dirty="0">
                <a:latin typeface="Lucida Sans Unicode"/>
                <a:cs typeface="Lucida Sans Unicode"/>
              </a:rPr>
              <a:t> </a:t>
            </a:r>
            <a:r>
              <a:rPr sz="1200" spc="-10" dirty="0">
                <a:latin typeface="Lucida Sans Unicode"/>
                <a:cs typeface="Lucida Sans Unicode"/>
              </a:rPr>
              <a:t>mentions</a:t>
            </a:r>
            <a:r>
              <a:rPr sz="1200" spc="-45" dirty="0">
                <a:latin typeface="Lucida Sans Unicode"/>
                <a:cs typeface="Lucida Sans Unicode"/>
              </a:rPr>
              <a:t> </a:t>
            </a:r>
            <a:r>
              <a:rPr sz="1200" spc="-10" dirty="0">
                <a:latin typeface="Lucida Sans Unicode"/>
                <a:cs typeface="Lucida Sans Unicode"/>
              </a:rPr>
              <a:t>using</a:t>
            </a:r>
            <a:r>
              <a:rPr sz="1200" spc="-45" dirty="0">
                <a:latin typeface="Lucida Sans Unicode"/>
                <a:cs typeface="Lucida Sans Unicode"/>
              </a:rPr>
              <a:t> </a:t>
            </a:r>
            <a:r>
              <a:rPr sz="1200" spc="-10" dirty="0">
                <a:latin typeface="Lucida Sans Unicode"/>
                <a:cs typeface="Lucida Sans Unicode"/>
              </a:rPr>
              <a:t>charts</a:t>
            </a:r>
            <a:r>
              <a:rPr sz="1200" spc="-45" dirty="0">
                <a:latin typeface="Lucida Sans Unicode"/>
                <a:cs typeface="Lucida Sans Unicode"/>
              </a:rPr>
              <a:t> </a:t>
            </a:r>
            <a:r>
              <a:rPr sz="1200" dirty="0">
                <a:latin typeface="Lucida Sans Unicode"/>
                <a:cs typeface="Lucida Sans Unicode"/>
              </a:rPr>
              <a:t>or</a:t>
            </a:r>
            <a:r>
              <a:rPr sz="1200" spc="-65" dirty="0">
                <a:latin typeface="Lucida Sans Unicode"/>
                <a:cs typeface="Lucida Sans Unicode"/>
              </a:rPr>
              <a:t> </a:t>
            </a:r>
            <a:r>
              <a:rPr sz="1200" dirty="0">
                <a:latin typeface="Lucida Sans Unicode"/>
                <a:cs typeface="Lucida Sans Unicode"/>
              </a:rPr>
              <a:t>word</a:t>
            </a:r>
            <a:r>
              <a:rPr sz="1200" spc="-45" dirty="0">
                <a:latin typeface="Lucida Sans Unicode"/>
                <a:cs typeface="Lucida Sans Unicode"/>
              </a:rPr>
              <a:t> </a:t>
            </a:r>
            <a:r>
              <a:rPr sz="1200" spc="-10" dirty="0">
                <a:latin typeface="Lucida Sans Unicode"/>
                <a:cs typeface="Lucida Sans Unicode"/>
              </a:rPr>
              <a:t>clouds.</a:t>
            </a:r>
            <a:endParaRPr sz="1200">
              <a:latin typeface="Lucida Sans Unicode"/>
              <a:cs typeface="Lucida Sans Unicode"/>
            </a:endParaRPr>
          </a:p>
          <a:p>
            <a:pPr marL="354330">
              <a:lnSpc>
                <a:spcPct val="100000"/>
              </a:lnSpc>
              <a:spcBef>
                <a:spcPts val="315"/>
              </a:spcBef>
            </a:pPr>
            <a:r>
              <a:rPr sz="1200" spc="-10" dirty="0">
                <a:latin typeface="Lucida Sans Unicode"/>
                <a:cs typeface="Lucida Sans Unicode"/>
              </a:rPr>
              <a:t>Summarize</a:t>
            </a:r>
            <a:r>
              <a:rPr sz="1200" spc="-40" dirty="0">
                <a:latin typeface="Lucida Sans Unicode"/>
                <a:cs typeface="Lucida Sans Unicode"/>
              </a:rPr>
              <a:t> </a:t>
            </a:r>
            <a:r>
              <a:rPr sz="1200" spc="-10" dirty="0">
                <a:latin typeface="Lucida Sans Unicode"/>
                <a:cs typeface="Lucida Sans Unicode"/>
              </a:rPr>
              <a:t>actionable</a:t>
            </a:r>
            <a:r>
              <a:rPr sz="1200" spc="-40" dirty="0">
                <a:latin typeface="Lucida Sans Unicode"/>
                <a:cs typeface="Lucida Sans Unicode"/>
              </a:rPr>
              <a:t> </a:t>
            </a:r>
            <a:r>
              <a:rPr sz="1200" spc="-20" dirty="0">
                <a:latin typeface="Lucida Sans Unicode"/>
                <a:cs typeface="Lucida Sans Unicode"/>
              </a:rPr>
              <a:t>insights</a:t>
            </a:r>
            <a:r>
              <a:rPr sz="1200" spc="-75" dirty="0">
                <a:latin typeface="Lucida Sans Unicode"/>
                <a:cs typeface="Lucida Sans Unicode"/>
              </a:rPr>
              <a:t> </a:t>
            </a:r>
            <a:r>
              <a:rPr sz="1200" dirty="0">
                <a:latin typeface="Lucida Sans Unicode"/>
                <a:cs typeface="Lucida Sans Unicode"/>
              </a:rPr>
              <a:t>to</a:t>
            </a:r>
            <a:r>
              <a:rPr sz="1200" spc="-35" dirty="0">
                <a:latin typeface="Lucida Sans Unicode"/>
                <a:cs typeface="Lucida Sans Unicode"/>
              </a:rPr>
              <a:t> </a:t>
            </a:r>
            <a:r>
              <a:rPr sz="1200" spc="-10" dirty="0">
                <a:latin typeface="Lucida Sans Unicode"/>
                <a:cs typeface="Lucida Sans Unicode"/>
              </a:rPr>
              <a:t>inform</a:t>
            </a:r>
            <a:r>
              <a:rPr sz="1200" spc="-35" dirty="0">
                <a:latin typeface="Lucida Sans Unicode"/>
                <a:cs typeface="Lucida Sans Unicode"/>
              </a:rPr>
              <a:t> </a:t>
            </a:r>
            <a:r>
              <a:rPr sz="1200" spc="-10" dirty="0">
                <a:latin typeface="Lucida Sans Unicode"/>
                <a:cs typeface="Lucida Sans Unicode"/>
              </a:rPr>
              <a:t>product</a:t>
            </a:r>
            <a:r>
              <a:rPr sz="1200" spc="-35" dirty="0">
                <a:latin typeface="Lucida Sans Unicode"/>
                <a:cs typeface="Lucida Sans Unicode"/>
              </a:rPr>
              <a:t> </a:t>
            </a:r>
            <a:r>
              <a:rPr sz="1200" spc="-20" dirty="0">
                <a:latin typeface="Lucida Sans Unicode"/>
                <a:cs typeface="Lucida Sans Unicode"/>
              </a:rPr>
              <a:t>improvement</a:t>
            </a:r>
            <a:r>
              <a:rPr sz="1200" spc="-35" dirty="0">
                <a:latin typeface="Lucida Sans Unicode"/>
                <a:cs typeface="Lucida Sans Unicode"/>
              </a:rPr>
              <a:t> </a:t>
            </a:r>
            <a:r>
              <a:rPr sz="1200" dirty="0">
                <a:latin typeface="Lucida Sans Unicode"/>
                <a:cs typeface="Lucida Sans Unicode"/>
              </a:rPr>
              <a:t>and</a:t>
            </a:r>
            <a:r>
              <a:rPr sz="1200" spc="-80" dirty="0">
                <a:latin typeface="Lucida Sans Unicode"/>
                <a:cs typeface="Lucida Sans Unicode"/>
              </a:rPr>
              <a:t> </a:t>
            </a:r>
            <a:r>
              <a:rPr sz="1200" spc="-10" dirty="0">
                <a:latin typeface="Lucida Sans Unicode"/>
                <a:cs typeface="Lucida Sans Unicode"/>
              </a:rPr>
              <a:t>marketing</a:t>
            </a:r>
            <a:r>
              <a:rPr sz="1200" spc="-25" dirty="0">
                <a:latin typeface="Lucida Sans Unicode"/>
                <a:cs typeface="Lucida Sans Unicode"/>
              </a:rPr>
              <a:t> </a:t>
            </a:r>
            <a:r>
              <a:rPr sz="1200" spc="-10" dirty="0">
                <a:latin typeface="Lucida Sans Unicode"/>
                <a:cs typeface="Lucida Sans Unicode"/>
              </a:rPr>
              <a:t>strategies.</a:t>
            </a:r>
            <a:endParaRPr sz="1200">
              <a:latin typeface="Lucida Sans Unicode"/>
              <a:cs typeface="Lucida Sans Unicode"/>
            </a:endParaRPr>
          </a:p>
        </p:txBody>
      </p:sp>
      <p:sp>
        <p:nvSpPr>
          <p:cNvPr id="4" name="object 4"/>
          <p:cNvSpPr txBox="1"/>
          <p:nvPr/>
        </p:nvSpPr>
        <p:spPr>
          <a:xfrm>
            <a:off x="621588" y="5136895"/>
            <a:ext cx="1397000" cy="238125"/>
          </a:xfrm>
          <a:prstGeom prst="rect">
            <a:avLst/>
          </a:prstGeom>
        </p:spPr>
        <p:txBody>
          <a:bodyPr vert="horz" wrap="square" lIns="0" tIns="11430" rIns="0" bIns="0" rtlCol="0">
            <a:spAutoFit/>
          </a:bodyPr>
          <a:lstStyle/>
          <a:p>
            <a:pPr marL="12700">
              <a:lnSpc>
                <a:spcPct val="100000"/>
              </a:lnSpc>
              <a:spcBef>
                <a:spcPts val="90"/>
              </a:spcBef>
            </a:pPr>
            <a:r>
              <a:rPr sz="1400" spc="-165" dirty="0">
                <a:latin typeface="Arial Black"/>
                <a:cs typeface="Arial Black"/>
              </a:rPr>
              <a:t>Tools</a:t>
            </a:r>
            <a:r>
              <a:rPr sz="1400" spc="-85" dirty="0">
                <a:latin typeface="Arial Black"/>
                <a:cs typeface="Arial Black"/>
              </a:rPr>
              <a:t> </a:t>
            </a:r>
            <a:r>
              <a:rPr sz="1400" spc="-220" dirty="0">
                <a:latin typeface="Arial Black"/>
                <a:cs typeface="Arial Black"/>
              </a:rPr>
              <a:t>&amp;</a:t>
            </a:r>
            <a:r>
              <a:rPr sz="1400" spc="-70" dirty="0">
                <a:latin typeface="Arial Black"/>
                <a:cs typeface="Arial Black"/>
              </a:rPr>
              <a:t> </a:t>
            </a:r>
            <a:r>
              <a:rPr sz="1400" spc="-130" dirty="0">
                <a:latin typeface="Arial Black"/>
                <a:cs typeface="Arial Black"/>
              </a:rPr>
              <a:t>Libraries</a:t>
            </a:r>
            <a:endParaRPr sz="1400">
              <a:latin typeface="Arial Black"/>
              <a:cs typeface="Arial Black"/>
            </a:endParaRPr>
          </a:p>
        </p:txBody>
      </p:sp>
      <p:graphicFrame>
        <p:nvGraphicFramePr>
          <p:cNvPr id="5" name="object 5"/>
          <p:cNvGraphicFramePr>
            <a:graphicFrameLocks noGrp="1"/>
          </p:cNvGraphicFramePr>
          <p:nvPr/>
        </p:nvGraphicFramePr>
        <p:xfrm>
          <a:off x="369112" y="5545835"/>
          <a:ext cx="6842758" cy="4521835"/>
        </p:xfrm>
        <a:graphic>
          <a:graphicData uri="http://schemas.openxmlformats.org/drawingml/2006/table">
            <a:tbl>
              <a:tblPr firstRow="1" bandRow="1">
                <a:tableStyleId>{2D5ABB26-0587-4C30-8999-92F81FD0307C}</a:tableStyleId>
              </a:tblPr>
              <a:tblGrid>
                <a:gridCol w="3421379">
                  <a:extLst>
                    <a:ext uri="{9D8B030D-6E8A-4147-A177-3AD203B41FA5}">
                      <a16:colId xmlns:a16="http://schemas.microsoft.com/office/drawing/2014/main" val="20000"/>
                    </a:ext>
                  </a:extLst>
                </a:gridCol>
                <a:gridCol w="3421379">
                  <a:extLst>
                    <a:ext uri="{9D8B030D-6E8A-4147-A177-3AD203B41FA5}">
                      <a16:colId xmlns:a16="http://schemas.microsoft.com/office/drawing/2014/main" val="20001"/>
                    </a:ext>
                  </a:extLst>
                </a:gridCol>
              </a:tblGrid>
              <a:tr h="481330">
                <a:tc>
                  <a:txBody>
                    <a:bodyPr/>
                    <a:lstStyle/>
                    <a:p>
                      <a:pPr marL="24765" algn="ctr">
                        <a:lnSpc>
                          <a:spcPct val="100000"/>
                        </a:lnSpc>
                        <a:spcBef>
                          <a:spcPts val="1080"/>
                        </a:spcBef>
                      </a:pPr>
                      <a:r>
                        <a:rPr sz="1200" spc="-10" dirty="0">
                          <a:solidFill>
                            <a:srgbClr val="FFFFFF"/>
                          </a:solidFill>
                          <a:latin typeface="Arial Black"/>
                          <a:cs typeface="Arial Black"/>
                        </a:rPr>
                        <a:t>Tool/Library</a:t>
                      </a:r>
                      <a:endParaRPr sz="1200">
                        <a:latin typeface="Arial Black"/>
                        <a:cs typeface="Arial Black"/>
                      </a:endParaRPr>
                    </a:p>
                  </a:txBody>
                  <a:tcPr marL="0" marR="0" marT="137160"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tc>
                  <a:txBody>
                    <a:bodyPr/>
                    <a:lstStyle/>
                    <a:p>
                      <a:pPr marL="24765" algn="ctr">
                        <a:lnSpc>
                          <a:spcPct val="100000"/>
                        </a:lnSpc>
                        <a:spcBef>
                          <a:spcPts val="1080"/>
                        </a:spcBef>
                      </a:pPr>
                      <a:r>
                        <a:rPr sz="1200" spc="-10" dirty="0">
                          <a:solidFill>
                            <a:srgbClr val="FFFFFF"/>
                          </a:solidFill>
                          <a:latin typeface="Arial Black"/>
                          <a:cs typeface="Arial Black"/>
                        </a:rPr>
                        <a:t>Purpose</a:t>
                      </a:r>
                      <a:endParaRPr sz="1200">
                        <a:latin typeface="Arial Black"/>
                        <a:cs typeface="Arial Black"/>
                      </a:endParaRPr>
                    </a:p>
                  </a:txBody>
                  <a:tcPr marL="0" marR="0" marT="137160"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extLst>
                  <a:ext uri="{0D108BD9-81ED-4DB2-BD59-A6C34878D82A}">
                    <a16:rowId xmlns:a16="http://schemas.microsoft.com/office/drawing/2014/main" val="10000"/>
                  </a:ext>
                </a:extLst>
              </a:tr>
              <a:tr h="673100">
                <a:tc>
                  <a:txBody>
                    <a:bodyPr/>
                    <a:lstStyle/>
                    <a:p>
                      <a:pPr marL="438784">
                        <a:lnSpc>
                          <a:spcPct val="100000"/>
                        </a:lnSpc>
                        <a:spcBef>
                          <a:spcPts val="1055"/>
                        </a:spcBef>
                      </a:pPr>
                      <a:r>
                        <a:rPr sz="1200" spc="-10" dirty="0">
                          <a:solidFill>
                            <a:srgbClr val="FFFFFF"/>
                          </a:solidFill>
                          <a:latin typeface="Arial Black"/>
                          <a:cs typeface="Arial Black"/>
                        </a:rPr>
                        <a:t>Selenium</a:t>
                      </a:r>
                      <a:endParaRPr sz="1200">
                        <a:latin typeface="Arial Black"/>
                        <a:cs typeface="Arial Black"/>
                      </a:endParaRPr>
                    </a:p>
                  </a:txBody>
                  <a:tcPr marL="0" marR="0" marT="13398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tc>
                  <a:txBody>
                    <a:bodyPr/>
                    <a:lstStyle/>
                    <a:p>
                      <a:pPr marL="438784" marR="113030">
                        <a:lnSpc>
                          <a:spcPct val="120000"/>
                        </a:lnSpc>
                        <a:spcBef>
                          <a:spcPts val="1005"/>
                        </a:spcBef>
                        <a:tabLst>
                          <a:tab pos="1411605" algn="l"/>
                          <a:tab pos="1963420" algn="l"/>
                          <a:tab pos="3094355" algn="l"/>
                        </a:tabLst>
                      </a:pPr>
                      <a:r>
                        <a:rPr sz="1200" spc="-10" dirty="0">
                          <a:solidFill>
                            <a:srgbClr val="FFFFFF"/>
                          </a:solidFill>
                          <a:latin typeface="Lucida Sans Unicode"/>
                          <a:cs typeface="Lucida Sans Unicode"/>
                        </a:rPr>
                        <a:t>Automate</a:t>
                      </a:r>
                      <a:r>
                        <a:rPr sz="1200" dirty="0">
                          <a:solidFill>
                            <a:srgbClr val="FFFFFF"/>
                          </a:solidFill>
                          <a:latin typeface="Lucida Sans Unicode"/>
                          <a:cs typeface="Lucida Sans Unicode"/>
                        </a:rPr>
                        <a:t>	</a:t>
                      </a:r>
                      <a:r>
                        <a:rPr sz="1200" spc="-25" dirty="0">
                          <a:solidFill>
                            <a:srgbClr val="FFFFFF"/>
                          </a:solidFill>
                          <a:latin typeface="Lucida Sans Unicode"/>
                          <a:cs typeface="Lucida Sans Unicode"/>
                        </a:rPr>
                        <a:t>web</a:t>
                      </a:r>
                      <a:r>
                        <a:rPr sz="1200" dirty="0">
                          <a:solidFill>
                            <a:srgbClr val="FFFFFF"/>
                          </a:solidFill>
                          <a:latin typeface="Lucida Sans Unicode"/>
                          <a:cs typeface="Lucida Sans Unicode"/>
                        </a:rPr>
                        <a:t>	</a:t>
                      </a:r>
                      <a:r>
                        <a:rPr sz="1200" spc="-10" dirty="0">
                          <a:solidFill>
                            <a:srgbClr val="FFFFFF"/>
                          </a:solidFill>
                          <a:latin typeface="Lucida Sans Unicode"/>
                          <a:cs typeface="Lucida Sans Unicode"/>
                        </a:rPr>
                        <a:t>interactions</a:t>
                      </a:r>
                      <a:r>
                        <a:rPr sz="1200" dirty="0">
                          <a:solidFill>
                            <a:srgbClr val="FFFFFF"/>
                          </a:solidFill>
                          <a:latin typeface="Lucida Sans Unicode"/>
                          <a:cs typeface="Lucida Sans Unicode"/>
                        </a:rPr>
                        <a:t>	</a:t>
                      </a:r>
                      <a:r>
                        <a:rPr sz="1200" spc="-35" dirty="0">
                          <a:solidFill>
                            <a:srgbClr val="FFFFFF"/>
                          </a:solidFill>
                          <a:latin typeface="Lucida Sans Unicode"/>
                          <a:cs typeface="Lucida Sans Unicode"/>
                        </a:rPr>
                        <a:t>for </a:t>
                      </a:r>
                      <a:r>
                        <a:rPr sz="1200" dirty="0">
                          <a:solidFill>
                            <a:srgbClr val="FFFFFF"/>
                          </a:solidFill>
                          <a:latin typeface="Lucida Sans Unicode"/>
                          <a:cs typeface="Lucida Sans Unicode"/>
                        </a:rPr>
                        <a:t>scraping</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dynamic</a:t>
                      </a:r>
                      <a:r>
                        <a:rPr sz="1200" spc="-60" dirty="0">
                          <a:solidFill>
                            <a:srgbClr val="FFFFFF"/>
                          </a:solidFill>
                          <a:latin typeface="Lucida Sans Unicode"/>
                          <a:cs typeface="Lucida Sans Unicode"/>
                        </a:rPr>
                        <a:t> </a:t>
                      </a:r>
                      <a:r>
                        <a:rPr sz="1200" dirty="0">
                          <a:solidFill>
                            <a:srgbClr val="FFFFFF"/>
                          </a:solidFill>
                          <a:latin typeface="Lucida Sans Unicode"/>
                          <a:cs typeface="Lucida Sans Unicode"/>
                        </a:rPr>
                        <a:t>Flipkart</a:t>
                      </a:r>
                      <a:r>
                        <a:rPr sz="1200" spc="-60" dirty="0">
                          <a:solidFill>
                            <a:srgbClr val="FFFFFF"/>
                          </a:solidFill>
                          <a:latin typeface="Lucida Sans Unicode"/>
                          <a:cs typeface="Lucida Sans Unicode"/>
                        </a:rPr>
                        <a:t> </a:t>
                      </a:r>
                      <a:r>
                        <a:rPr sz="1200" spc="-10" dirty="0">
                          <a:solidFill>
                            <a:srgbClr val="FFFFFF"/>
                          </a:solidFill>
                          <a:latin typeface="Lucida Sans Unicode"/>
                          <a:cs typeface="Lucida Sans Unicode"/>
                        </a:rPr>
                        <a:t>content.</a:t>
                      </a:r>
                      <a:endParaRPr sz="1200">
                        <a:latin typeface="Lucida Sans Unicode"/>
                        <a:cs typeface="Lucida Sans Unicode"/>
                      </a:endParaRPr>
                    </a:p>
                  </a:txBody>
                  <a:tcPr marL="0" marR="0" marT="12763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extLst>
                  <a:ext uri="{0D108BD9-81ED-4DB2-BD59-A6C34878D82A}">
                    <a16:rowId xmlns:a16="http://schemas.microsoft.com/office/drawing/2014/main" val="10001"/>
                  </a:ext>
                </a:extLst>
              </a:tr>
              <a:tr h="673735">
                <a:tc>
                  <a:txBody>
                    <a:bodyPr/>
                    <a:lstStyle/>
                    <a:p>
                      <a:pPr marL="438784">
                        <a:lnSpc>
                          <a:spcPct val="100000"/>
                        </a:lnSpc>
                        <a:spcBef>
                          <a:spcPts val="1055"/>
                        </a:spcBef>
                      </a:pPr>
                      <a:r>
                        <a:rPr sz="1200" spc="-10" dirty="0">
                          <a:solidFill>
                            <a:srgbClr val="FFFFFF"/>
                          </a:solidFill>
                          <a:latin typeface="Arial Black"/>
                          <a:cs typeface="Arial Black"/>
                        </a:rPr>
                        <a:t>BeautifulSoup</a:t>
                      </a:r>
                      <a:endParaRPr sz="1200">
                        <a:latin typeface="Arial Black"/>
                        <a:cs typeface="Arial Black"/>
                      </a:endParaRPr>
                    </a:p>
                  </a:txBody>
                  <a:tcPr marL="0" marR="0" marT="13398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tc>
                  <a:txBody>
                    <a:bodyPr/>
                    <a:lstStyle/>
                    <a:p>
                      <a:pPr marL="438784" marR="168910">
                        <a:lnSpc>
                          <a:spcPct val="120000"/>
                        </a:lnSpc>
                        <a:spcBef>
                          <a:spcPts val="1010"/>
                        </a:spcBef>
                      </a:pPr>
                      <a:r>
                        <a:rPr sz="1200" dirty="0">
                          <a:solidFill>
                            <a:srgbClr val="FFFFFF"/>
                          </a:solidFill>
                          <a:latin typeface="Lucida Sans Unicode"/>
                          <a:cs typeface="Lucida Sans Unicode"/>
                        </a:rPr>
                        <a:t>Parse</a:t>
                      </a:r>
                      <a:r>
                        <a:rPr sz="1200" spc="-35" dirty="0">
                          <a:solidFill>
                            <a:srgbClr val="FFFFFF"/>
                          </a:solidFill>
                          <a:latin typeface="Lucida Sans Unicode"/>
                          <a:cs typeface="Lucida Sans Unicode"/>
                        </a:rPr>
                        <a:t> </a:t>
                      </a:r>
                      <a:r>
                        <a:rPr sz="1200" dirty="0">
                          <a:solidFill>
                            <a:srgbClr val="FFFFFF"/>
                          </a:solidFill>
                          <a:latin typeface="Lucida Sans Unicode"/>
                          <a:cs typeface="Lucida Sans Unicode"/>
                        </a:rPr>
                        <a:t>HTML</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to</a:t>
                      </a:r>
                      <a:r>
                        <a:rPr sz="1200" spc="-30" dirty="0">
                          <a:solidFill>
                            <a:srgbClr val="FFFFFF"/>
                          </a:solidFill>
                          <a:latin typeface="Lucida Sans Unicode"/>
                          <a:cs typeface="Lucida Sans Unicode"/>
                        </a:rPr>
                        <a:t> </a:t>
                      </a:r>
                      <a:r>
                        <a:rPr sz="1200" dirty="0">
                          <a:solidFill>
                            <a:srgbClr val="FFFFFF"/>
                          </a:solidFill>
                          <a:latin typeface="Lucida Sans Unicode"/>
                          <a:cs typeface="Lucida Sans Unicode"/>
                        </a:rPr>
                        <a:t>extract</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structured</a:t>
                      </a:r>
                      <a:r>
                        <a:rPr sz="1200" spc="-45" dirty="0">
                          <a:solidFill>
                            <a:srgbClr val="FFFFFF"/>
                          </a:solidFill>
                          <a:latin typeface="Lucida Sans Unicode"/>
                          <a:cs typeface="Lucida Sans Unicode"/>
                        </a:rPr>
                        <a:t> </a:t>
                      </a:r>
                      <a:r>
                        <a:rPr sz="1200" spc="-20" dirty="0">
                          <a:solidFill>
                            <a:srgbClr val="FFFFFF"/>
                          </a:solidFill>
                          <a:latin typeface="Lucida Sans Unicode"/>
                          <a:cs typeface="Lucida Sans Unicode"/>
                        </a:rPr>
                        <a:t>data </a:t>
                      </a:r>
                      <a:r>
                        <a:rPr sz="1200" dirty="0">
                          <a:solidFill>
                            <a:srgbClr val="FFFFFF"/>
                          </a:solidFill>
                          <a:latin typeface="Lucida Sans Unicode"/>
                          <a:cs typeface="Lucida Sans Unicode"/>
                        </a:rPr>
                        <a:t>such</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as</a:t>
                      </a:r>
                      <a:r>
                        <a:rPr sz="1200" spc="-55" dirty="0">
                          <a:solidFill>
                            <a:srgbClr val="FFFFFF"/>
                          </a:solidFill>
                          <a:latin typeface="Lucida Sans Unicode"/>
                          <a:cs typeface="Lucida Sans Unicode"/>
                        </a:rPr>
                        <a:t> </a:t>
                      </a:r>
                      <a:r>
                        <a:rPr sz="1200" dirty="0">
                          <a:solidFill>
                            <a:srgbClr val="FFFFFF"/>
                          </a:solidFill>
                          <a:latin typeface="Lucida Sans Unicode"/>
                          <a:cs typeface="Lucida Sans Unicode"/>
                        </a:rPr>
                        <a:t>usernames,</a:t>
                      </a:r>
                      <a:r>
                        <a:rPr sz="1200" spc="-45" dirty="0">
                          <a:solidFill>
                            <a:srgbClr val="FFFFFF"/>
                          </a:solidFill>
                          <a:latin typeface="Lucida Sans Unicode"/>
                          <a:cs typeface="Lucida Sans Unicode"/>
                        </a:rPr>
                        <a:t> </a:t>
                      </a:r>
                      <a:r>
                        <a:rPr sz="1200" dirty="0">
                          <a:solidFill>
                            <a:srgbClr val="FFFFFF"/>
                          </a:solidFill>
                          <a:latin typeface="Lucida Sans Unicode"/>
                          <a:cs typeface="Lucida Sans Unicode"/>
                        </a:rPr>
                        <a:t>ratings,</a:t>
                      </a:r>
                      <a:r>
                        <a:rPr sz="1200" spc="-45" dirty="0">
                          <a:solidFill>
                            <a:srgbClr val="FFFFFF"/>
                          </a:solidFill>
                          <a:latin typeface="Lucida Sans Unicode"/>
                          <a:cs typeface="Lucida Sans Unicode"/>
                        </a:rPr>
                        <a:t> </a:t>
                      </a:r>
                      <a:r>
                        <a:rPr sz="1200" spc="-20" dirty="0">
                          <a:solidFill>
                            <a:srgbClr val="FFFFFF"/>
                          </a:solidFill>
                          <a:latin typeface="Lucida Sans Unicode"/>
                          <a:cs typeface="Lucida Sans Unicode"/>
                        </a:rPr>
                        <a:t>etc.</a:t>
                      </a:r>
                      <a:endParaRPr sz="1200">
                        <a:latin typeface="Lucida Sans Unicode"/>
                        <a:cs typeface="Lucida Sans Unicode"/>
                      </a:endParaRPr>
                    </a:p>
                  </a:txBody>
                  <a:tcPr marL="0" marR="0" marT="128270"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extLst>
                  <a:ext uri="{0D108BD9-81ED-4DB2-BD59-A6C34878D82A}">
                    <a16:rowId xmlns:a16="http://schemas.microsoft.com/office/drawing/2014/main" val="10002"/>
                  </a:ext>
                </a:extLst>
              </a:tr>
              <a:tr h="673735">
                <a:tc>
                  <a:txBody>
                    <a:bodyPr/>
                    <a:lstStyle/>
                    <a:p>
                      <a:pPr marL="438784">
                        <a:lnSpc>
                          <a:spcPct val="100000"/>
                        </a:lnSpc>
                        <a:spcBef>
                          <a:spcPts val="1055"/>
                        </a:spcBef>
                      </a:pPr>
                      <a:r>
                        <a:rPr sz="1200" spc="-10" dirty="0">
                          <a:solidFill>
                            <a:srgbClr val="FFFFFF"/>
                          </a:solidFill>
                          <a:latin typeface="Arial Black"/>
                          <a:cs typeface="Arial Black"/>
                        </a:rPr>
                        <a:t>Pandas</a:t>
                      </a:r>
                      <a:endParaRPr sz="1200">
                        <a:latin typeface="Arial Black"/>
                        <a:cs typeface="Arial Black"/>
                      </a:endParaRPr>
                    </a:p>
                  </a:txBody>
                  <a:tcPr marL="0" marR="0" marT="13398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tc>
                  <a:txBody>
                    <a:bodyPr/>
                    <a:lstStyle/>
                    <a:p>
                      <a:pPr marL="438784" marR="184785">
                        <a:lnSpc>
                          <a:spcPct val="120000"/>
                        </a:lnSpc>
                        <a:spcBef>
                          <a:spcPts val="1005"/>
                        </a:spcBef>
                      </a:pPr>
                      <a:r>
                        <a:rPr sz="1200" dirty="0">
                          <a:solidFill>
                            <a:srgbClr val="FFFFFF"/>
                          </a:solidFill>
                          <a:latin typeface="Lucida Sans Unicode"/>
                          <a:cs typeface="Lucida Sans Unicode"/>
                        </a:rPr>
                        <a:t>Clean,</a:t>
                      </a:r>
                      <a:r>
                        <a:rPr sz="1200" spc="155" dirty="0">
                          <a:solidFill>
                            <a:srgbClr val="FFFFFF"/>
                          </a:solidFill>
                          <a:latin typeface="Lucida Sans Unicode"/>
                          <a:cs typeface="Lucida Sans Unicode"/>
                        </a:rPr>
                        <a:t> </a:t>
                      </a:r>
                      <a:r>
                        <a:rPr sz="1200" dirty="0">
                          <a:solidFill>
                            <a:srgbClr val="FFFFFF"/>
                          </a:solidFill>
                          <a:latin typeface="Lucida Sans Unicode"/>
                          <a:cs typeface="Lucida Sans Unicode"/>
                        </a:rPr>
                        <a:t>organize,</a:t>
                      </a:r>
                      <a:r>
                        <a:rPr sz="1200" spc="165" dirty="0">
                          <a:solidFill>
                            <a:srgbClr val="FFFFFF"/>
                          </a:solidFill>
                          <a:latin typeface="Lucida Sans Unicode"/>
                          <a:cs typeface="Lucida Sans Unicode"/>
                        </a:rPr>
                        <a:t> </a:t>
                      </a:r>
                      <a:r>
                        <a:rPr sz="1200" dirty="0">
                          <a:solidFill>
                            <a:srgbClr val="FFFFFF"/>
                          </a:solidFill>
                          <a:latin typeface="Lucida Sans Unicode"/>
                          <a:cs typeface="Lucida Sans Unicode"/>
                        </a:rPr>
                        <a:t>and</a:t>
                      </a:r>
                      <a:r>
                        <a:rPr sz="1200" spc="150" dirty="0">
                          <a:solidFill>
                            <a:srgbClr val="FFFFFF"/>
                          </a:solidFill>
                          <a:latin typeface="Lucida Sans Unicode"/>
                          <a:cs typeface="Lucida Sans Unicode"/>
                        </a:rPr>
                        <a:t> </a:t>
                      </a:r>
                      <a:r>
                        <a:rPr sz="1200" dirty="0">
                          <a:solidFill>
                            <a:srgbClr val="FFFFFF"/>
                          </a:solidFill>
                          <a:latin typeface="Lucida Sans Unicode"/>
                          <a:cs typeface="Lucida Sans Unicode"/>
                        </a:rPr>
                        <a:t>manipulate</a:t>
                      </a:r>
                      <a:r>
                        <a:rPr sz="1200" spc="165" dirty="0">
                          <a:solidFill>
                            <a:srgbClr val="FFFFFF"/>
                          </a:solidFill>
                          <a:latin typeface="Lucida Sans Unicode"/>
                          <a:cs typeface="Lucida Sans Unicode"/>
                        </a:rPr>
                        <a:t> </a:t>
                      </a:r>
                      <a:r>
                        <a:rPr sz="1200" spc="-25" dirty="0">
                          <a:solidFill>
                            <a:srgbClr val="FFFFFF"/>
                          </a:solidFill>
                          <a:latin typeface="Lucida Sans Unicode"/>
                          <a:cs typeface="Lucida Sans Unicode"/>
                        </a:rPr>
                        <a:t>the </a:t>
                      </a:r>
                      <a:r>
                        <a:rPr sz="1200" dirty="0">
                          <a:solidFill>
                            <a:srgbClr val="FFFFFF"/>
                          </a:solidFill>
                          <a:latin typeface="Lucida Sans Unicode"/>
                          <a:cs typeface="Lucida Sans Unicode"/>
                        </a:rPr>
                        <a:t>collected</a:t>
                      </a:r>
                      <a:r>
                        <a:rPr sz="1200" spc="-50" dirty="0">
                          <a:solidFill>
                            <a:srgbClr val="FFFFFF"/>
                          </a:solidFill>
                          <a:latin typeface="Lucida Sans Unicode"/>
                          <a:cs typeface="Lucida Sans Unicode"/>
                        </a:rPr>
                        <a:t> </a:t>
                      </a:r>
                      <a:r>
                        <a:rPr sz="1200" dirty="0">
                          <a:solidFill>
                            <a:srgbClr val="FFFFFF"/>
                          </a:solidFill>
                          <a:latin typeface="Lucida Sans Unicode"/>
                          <a:cs typeface="Lucida Sans Unicode"/>
                        </a:rPr>
                        <a:t>review</a:t>
                      </a:r>
                      <a:r>
                        <a:rPr sz="1200" spc="-30" dirty="0">
                          <a:solidFill>
                            <a:srgbClr val="FFFFFF"/>
                          </a:solidFill>
                          <a:latin typeface="Lucida Sans Unicode"/>
                          <a:cs typeface="Lucida Sans Unicode"/>
                        </a:rPr>
                        <a:t> </a:t>
                      </a:r>
                      <a:r>
                        <a:rPr sz="1200" spc="-20" dirty="0">
                          <a:solidFill>
                            <a:srgbClr val="FFFFFF"/>
                          </a:solidFill>
                          <a:latin typeface="Lucida Sans Unicode"/>
                          <a:cs typeface="Lucida Sans Unicode"/>
                        </a:rPr>
                        <a:t>data.</a:t>
                      </a:r>
                      <a:endParaRPr sz="1200">
                        <a:latin typeface="Lucida Sans Unicode"/>
                        <a:cs typeface="Lucida Sans Unicode"/>
                      </a:endParaRPr>
                    </a:p>
                  </a:txBody>
                  <a:tcPr marL="0" marR="0" marT="12763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extLst>
                  <a:ext uri="{0D108BD9-81ED-4DB2-BD59-A6C34878D82A}">
                    <a16:rowId xmlns:a16="http://schemas.microsoft.com/office/drawing/2014/main" val="10003"/>
                  </a:ext>
                </a:extLst>
              </a:tr>
              <a:tr h="673100">
                <a:tc>
                  <a:txBody>
                    <a:bodyPr/>
                    <a:lstStyle/>
                    <a:p>
                      <a:pPr marL="438784">
                        <a:lnSpc>
                          <a:spcPct val="100000"/>
                        </a:lnSpc>
                        <a:spcBef>
                          <a:spcPts val="1055"/>
                        </a:spcBef>
                      </a:pPr>
                      <a:r>
                        <a:rPr sz="1200" spc="-10" dirty="0">
                          <a:solidFill>
                            <a:srgbClr val="FFFFFF"/>
                          </a:solidFill>
                          <a:latin typeface="Arial Black"/>
                          <a:cs typeface="Arial Black"/>
                        </a:rPr>
                        <a:t>TextBlob</a:t>
                      </a:r>
                      <a:endParaRPr sz="1200">
                        <a:latin typeface="Arial Black"/>
                        <a:cs typeface="Arial Black"/>
                      </a:endParaRPr>
                    </a:p>
                  </a:txBody>
                  <a:tcPr marL="0" marR="0" marT="13398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tc>
                  <a:txBody>
                    <a:bodyPr/>
                    <a:lstStyle/>
                    <a:p>
                      <a:pPr marL="438784" marR="187960">
                        <a:lnSpc>
                          <a:spcPct val="120000"/>
                        </a:lnSpc>
                        <a:spcBef>
                          <a:spcPts val="1005"/>
                        </a:spcBef>
                      </a:pPr>
                      <a:r>
                        <a:rPr sz="1200" dirty="0">
                          <a:solidFill>
                            <a:srgbClr val="FFFFFF"/>
                          </a:solidFill>
                          <a:latin typeface="Lucida Sans Unicode"/>
                          <a:cs typeface="Lucida Sans Unicode"/>
                        </a:rPr>
                        <a:t>Perform</a:t>
                      </a:r>
                      <a:r>
                        <a:rPr sz="1200" spc="-45" dirty="0">
                          <a:solidFill>
                            <a:srgbClr val="FFFFFF"/>
                          </a:solidFill>
                          <a:latin typeface="Lucida Sans Unicode"/>
                          <a:cs typeface="Lucida Sans Unicode"/>
                        </a:rPr>
                        <a:t> </a:t>
                      </a:r>
                      <a:r>
                        <a:rPr sz="1200" dirty="0">
                          <a:solidFill>
                            <a:srgbClr val="FFFFFF"/>
                          </a:solidFill>
                          <a:latin typeface="Lucida Sans Unicode"/>
                          <a:cs typeface="Lucida Sans Unicode"/>
                        </a:rPr>
                        <a:t>sentiment</a:t>
                      </a:r>
                      <a:r>
                        <a:rPr sz="1200" spc="-45" dirty="0">
                          <a:solidFill>
                            <a:srgbClr val="FFFFFF"/>
                          </a:solidFill>
                          <a:latin typeface="Lucida Sans Unicode"/>
                          <a:cs typeface="Lucida Sans Unicode"/>
                        </a:rPr>
                        <a:t> </a:t>
                      </a:r>
                      <a:r>
                        <a:rPr sz="1200" dirty="0">
                          <a:solidFill>
                            <a:srgbClr val="FFFFFF"/>
                          </a:solidFill>
                          <a:latin typeface="Lucida Sans Unicode"/>
                          <a:cs typeface="Lucida Sans Unicode"/>
                        </a:rPr>
                        <a:t>analysis</a:t>
                      </a:r>
                      <a:r>
                        <a:rPr sz="1200" spc="-55" dirty="0">
                          <a:solidFill>
                            <a:srgbClr val="FFFFFF"/>
                          </a:solidFill>
                          <a:latin typeface="Lucida Sans Unicode"/>
                          <a:cs typeface="Lucida Sans Unicode"/>
                        </a:rPr>
                        <a:t> </a:t>
                      </a:r>
                      <a:r>
                        <a:rPr sz="1200" dirty="0">
                          <a:solidFill>
                            <a:srgbClr val="FFFFFF"/>
                          </a:solidFill>
                          <a:latin typeface="Lucida Sans Unicode"/>
                          <a:cs typeface="Lucida Sans Unicode"/>
                        </a:rPr>
                        <a:t>to</a:t>
                      </a:r>
                      <a:r>
                        <a:rPr sz="1200" spc="-45" dirty="0">
                          <a:solidFill>
                            <a:srgbClr val="FFFFFF"/>
                          </a:solidFill>
                          <a:latin typeface="Lucida Sans Unicode"/>
                          <a:cs typeface="Lucida Sans Unicode"/>
                        </a:rPr>
                        <a:t> </a:t>
                      </a:r>
                      <a:r>
                        <a:rPr sz="1200" spc="-10" dirty="0">
                          <a:solidFill>
                            <a:srgbClr val="FFFFFF"/>
                          </a:solidFill>
                          <a:latin typeface="Lucida Sans Unicode"/>
                          <a:cs typeface="Lucida Sans Unicode"/>
                        </a:rPr>
                        <a:t>classify </a:t>
                      </a:r>
                      <a:r>
                        <a:rPr sz="1200" dirty="0">
                          <a:solidFill>
                            <a:srgbClr val="FFFFFF"/>
                          </a:solidFill>
                          <a:latin typeface="Lucida Sans Unicode"/>
                          <a:cs typeface="Lucida Sans Unicode"/>
                        </a:rPr>
                        <a:t>reviews</a:t>
                      </a:r>
                      <a:r>
                        <a:rPr sz="1200" spc="-45" dirty="0">
                          <a:solidFill>
                            <a:srgbClr val="FFFFFF"/>
                          </a:solidFill>
                          <a:latin typeface="Lucida Sans Unicode"/>
                          <a:cs typeface="Lucida Sans Unicode"/>
                        </a:rPr>
                        <a:t> </a:t>
                      </a:r>
                      <a:r>
                        <a:rPr sz="1200" dirty="0">
                          <a:solidFill>
                            <a:srgbClr val="FFFFFF"/>
                          </a:solidFill>
                          <a:latin typeface="Lucida Sans Unicode"/>
                          <a:cs typeface="Lucida Sans Unicode"/>
                        </a:rPr>
                        <a:t>as</a:t>
                      </a:r>
                      <a:r>
                        <a:rPr sz="1200" spc="-40" dirty="0">
                          <a:solidFill>
                            <a:srgbClr val="FFFFFF"/>
                          </a:solidFill>
                          <a:latin typeface="Lucida Sans Unicode"/>
                          <a:cs typeface="Lucida Sans Unicode"/>
                        </a:rPr>
                        <a:t> </a:t>
                      </a:r>
                      <a:r>
                        <a:rPr sz="1200" dirty="0">
                          <a:solidFill>
                            <a:srgbClr val="FFFFFF"/>
                          </a:solidFill>
                          <a:latin typeface="Lucida Sans Unicode"/>
                          <a:cs typeface="Lucida Sans Unicode"/>
                        </a:rPr>
                        <a:t>positive</a:t>
                      </a:r>
                      <a:r>
                        <a:rPr sz="1200" spc="-30" dirty="0">
                          <a:solidFill>
                            <a:srgbClr val="FFFFFF"/>
                          </a:solidFill>
                          <a:latin typeface="Lucida Sans Unicode"/>
                          <a:cs typeface="Lucida Sans Unicode"/>
                        </a:rPr>
                        <a:t> </a:t>
                      </a:r>
                      <a:r>
                        <a:rPr sz="1200" dirty="0">
                          <a:solidFill>
                            <a:srgbClr val="FFFFFF"/>
                          </a:solidFill>
                          <a:latin typeface="Lucida Sans Unicode"/>
                          <a:cs typeface="Lucida Sans Unicode"/>
                        </a:rPr>
                        <a:t>or</a:t>
                      </a:r>
                      <a:r>
                        <a:rPr sz="1200" spc="-40" dirty="0">
                          <a:solidFill>
                            <a:srgbClr val="FFFFFF"/>
                          </a:solidFill>
                          <a:latin typeface="Lucida Sans Unicode"/>
                          <a:cs typeface="Lucida Sans Unicode"/>
                        </a:rPr>
                        <a:t> </a:t>
                      </a:r>
                      <a:r>
                        <a:rPr sz="1200" spc="-10" dirty="0">
                          <a:solidFill>
                            <a:srgbClr val="FFFFFF"/>
                          </a:solidFill>
                          <a:latin typeface="Lucida Sans Unicode"/>
                          <a:cs typeface="Lucida Sans Unicode"/>
                        </a:rPr>
                        <a:t>negative.</a:t>
                      </a:r>
                      <a:endParaRPr sz="1200">
                        <a:latin typeface="Lucida Sans Unicode"/>
                        <a:cs typeface="Lucida Sans Unicode"/>
                      </a:endParaRPr>
                    </a:p>
                  </a:txBody>
                  <a:tcPr marL="0" marR="0" marT="12763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extLst>
                  <a:ext uri="{0D108BD9-81ED-4DB2-BD59-A6C34878D82A}">
                    <a16:rowId xmlns:a16="http://schemas.microsoft.com/office/drawing/2014/main" val="10004"/>
                  </a:ext>
                </a:extLst>
              </a:tr>
              <a:tr h="673735">
                <a:tc>
                  <a:txBody>
                    <a:bodyPr/>
                    <a:lstStyle/>
                    <a:p>
                      <a:pPr marL="438784">
                        <a:lnSpc>
                          <a:spcPct val="100000"/>
                        </a:lnSpc>
                        <a:spcBef>
                          <a:spcPts val="1055"/>
                        </a:spcBef>
                      </a:pPr>
                      <a:r>
                        <a:rPr sz="1200" spc="-10" dirty="0">
                          <a:solidFill>
                            <a:srgbClr val="FFFFFF"/>
                          </a:solidFill>
                          <a:latin typeface="Arial Black"/>
                          <a:cs typeface="Arial Black"/>
                        </a:rPr>
                        <a:t>Matplotlib</a:t>
                      </a:r>
                      <a:endParaRPr sz="1200">
                        <a:latin typeface="Arial Black"/>
                        <a:cs typeface="Arial Black"/>
                      </a:endParaRPr>
                    </a:p>
                  </a:txBody>
                  <a:tcPr marL="0" marR="0" marT="13398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tc>
                  <a:txBody>
                    <a:bodyPr/>
                    <a:lstStyle/>
                    <a:p>
                      <a:pPr marL="438784" marR="159385">
                        <a:lnSpc>
                          <a:spcPct val="120200"/>
                        </a:lnSpc>
                        <a:spcBef>
                          <a:spcPts val="1005"/>
                        </a:spcBef>
                      </a:pPr>
                      <a:r>
                        <a:rPr sz="1200" dirty="0">
                          <a:solidFill>
                            <a:srgbClr val="FFFFFF"/>
                          </a:solidFill>
                          <a:latin typeface="Lucida Sans Unicode"/>
                          <a:cs typeface="Lucida Sans Unicode"/>
                        </a:rPr>
                        <a:t>Generate</a:t>
                      </a:r>
                      <a:r>
                        <a:rPr sz="1200" spc="-10" dirty="0">
                          <a:solidFill>
                            <a:srgbClr val="FFFFFF"/>
                          </a:solidFill>
                          <a:latin typeface="Lucida Sans Unicode"/>
                          <a:cs typeface="Lucida Sans Unicode"/>
                        </a:rPr>
                        <a:t> visualizations</a:t>
                      </a:r>
                      <a:r>
                        <a:rPr sz="1200" spc="-25" dirty="0">
                          <a:solidFill>
                            <a:srgbClr val="FFFFFF"/>
                          </a:solidFill>
                          <a:latin typeface="Lucida Sans Unicode"/>
                          <a:cs typeface="Lucida Sans Unicode"/>
                        </a:rPr>
                        <a:t> </a:t>
                      </a:r>
                      <a:r>
                        <a:rPr sz="1200" dirty="0">
                          <a:solidFill>
                            <a:srgbClr val="FFFFFF"/>
                          </a:solidFill>
                          <a:latin typeface="Lucida Sans Unicode"/>
                          <a:cs typeface="Lucida Sans Unicode"/>
                        </a:rPr>
                        <a:t>like</a:t>
                      </a:r>
                      <a:r>
                        <a:rPr sz="1200" spc="-10" dirty="0">
                          <a:solidFill>
                            <a:srgbClr val="FFFFFF"/>
                          </a:solidFill>
                          <a:latin typeface="Lucida Sans Unicode"/>
                          <a:cs typeface="Lucida Sans Unicode"/>
                        </a:rPr>
                        <a:t> </a:t>
                      </a:r>
                      <a:r>
                        <a:rPr sz="1200" dirty="0">
                          <a:solidFill>
                            <a:srgbClr val="FFFFFF"/>
                          </a:solidFill>
                          <a:latin typeface="Lucida Sans Unicode"/>
                          <a:cs typeface="Lucida Sans Unicode"/>
                        </a:rPr>
                        <a:t>bar</a:t>
                      </a:r>
                      <a:r>
                        <a:rPr sz="1200" spc="-25" dirty="0">
                          <a:solidFill>
                            <a:srgbClr val="FFFFFF"/>
                          </a:solidFill>
                          <a:latin typeface="Lucida Sans Unicode"/>
                          <a:cs typeface="Lucida Sans Unicode"/>
                        </a:rPr>
                        <a:t> </a:t>
                      </a:r>
                      <a:r>
                        <a:rPr sz="1200" spc="-10" dirty="0">
                          <a:solidFill>
                            <a:srgbClr val="FFFFFF"/>
                          </a:solidFill>
                          <a:latin typeface="Lucida Sans Unicode"/>
                          <a:cs typeface="Lucida Sans Unicode"/>
                        </a:rPr>
                        <a:t>charts </a:t>
                      </a:r>
                      <a:r>
                        <a:rPr sz="1200" dirty="0">
                          <a:solidFill>
                            <a:srgbClr val="FFFFFF"/>
                          </a:solidFill>
                          <a:latin typeface="Lucida Sans Unicode"/>
                          <a:cs typeface="Lucida Sans Unicode"/>
                        </a:rPr>
                        <a:t>and</a:t>
                      </a:r>
                      <a:r>
                        <a:rPr sz="1200" spc="-30" dirty="0">
                          <a:solidFill>
                            <a:srgbClr val="FFFFFF"/>
                          </a:solidFill>
                          <a:latin typeface="Lucida Sans Unicode"/>
                          <a:cs typeface="Lucida Sans Unicode"/>
                        </a:rPr>
                        <a:t> </a:t>
                      </a:r>
                      <a:r>
                        <a:rPr sz="1200" dirty="0">
                          <a:solidFill>
                            <a:srgbClr val="FFFFFF"/>
                          </a:solidFill>
                          <a:latin typeface="Lucida Sans Unicode"/>
                          <a:cs typeface="Lucida Sans Unicode"/>
                        </a:rPr>
                        <a:t>pie</a:t>
                      </a:r>
                      <a:r>
                        <a:rPr sz="1200" spc="-10" dirty="0">
                          <a:solidFill>
                            <a:srgbClr val="FFFFFF"/>
                          </a:solidFill>
                          <a:latin typeface="Lucida Sans Unicode"/>
                          <a:cs typeface="Lucida Sans Unicode"/>
                        </a:rPr>
                        <a:t> charts.</a:t>
                      </a:r>
                      <a:endParaRPr sz="1200">
                        <a:latin typeface="Lucida Sans Unicode"/>
                        <a:cs typeface="Lucida Sans Unicode"/>
                      </a:endParaRPr>
                    </a:p>
                  </a:txBody>
                  <a:tcPr marL="0" marR="0" marT="12763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extLst>
                  <a:ext uri="{0D108BD9-81ED-4DB2-BD59-A6C34878D82A}">
                    <a16:rowId xmlns:a16="http://schemas.microsoft.com/office/drawing/2014/main" val="10005"/>
                  </a:ext>
                </a:extLst>
              </a:tr>
              <a:tr h="673100">
                <a:tc>
                  <a:txBody>
                    <a:bodyPr/>
                    <a:lstStyle/>
                    <a:p>
                      <a:pPr marL="438784">
                        <a:lnSpc>
                          <a:spcPct val="100000"/>
                        </a:lnSpc>
                        <a:spcBef>
                          <a:spcPts val="1055"/>
                        </a:spcBef>
                      </a:pPr>
                      <a:r>
                        <a:rPr sz="1200" spc="-10" dirty="0">
                          <a:solidFill>
                            <a:srgbClr val="FFFFFF"/>
                          </a:solidFill>
                          <a:latin typeface="Arial Black"/>
                          <a:cs typeface="Arial Black"/>
                        </a:rPr>
                        <a:t>Seaborn</a:t>
                      </a:r>
                      <a:endParaRPr sz="1200">
                        <a:latin typeface="Arial Black"/>
                        <a:cs typeface="Arial Black"/>
                      </a:endParaRPr>
                    </a:p>
                  </a:txBody>
                  <a:tcPr marL="0" marR="0" marT="13398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tc>
                  <a:txBody>
                    <a:bodyPr/>
                    <a:lstStyle/>
                    <a:p>
                      <a:pPr marL="438784" marR="123189">
                        <a:lnSpc>
                          <a:spcPct val="120000"/>
                        </a:lnSpc>
                        <a:spcBef>
                          <a:spcPts val="1005"/>
                        </a:spcBef>
                        <a:tabLst>
                          <a:tab pos="1203960" algn="l"/>
                          <a:tab pos="2198370" algn="l"/>
                          <a:tab pos="2750185" algn="l"/>
                        </a:tabLst>
                      </a:pPr>
                      <a:r>
                        <a:rPr sz="1200" spc="-10" dirty="0">
                          <a:solidFill>
                            <a:srgbClr val="FFFFFF"/>
                          </a:solidFill>
                          <a:latin typeface="Lucida Sans Unicode"/>
                          <a:cs typeface="Lucida Sans Unicode"/>
                        </a:rPr>
                        <a:t>Create</a:t>
                      </a:r>
                      <a:r>
                        <a:rPr sz="1200" dirty="0">
                          <a:solidFill>
                            <a:srgbClr val="FFFFFF"/>
                          </a:solidFill>
                          <a:latin typeface="Lucida Sans Unicode"/>
                          <a:cs typeface="Lucida Sans Unicode"/>
                        </a:rPr>
                        <a:t>	</a:t>
                      </a:r>
                      <a:r>
                        <a:rPr sz="1200" spc="-10" dirty="0">
                          <a:solidFill>
                            <a:srgbClr val="FFFFFF"/>
                          </a:solidFill>
                          <a:latin typeface="Lucida Sans Unicode"/>
                          <a:cs typeface="Lucida Sans Unicode"/>
                        </a:rPr>
                        <a:t>advanced</a:t>
                      </a:r>
                      <a:r>
                        <a:rPr sz="1200" dirty="0">
                          <a:solidFill>
                            <a:srgbClr val="FFFFFF"/>
                          </a:solidFill>
                          <a:latin typeface="Lucida Sans Unicode"/>
                          <a:cs typeface="Lucida Sans Unicode"/>
                        </a:rPr>
                        <a:t>	</a:t>
                      </a:r>
                      <a:r>
                        <a:rPr sz="1200" spc="-25" dirty="0">
                          <a:solidFill>
                            <a:srgbClr val="FFFFFF"/>
                          </a:solidFill>
                          <a:latin typeface="Lucida Sans Unicode"/>
                          <a:cs typeface="Lucida Sans Unicode"/>
                        </a:rPr>
                        <a:t>and</a:t>
                      </a:r>
                      <a:r>
                        <a:rPr sz="1200" dirty="0">
                          <a:solidFill>
                            <a:srgbClr val="FFFFFF"/>
                          </a:solidFill>
                          <a:latin typeface="Lucida Sans Unicode"/>
                          <a:cs typeface="Lucida Sans Unicode"/>
                        </a:rPr>
                        <a:t>	</a:t>
                      </a:r>
                      <a:r>
                        <a:rPr sz="1200" spc="-20" dirty="0">
                          <a:solidFill>
                            <a:srgbClr val="FFFFFF"/>
                          </a:solidFill>
                          <a:latin typeface="Lucida Sans Unicode"/>
                          <a:cs typeface="Lucida Sans Unicode"/>
                        </a:rPr>
                        <a:t>visually </a:t>
                      </a:r>
                      <a:r>
                        <a:rPr sz="1200" dirty="0">
                          <a:solidFill>
                            <a:srgbClr val="FFFFFF"/>
                          </a:solidFill>
                          <a:latin typeface="Lucida Sans Unicode"/>
                          <a:cs typeface="Lucida Sans Unicode"/>
                        </a:rPr>
                        <a:t>appealing</a:t>
                      </a:r>
                      <a:r>
                        <a:rPr sz="1200" spc="-75" dirty="0">
                          <a:solidFill>
                            <a:srgbClr val="FFFFFF"/>
                          </a:solidFill>
                          <a:latin typeface="Lucida Sans Unicode"/>
                          <a:cs typeface="Lucida Sans Unicode"/>
                        </a:rPr>
                        <a:t> </a:t>
                      </a:r>
                      <a:r>
                        <a:rPr sz="1200" dirty="0">
                          <a:solidFill>
                            <a:srgbClr val="FFFFFF"/>
                          </a:solidFill>
                          <a:latin typeface="Lucida Sans Unicode"/>
                          <a:cs typeface="Lucida Sans Unicode"/>
                        </a:rPr>
                        <a:t>statistical</a:t>
                      </a:r>
                      <a:r>
                        <a:rPr sz="1200" spc="-80" dirty="0">
                          <a:solidFill>
                            <a:srgbClr val="FFFFFF"/>
                          </a:solidFill>
                          <a:latin typeface="Lucida Sans Unicode"/>
                          <a:cs typeface="Lucida Sans Unicode"/>
                        </a:rPr>
                        <a:t> </a:t>
                      </a:r>
                      <a:r>
                        <a:rPr sz="1200" spc="-10" dirty="0">
                          <a:solidFill>
                            <a:srgbClr val="FFFFFF"/>
                          </a:solidFill>
                          <a:latin typeface="Lucida Sans Unicode"/>
                          <a:cs typeface="Lucida Sans Unicode"/>
                        </a:rPr>
                        <a:t>plots.</a:t>
                      </a:r>
                      <a:endParaRPr sz="1200">
                        <a:latin typeface="Lucida Sans Unicode"/>
                        <a:cs typeface="Lucida Sans Unicode"/>
                      </a:endParaRPr>
                    </a:p>
                  </a:txBody>
                  <a:tcPr marL="0" marR="0" marT="127635" marB="0">
                    <a:lnL w="19050">
                      <a:solidFill>
                        <a:srgbClr val="DADADA"/>
                      </a:solidFill>
                      <a:prstDash val="solid"/>
                    </a:lnL>
                    <a:lnR w="19050">
                      <a:solidFill>
                        <a:srgbClr val="DADADA"/>
                      </a:solidFill>
                      <a:prstDash val="solid"/>
                    </a:lnR>
                    <a:lnT w="19050">
                      <a:solidFill>
                        <a:srgbClr val="DADADA"/>
                      </a:solidFill>
                      <a:prstDash val="solid"/>
                    </a:lnT>
                    <a:lnB w="19050">
                      <a:solidFill>
                        <a:srgbClr val="DADADA"/>
                      </a:solidFill>
                      <a:prstDash val="solid"/>
                    </a:lnB>
                    <a:solidFill>
                      <a:srgbClr val="000000"/>
                    </a:solidFill>
                  </a:tcPr>
                </a:tc>
                <a:extLst>
                  <a:ext uri="{0D108BD9-81ED-4DB2-BD59-A6C34878D82A}">
                    <a16:rowId xmlns:a16="http://schemas.microsoft.com/office/drawing/2014/main" val="10006"/>
                  </a:ext>
                </a:extLst>
              </a:tr>
            </a:tbl>
          </a:graphicData>
        </a:graphic>
      </p:graphicFrame>
      <p:pic>
        <p:nvPicPr>
          <p:cNvPr id="6" name="object 6"/>
          <p:cNvPicPr/>
          <p:nvPr/>
        </p:nvPicPr>
        <p:blipFill>
          <a:blip r:embed="rId2" cstate="print"/>
          <a:stretch>
            <a:fillRect/>
          </a:stretch>
        </p:blipFill>
        <p:spPr>
          <a:xfrm>
            <a:off x="471805" y="3219703"/>
            <a:ext cx="65404" cy="65404"/>
          </a:xfrm>
          <a:prstGeom prst="rect">
            <a:avLst/>
          </a:prstGeom>
        </p:spPr>
      </p:pic>
      <p:pic>
        <p:nvPicPr>
          <p:cNvPr id="7" name="object 7"/>
          <p:cNvPicPr/>
          <p:nvPr/>
        </p:nvPicPr>
        <p:blipFill>
          <a:blip r:embed="rId2" cstate="print"/>
          <a:stretch>
            <a:fillRect/>
          </a:stretch>
        </p:blipFill>
        <p:spPr>
          <a:xfrm>
            <a:off x="471805" y="3420617"/>
            <a:ext cx="65404" cy="65404"/>
          </a:xfrm>
          <a:prstGeom prst="rect">
            <a:avLst/>
          </a:prstGeom>
        </p:spPr>
      </p:pic>
      <p:pic>
        <p:nvPicPr>
          <p:cNvPr id="8" name="object 8"/>
          <p:cNvPicPr/>
          <p:nvPr/>
        </p:nvPicPr>
        <p:blipFill>
          <a:blip r:embed="rId2" cstate="print"/>
          <a:stretch>
            <a:fillRect/>
          </a:stretch>
        </p:blipFill>
        <p:spPr>
          <a:xfrm>
            <a:off x="471805" y="3633850"/>
            <a:ext cx="65404" cy="65404"/>
          </a:xfrm>
          <a:prstGeom prst="rect">
            <a:avLst/>
          </a:prstGeom>
        </p:spPr>
      </p:pic>
      <p:pic>
        <p:nvPicPr>
          <p:cNvPr id="9" name="object 9"/>
          <p:cNvPicPr/>
          <p:nvPr/>
        </p:nvPicPr>
        <p:blipFill>
          <a:blip r:embed="rId2" cstate="print"/>
          <a:stretch>
            <a:fillRect/>
          </a:stretch>
        </p:blipFill>
        <p:spPr>
          <a:xfrm>
            <a:off x="471805" y="3851401"/>
            <a:ext cx="65404" cy="65404"/>
          </a:xfrm>
          <a:prstGeom prst="rect">
            <a:avLst/>
          </a:prstGeom>
        </p:spPr>
      </p:pic>
      <p:pic>
        <p:nvPicPr>
          <p:cNvPr id="10" name="object 10"/>
          <p:cNvPicPr/>
          <p:nvPr/>
        </p:nvPicPr>
        <p:blipFill>
          <a:blip r:embed="rId2" cstate="print"/>
          <a:stretch>
            <a:fillRect/>
          </a:stretch>
        </p:blipFill>
        <p:spPr>
          <a:xfrm>
            <a:off x="471805" y="4059173"/>
            <a:ext cx="65404" cy="65404"/>
          </a:xfrm>
          <a:prstGeom prst="rect">
            <a:avLst/>
          </a:prstGeom>
        </p:spPr>
      </p:pic>
      <p:pic>
        <p:nvPicPr>
          <p:cNvPr id="11" name="object 11"/>
          <p:cNvPicPr/>
          <p:nvPr/>
        </p:nvPicPr>
        <p:blipFill>
          <a:blip r:embed="rId2" cstate="print"/>
          <a:stretch>
            <a:fillRect/>
          </a:stretch>
        </p:blipFill>
        <p:spPr>
          <a:xfrm>
            <a:off x="471805" y="4290948"/>
            <a:ext cx="65404" cy="65404"/>
          </a:xfrm>
          <a:prstGeom prst="rect">
            <a:avLst/>
          </a:prstGeom>
        </p:spPr>
      </p:pic>
      <p:pic>
        <p:nvPicPr>
          <p:cNvPr id="12" name="object 12"/>
          <p:cNvPicPr/>
          <p:nvPr/>
        </p:nvPicPr>
        <p:blipFill>
          <a:blip r:embed="rId2" cstate="print"/>
          <a:stretch>
            <a:fillRect/>
          </a:stretch>
        </p:blipFill>
        <p:spPr>
          <a:xfrm>
            <a:off x="471805" y="4511293"/>
            <a:ext cx="65404" cy="65404"/>
          </a:xfrm>
          <a:prstGeom prst="rect">
            <a:avLst/>
          </a:prstGeom>
        </p:spPr>
      </p:pic>
      <p:pic>
        <p:nvPicPr>
          <p:cNvPr id="13" name="object 13"/>
          <p:cNvPicPr/>
          <p:nvPr/>
        </p:nvPicPr>
        <p:blipFill>
          <a:blip r:embed="rId2" cstate="print"/>
          <a:stretch>
            <a:fillRect/>
          </a:stretch>
        </p:blipFill>
        <p:spPr>
          <a:xfrm>
            <a:off x="471805" y="5248274"/>
            <a:ext cx="65404" cy="65404"/>
          </a:xfrm>
          <a:prstGeom prst="rect">
            <a:avLst/>
          </a:prstGeom>
        </p:spPr>
      </p:pic>
      <p:sp>
        <p:nvSpPr>
          <p:cNvPr id="14" name="TextBox 13">
            <a:extLst>
              <a:ext uri="{FF2B5EF4-FFF2-40B4-BE49-F238E27FC236}">
                <a16:creationId xmlns:a16="http://schemas.microsoft.com/office/drawing/2014/main" id="{B493D26A-A8BC-0890-7EDC-56E7A5BA8B72}"/>
              </a:ext>
            </a:extLst>
          </p:cNvPr>
          <p:cNvSpPr txBox="1"/>
          <p:nvPr/>
        </p:nvSpPr>
        <p:spPr>
          <a:xfrm>
            <a:off x="621588" y="546100"/>
            <a:ext cx="6204662" cy="523220"/>
          </a:xfrm>
          <a:prstGeom prst="rect">
            <a:avLst/>
          </a:prstGeom>
          <a:noFill/>
        </p:spPr>
        <p:txBody>
          <a:bodyPr wrap="square" rtlCol="0">
            <a:spAutoFit/>
          </a:bodyPr>
          <a:lstStyle/>
          <a:p>
            <a:pPr algn="ctr"/>
            <a:r>
              <a:rPr lang="en-IN" sz="2800" b="1" dirty="0">
                <a:highlight>
                  <a:srgbClr val="00FFFF"/>
                </a:highlight>
              </a:rPr>
              <a:t> </a:t>
            </a:r>
            <a:r>
              <a:rPr lang="en-IN" sz="2800" b="1" dirty="0" err="1">
                <a:highlight>
                  <a:srgbClr val="00FFFF"/>
                </a:highlight>
              </a:rPr>
              <a:t>i</a:t>
            </a:r>
            <a:r>
              <a:rPr lang="en-IN" sz="2800" b="1" dirty="0">
                <a:highlight>
                  <a:srgbClr val="00FFFF"/>
                </a:highlight>
              </a:rPr>
              <a:t> phone 15 – 128 GB Amazon Review</a:t>
            </a:r>
            <a:r>
              <a:rPr lang="en-IN" sz="2800" dirty="0">
                <a:highlight>
                  <a:srgbClr val="00FFFF"/>
                </a:highlight>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731266"/>
            <a:ext cx="6855459" cy="4147820"/>
          </a:xfrm>
          <a:prstGeom prst="rect">
            <a:avLst/>
          </a:prstGeom>
        </p:spPr>
        <p:txBody>
          <a:bodyPr vert="horz" wrap="square" lIns="0" tIns="11430" rIns="0" bIns="0" rtlCol="0">
            <a:spAutoFit/>
          </a:bodyPr>
          <a:lstStyle/>
          <a:p>
            <a:pPr marL="197485" indent="-190500">
              <a:lnSpc>
                <a:spcPct val="100000"/>
              </a:lnSpc>
              <a:spcBef>
                <a:spcPts val="90"/>
              </a:spcBef>
              <a:buAutoNum type="arabicPeriod"/>
              <a:tabLst>
                <a:tab pos="197485" algn="l"/>
              </a:tabLst>
            </a:pPr>
            <a:r>
              <a:rPr sz="1400" spc="-120" dirty="0">
                <a:latin typeface="Arial Black"/>
                <a:cs typeface="Arial Black"/>
              </a:rPr>
              <a:t>Data</a:t>
            </a:r>
            <a:r>
              <a:rPr sz="1400" spc="-50" dirty="0">
                <a:latin typeface="Arial Black"/>
                <a:cs typeface="Arial Black"/>
              </a:rPr>
              <a:t> </a:t>
            </a:r>
            <a:r>
              <a:rPr sz="1400" spc="-95" dirty="0">
                <a:latin typeface="Arial Black"/>
                <a:cs typeface="Arial Black"/>
              </a:rPr>
              <a:t>Collection</a:t>
            </a:r>
            <a:r>
              <a:rPr sz="1400" spc="-60" dirty="0">
                <a:latin typeface="Arial Black"/>
                <a:cs typeface="Arial Black"/>
              </a:rPr>
              <a:t> </a:t>
            </a:r>
            <a:r>
              <a:rPr sz="1400" spc="-114" dirty="0">
                <a:latin typeface="Arial Black"/>
                <a:cs typeface="Arial Black"/>
              </a:rPr>
              <a:t>(Web</a:t>
            </a:r>
            <a:r>
              <a:rPr sz="1400" spc="-75" dirty="0">
                <a:latin typeface="Arial Black"/>
                <a:cs typeface="Arial Black"/>
              </a:rPr>
              <a:t> </a:t>
            </a:r>
            <a:r>
              <a:rPr sz="1400" spc="-10" dirty="0">
                <a:latin typeface="Arial Black"/>
                <a:cs typeface="Arial Black"/>
              </a:rPr>
              <a:t>Scraping)</a:t>
            </a:r>
            <a:endParaRPr sz="1400">
              <a:latin typeface="Arial Black"/>
              <a:cs typeface="Arial Black"/>
            </a:endParaRPr>
          </a:p>
          <a:p>
            <a:pPr marL="12700">
              <a:lnSpc>
                <a:spcPct val="100000"/>
              </a:lnSpc>
              <a:spcBef>
                <a:spcPts val="1614"/>
              </a:spcBef>
            </a:pPr>
            <a:r>
              <a:rPr sz="1200" spc="-125" dirty="0">
                <a:latin typeface="Arial Black"/>
                <a:cs typeface="Arial Black"/>
              </a:rPr>
              <a:t>Tools</a:t>
            </a:r>
            <a:r>
              <a:rPr sz="1200" spc="-65" dirty="0">
                <a:latin typeface="Arial Black"/>
                <a:cs typeface="Arial Black"/>
              </a:rPr>
              <a:t> </a:t>
            </a:r>
            <a:r>
              <a:rPr sz="1200" spc="-10" dirty="0">
                <a:latin typeface="Arial Black"/>
                <a:cs typeface="Arial Black"/>
              </a:rPr>
              <a:t>Used:</a:t>
            </a:r>
            <a:endParaRPr sz="1200">
              <a:latin typeface="Arial Black"/>
              <a:cs typeface="Arial Black"/>
            </a:endParaRPr>
          </a:p>
          <a:p>
            <a:pPr marL="360045">
              <a:lnSpc>
                <a:spcPct val="100000"/>
              </a:lnSpc>
              <a:spcBef>
                <a:spcPts val="1685"/>
              </a:spcBef>
            </a:pPr>
            <a:r>
              <a:rPr sz="1200" spc="-25" dirty="0">
                <a:latin typeface="Arial Black"/>
                <a:cs typeface="Arial Black"/>
              </a:rPr>
              <a:t>Selenium</a:t>
            </a:r>
            <a:r>
              <a:rPr sz="1200" spc="-45" dirty="0">
                <a:latin typeface="Arial Black"/>
                <a:cs typeface="Arial Black"/>
              </a:rPr>
              <a:t> </a:t>
            </a:r>
            <a:r>
              <a:rPr sz="1200" dirty="0">
                <a:latin typeface="Lucida Sans Unicode"/>
                <a:cs typeface="Lucida Sans Unicode"/>
              </a:rPr>
              <a:t>–</a:t>
            </a:r>
            <a:r>
              <a:rPr sz="1200" spc="-50" dirty="0">
                <a:latin typeface="Lucida Sans Unicode"/>
                <a:cs typeface="Lucida Sans Unicode"/>
              </a:rPr>
              <a:t> </a:t>
            </a:r>
            <a:r>
              <a:rPr sz="1200" dirty="0">
                <a:latin typeface="Lucida Sans Unicode"/>
                <a:cs typeface="Lucida Sans Unicode"/>
              </a:rPr>
              <a:t>For</a:t>
            </a:r>
            <a:r>
              <a:rPr sz="1200" spc="-55" dirty="0">
                <a:latin typeface="Lucida Sans Unicode"/>
                <a:cs typeface="Lucida Sans Unicode"/>
              </a:rPr>
              <a:t> </a:t>
            </a:r>
            <a:r>
              <a:rPr sz="1200" spc="-25" dirty="0">
                <a:latin typeface="Lucida Sans Unicode"/>
                <a:cs typeface="Lucida Sans Unicode"/>
              </a:rPr>
              <a:t>automating</a:t>
            </a:r>
            <a:r>
              <a:rPr sz="1200" spc="-35" dirty="0">
                <a:latin typeface="Lucida Sans Unicode"/>
                <a:cs typeface="Lucida Sans Unicode"/>
              </a:rPr>
              <a:t> </a:t>
            </a:r>
            <a:r>
              <a:rPr sz="1200" spc="-25" dirty="0">
                <a:latin typeface="Lucida Sans Unicode"/>
                <a:cs typeface="Lucida Sans Unicode"/>
              </a:rPr>
              <a:t>browser</a:t>
            </a:r>
            <a:r>
              <a:rPr sz="1200" spc="-40" dirty="0">
                <a:latin typeface="Lucida Sans Unicode"/>
                <a:cs typeface="Lucida Sans Unicode"/>
              </a:rPr>
              <a:t> </a:t>
            </a:r>
            <a:r>
              <a:rPr sz="1200" spc="-25" dirty="0">
                <a:latin typeface="Lucida Sans Unicode"/>
                <a:cs typeface="Lucida Sans Unicode"/>
              </a:rPr>
              <a:t>interaction</a:t>
            </a:r>
            <a:r>
              <a:rPr sz="1200" spc="-45" dirty="0">
                <a:latin typeface="Lucida Sans Unicode"/>
                <a:cs typeface="Lucida Sans Unicode"/>
              </a:rPr>
              <a:t> </a:t>
            </a:r>
            <a:r>
              <a:rPr sz="1200" spc="-10" dirty="0">
                <a:latin typeface="Lucida Sans Unicode"/>
                <a:cs typeface="Lucida Sans Unicode"/>
              </a:rPr>
              <a:t>and</a:t>
            </a:r>
            <a:r>
              <a:rPr sz="1200" spc="-60" dirty="0">
                <a:latin typeface="Lucida Sans Unicode"/>
                <a:cs typeface="Lucida Sans Unicode"/>
              </a:rPr>
              <a:t> </a:t>
            </a:r>
            <a:r>
              <a:rPr sz="1200" spc="-25" dirty="0">
                <a:latin typeface="Lucida Sans Unicode"/>
                <a:cs typeface="Lucida Sans Unicode"/>
              </a:rPr>
              <a:t>navigating</a:t>
            </a:r>
            <a:r>
              <a:rPr sz="1200" spc="-30" dirty="0">
                <a:latin typeface="Lucida Sans Unicode"/>
                <a:cs typeface="Lucida Sans Unicode"/>
              </a:rPr>
              <a:t> </a:t>
            </a:r>
            <a:r>
              <a:rPr sz="1200" spc="-25" dirty="0">
                <a:latin typeface="Lucida Sans Unicode"/>
                <a:cs typeface="Lucida Sans Unicode"/>
              </a:rPr>
              <a:t>dynamic</a:t>
            </a:r>
            <a:r>
              <a:rPr sz="1200" spc="-20" dirty="0">
                <a:latin typeface="Lucida Sans Unicode"/>
                <a:cs typeface="Lucida Sans Unicode"/>
              </a:rPr>
              <a:t> </a:t>
            </a:r>
            <a:r>
              <a:rPr sz="1200" spc="-10" dirty="0">
                <a:latin typeface="Lucida Sans Unicode"/>
                <a:cs typeface="Lucida Sans Unicode"/>
              </a:rPr>
              <a:t>pages.</a:t>
            </a:r>
            <a:endParaRPr sz="1200">
              <a:latin typeface="Lucida Sans Unicode"/>
              <a:cs typeface="Lucida Sans Unicode"/>
            </a:endParaRPr>
          </a:p>
          <a:p>
            <a:pPr marL="351155">
              <a:lnSpc>
                <a:spcPct val="100000"/>
              </a:lnSpc>
              <a:spcBef>
                <a:spcPts val="335"/>
              </a:spcBef>
            </a:pPr>
            <a:r>
              <a:rPr sz="1200" spc="-25" dirty="0">
                <a:latin typeface="Arial Black"/>
                <a:cs typeface="Arial Black"/>
              </a:rPr>
              <a:t>BeautifulSoup</a:t>
            </a:r>
            <a:r>
              <a:rPr sz="1200" spc="-55" dirty="0">
                <a:latin typeface="Arial Black"/>
                <a:cs typeface="Arial Black"/>
              </a:rPr>
              <a:t> </a:t>
            </a:r>
            <a:r>
              <a:rPr sz="1200" dirty="0">
                <a:latin typeface="Lucida Sans Unicode"/>
                <a:cs typeface="Lucida Sans Unicode"/>
              </a:rPr>
              <a:t>–</a:t>
            </a:r>
            <a:r>
              <a:rPr sz="1200" spc="-50" dirty="0">
                <a:latin typeface="Lucida Sans Unicode"/>
                <a:cs typeface="Lucida Sans Unicode"/>
              </a:rPr>
              <a:t> </a:t>
            </a:r>
            <a:r>
              <a:rPr sz="1200" dirty="0">
                <a:latin typeface="Lucida Sans Unicode"/>
                <a:cs typeface="Lucida Sans Unicode"/>
              </a:rPr>
              <a:t>For</a:t>
            </a:r>
            <a:r>
              <a:rPr sz="1200" spc="-45" dirty="0">
                <a:latin typeface="Lucida Sans Unicode"/>
                <a:cs typeface="Lucida Sans Unicode"/>
              </a:rPr>
              <a:t> </a:t>
            </a:r>
            <a:r>
              <a:rPr sz="1200" spc="-25" dirty="0">
                <a:latin typeface="Lucida Sans Unicode"/>
                <a:cs typeface="Lucida Sans Unicode"/>
              </a:rPr>
              <a:t>parsing</a:t>
            </a:r>
            <a:r>
              <a:rPr sz="1200" spc="-55" dirty="0">
                <a:latin typeface="Lucida Sans Unicode"/>
                <a:cs typeface="Lucida Sans Unicode"/>
              </a:rPr>
              <a:t> </a:t>
            </a:r>
            <a:r>
              <a:rPr sz="1200" spc="-10" dirty="0">
                <a:latin typeface="Lucida Sans Unicode"/>
                <a:cs typeface="Lucida Sans Unicode"/>
              </a:rPr>
              <a:t>and</a:t>
            </a:r>
            <a:r>
              <a:rPr sz="1200" spc="-65" dirty="0">
                <a:latin typeface="Lucida Sans Unicode"/>
                <a:cs typeface="Lucida Sans Unicode"/>
              </a:rPr>
              <a:t> </a:t>
            </a:r>
            <a:r>
              <a:rPr sz="1200" spc="-25" dirty="0">
                <a:latin typeface="Lucida Sans Unicode"/>
                <a:cs typeface="Lucida Sans Unicode"/>
              </a:rPr>
              <a:t>extracting</a:t>
            </a:r>
            <a:r>
              <a:rPr sz="1200" spc="-35" dirty="0">
                <a:latin typeface="Lucida Sans Unicode"/>
                <a:cs typeface="Lucida Sans Unicode"/>
              </a:rPr>
              <a:t> </a:t>
            </a:r>
            <a:r>
              <a:rPr sz="1200" spc="-30" dirty="0">
                <a:latin typeface="Lucida Sans Unicode"/>
                <a:cs typeface="Lucida Sans Unicode"/>
              </a:rPr>
              <a:t>structured</a:t>
            </a:r>
            <a:r>
              <a:rPr sz="1200" spc="-45" dirty="0">
                <a:latin typeface="Lucida Sans Unicode"/>
                <a:cs typeface="Lucida Sans Unicode"/>
              </a:rPr>
              <a:t> </a:t>
            </a:r>
            <a:r>
              <a:rPr sz="1200" spc="-10" dirty="0">
                <a:latin typeface="Lucida Sans Unicode"/>
                <a:cs typeface="Lucida Sans Unicode"/>
              </a:rPr>
              <a:t>data</a:t>
            </a:r>
            <a:r>
              <a:rPr sz="1200" spc="-25" dirty="0">
                <a:latin typeface="Lucida Sans Unicode"/>
                <a:cs typeface="Lucida Sans Unicode"/>
              </a:rPr>
              <a:t> </a:t>
            </a:r>
            <a:r>
              <a:rPr sz="1200" spc="-10" dirty="0">
                <a:latin typeface="Lucida Sans Unicode"/>
                <a:cs typeface="Lucida Sans Unicode"/>
              </a:rPr>
              <a:t>from</a:t>
            </a:r>
            <a:r>
              <a:rPr sz="1200" spc="-45" dirty="0">
                <a:latin typeface="Lucida Sans Unicode"/>
                <a:cs typeface="Lucida Sans Unicode"/>
              </a:rPr>
              <a:t> </a:t>
            </a:r>
            <a:r>
              <a:rPr sz="1200" spc="-20" dirty="0">
                <a:latin typeface="Lucida Sans Unicode"/>
                <a:cs typeface="Lucida Sans Unicode"/>
              </a:rPr>
              <a:t>HTML</a:t>
            </a:r>
            <a:r>
              <a:rPr sz="1200" spc="-50" dirty="0">
                <a:latin typeface="Lucida Sans Unicode"/>
                <a:cs typeface="Lucida Sans Unicode"/>
              </a:rPr>
              <a:t> </a:t>
            </a:r>
            <a:r>
              <a:rPr sz="1200" spc="-10" dirty="0">
                <a:latin typeface="Lucida Sans Unicode"/>
                <a:cs typeface="Lucida Sans Unicode"/>
              </a:rPr>
              <a:t>content.</a:t>
            </a:r>
            <a:endParaRPr sz="1200">
              <a:latin typeface="Lucida Sans Unicode"/>
              <a:cs typeface="Lucida Sans Unicode"/>
            </a:endParaRPr>
          </a:p>
          <a:p>
            <a:pPr marL="12700">
              <a:lnSpc>
                <a:spcPct val="100000"/>
              </a:lnSpc>
              <a:spcBef>
                <a:spcPts val="1225"/>
              </a:spcBef>
            </a:pPr>
            <a:r>
              <a:rPr sz="1200" spc="-130" dirty="0">
                <a:latin typeface="Arial Black"/>
                <a:cs typeface="Arial Black"/>
              </a:rPr>
              <a:t>Steps</a:t>
            </a:r>
            <a:r>
              <a:rPr sz="1200" spc="10" dirty="0">
                <a:latin typeface="Arial Black"/>
                <a:cs typeface="Arial Black"/>
              </a:rPr>
              <a:t> </a:t>
            </a:r>
            <a:r>
              <a:rPr sz="1200" spc="-10" dirty="0">
                <a:latin typeface="Arial Black"/>
                <a:cs typeface="Arial Black"/>
              </a:rPr>
              <a:t>Involved:</a:t>
            </a:r>
            <a:endParaRPr sz="1200">
              <a:latin typeface="Arial Black"/>
              <a:cs typeface="Arial Black"/>
            </a:endParaRPr>
          </a:p>
          <a:p>
            <a:pPr>
              <a:lnSpc>
                <a:spcPct val="100000"/>
              </a:lnSpc>
              <a:spcBef>
                <a:spcPts val="10"/>
              </a:spcBef>
            </a:pPr>
            <a:endParaRPr sz="1200">
              <a:latin typeface="Arial Black"/>
              <a:cs typeface="Arial Black"/>
            </a:endParaRPr>
          </a:p>
          <a:p>
            <a:pPr marL="295910">
              <a:lnSpc>
                <a:spcPct val="100000"/>
              </a:lnSpc>
              <a:spcBef>
                <a:spcPts val="5"/>
              </a:spcBef>
            </a:pPr>
            <a:r>
              <a:rPr sz="1200" spc="-145" dirty="0">
                <a:latin typeface="Arial Black"/>
                <a:cs typeface="Arial Black"/>
              </a:rPr>
              <a:t>Review</a:t>
            </a:r>
            <a:r>
              <a:rPr sz="1200" dirty="0">
                <a:latin typeface="Arial Black"/>
                <a:cs typeface="Arial Black"/>
              </a:rPr>
              <a:t> </a:t>
            </a:r>
            <a:r>
              <a:rPr sz="1200" spc="-10" dirty="0">
                <a:latin typeface="Arial Black"/>
                <a:cs typeface="Arial Black"/>
              </a:rPr>
              <a:t>Extraction</a:t>
            </a:r>
            <a:endParaRPr sz="1200">
              <a:latin typeface="Arial Black"/>
              <a:cs typeface="Arial Black"/>
            </a:endParaRPr>
          </a:p>
          <a:p>
            <a:pPr marL="478155" lvl="1" indent="-123825">
              <a:lnSpc>
                <a:spcPct val="100000"/>
              </a:lnSpc>
              <a:spcBef>
                <a:spcPts val="380"/>
              </a:spcBef>
              <a:buChar char="–"/>
              <a:tabLst>
                <a:tab pos="478155" algn="l"/>
              </a:tabLst>
            </a:pPr>
            <a:r>
              <a:rPr sz="1200" spc="-30" dirty="0">
                <a:latin typeface="Lucida Sans Unicode"/>
                <a:cs typeface="Lucida Sans Unicode"/>
              </a:rPr>
              <a:t>Use</a:t>
            </a:r>
            <a:r>
              <a:rPr sz="1200" spc="-65" dirty="0">
                <a:latin typeface="Lucida Sans Unicode"/>
                <a:cs typeface="Lucida Sans Unicode"/>
              </a:rPr>
              <a:t> </a:t>
            </a:r>
            <a:r>
              <a:rPr sz="1200" spc="-30" dirty="0">
                <a:latin typeface="Arial Black"/>
                <a:cs typeface="Arial Black"/>
              </a:rPr>
              <a:t>Selenium</a:t>
            </a:r>
            <a:r>
              <a:rPr sz="1200" spc="-85" dirty="0">
                <a:latin typeface="Arial Black"/>
                <a:cs typeface="Arial Black"/>
              </a:rPr>
              <a:t> </a:t>
            </a:r>
            <a:r>
              <a:rPr sz="1200" spc="-20" dirty="0">
                <a:latin typeface="Lucida Sans Unicode"/>
                <a:cs typeface="Lucida Sans Unicode"/>
              </a:rPr>
              <a:t>to</a:t>
            </a:r>
            <a:r>
              <a:rPr sz="1200" spc="-60" dirty="0">
                <a:latin typeface="Lucida Sans Unicode"/>
                <a:cs typeface="Lucida Sans Unicode"/>
              </a:rPr>
              <a:t> </a:t>
            </a:r>
            <a:r>
              <a:rPr sz="1200" spc="-25" dirty="0">
                <a:latin typeface="Lucida Sans Unicode"/>
                <a:cs typeface="Lucida Sans Unicode"/>
              </a:rPr>
              <a:t>load</a:t>
            </a:r>
            <a:r>
              <a:rPr sz="1200" spc="-80" dirty="0">
                <a:latin typeface="Lucida Sans Unicode"/>
                <a:cs typeface="Lucida Sans Unicode"/>
              </a:rPr>
              <a:t> </a:t>
            </a:r>
            <a:r>
              <a:rPr sz="1200" spc="-25" dirty="0">
                <a:latin typeface="Lucida Sans Unicode"/>
                <a:cs typeface="Lucida Sans Unicode"/>
              </a:rPr>
              <a:t>Flipkart’s</a:t>
            </a:r>
            <a:r>
              <a:rPr sz="1200" spc="-75" dirty="0">
                <a:latin typeface="Lucida Sans Unicode"/>
                <a:cs typeface="Lucida Sans Unicode"/>
              </a:rPr>
              <a:t> </a:t>
            </a:r>
            <a:r>
              <a:rPr sz="1200" spc="-30" dirty="0">
                <a:latin typeface="Lucida Sans Unicode"/>
                <a:cs typeface="Lucida Sans Unicode"/>
              </a:rPr>
              <a:t>iPhone</a:t>
            </a:r>
            <a:r>
              <a:rPr sz="1200" spc="-60" dirty="0">
                <a:latin typeface="Lucida Sans Unicode"/>
                <a:cs typeface="Lucida Sans Unicode"/>
              </a:rPr>
              <a:t> </a:t>
            </a:r>
            <a:r>
              <a:rPr sz="1200" dirty="0">
                <a:latin typeface="Lucida Sans Unicode"/>
                <a:cs typeface="Lucida Sans Unicode"/>
              </a:rPr>
              <a:t>15</a:t>
            </a:r>
            <a:r>
              <a:rPr sz="1200" spc="-35" dirty="0">
                <a:latin typeface="Lucida Sans Unicode"/>
                <a:cs typeface="Lucida Sans Unicode"/>
              </a:rPr>
              <a:t> </a:t>
            </a:r>
            <a:r>
              <a:rPr sz="1200" spc="-25" dirty="0">
                <a:latin typeface="Lucida Sans Unicode"/>
                <a:cs typeface="Lucida Sans Unicode"/>
              </a:rPr>
              <a:t>128GB</a:t>
            </a:r>
            <a:r>
              <a:rPr sz="1200" spc="-55" dirty="0">
                <a:latin typeface="Lucida Sans Unicode"/>
                <a:cs typeface="Lucida Sans Unicode"/>
              </a:rPr>
              <a:t> </a:t>
            </a:r>
            <a:r>
              <a:rPr sz="1200" spc="-35" dirty="0">
                <a:latin typeface="Lucida Sans Unicode"/>
                <a:cs typeface="Lucida Sans Unicode"/>
              </a:rPr>
              <a:t>product</a:t>
            </a:r>
            <a:r>
              <a:rPr sz="1200" spc="-60" dirty="0">
                <a:latin typeface="Lucida Sans Unicode"/>
                <a:cs typeface="Lucida Sans Unicode"/>
              </a:rPr>
              <a:t> </a:t>
            </a:r>
            <a:r>
              <a:rPr sz="1200" spc="-10" dirty="0">
                <a:latin typeface="Lucida Sans Unicode"/>
                <a:cs typeface="Lucida Sans Unicode"/>
              </a:rPr>
              <a:t>page.</a:t>
            </a:r>
            <a:endParaRPr sz="1200">
              <a:latin typeface="Lucida Sans Unicode"/>
              <a:cs typeface="Lucida Sans Unicode"/>
            </a:endParaRPr>
          </a:p>
          <a:p>
            <a:pPr marL="478155" lvl="1" indent="-123825">
              <a:lnSpc>
                <a:spcPct val="100000"/>
              </a:lnSpc>
              <a:spcBef>
                <a:spcPts val="240"/>
              </a:spcBef>
              <a:buChar char="–"/>
              <a:tabLst>
                <a:tab pos="478155" algn="l"/>
              </a:tabLst>
            </a:pPr>
            <a:r>
              <a:rPr sz="1200" spc="-35" dirty="0">
                <a:latin typeface="Lucida Sans Unicode"/>
                <a:cs typeface="Lucida Sans Unicode"/>
              </a:rPr>
              <a:t>Scrape</a:t>
            </a:r>
            <a:r>
              <a:rPr sz="1200" spc="-80" dirty="0">
                <a:latin typeface="Lucida Sans Unicode"/>
                <a:cs typeface="Lucida Sans Unicode"/>
              </a:rPr>
              <a:t> </a:t>
            </a:r>
            <a:r>
              <a:rPr sz="1200" spc="-30" dirty="0">
                <a:latin typeface="Lucida Sans Unicode"/>
                <a:cs typeface="Lucida Sans Unicode"/>
              </a:rPr>
              <a:t>at</a:t>
            </a:r>
            <a:r>
              <a:rPr sz="1200" spc="-50" dirty="0">
                <a:latin typeface="Lucida Sans Unicode"/>
                <a:cs typeface="Lucida Sans Unicode"/>
              </a:rPr>
              <a:t> </a:t>
            </a:r>
            <a:r>
              <a:rPr sz="1200" spc="-35" dirty="0">
                <a:latin typeface="Lucida Sans Unicode"/>
                <a:cs typeface="Lucida Sans Unicode"/>
              </a:rPr>
              <a:t>least</a:t>
            </a:r>
            <a:r>
              <a:rPr sz="1200" spc="-75" dirty="0">
                <a:latin typeface="Lucida Sans Unicode"/>
                <a:cs typeface="Lucida Sans Unicode"/>
              </a:rPr>
              <a:t> </a:t>
            </a:r>
            <a:r>
              <a:rPr sz="1200" spc="-30" dirty="0">
                <a:latin typeface="Arial Black"/>
                <a:cs typeface="Arial Black"/>
              </a:rPr>
              <a:t>300</a:t>
            </a:r>
            <a:r>
              <a:rPr sz="1200" spc="-110" dirty="0">
                <a:latin typeface="Arial Black"/>
                <a:cs typeface="Arial Black"/>
              </a:rPr>
              <a:t> </a:t>
            </a:r>
            <a:r>
              <a:rPr sz="1200" spc="-35" dirty="0">
                <a:latin typeface="Arial Black"/>
                <a:cs typeface="Arial Black"/>
              </a:rPr>
              <a:t>customer</a:t>
            </a:r>
            <a:r>
              <a:rPr sz="1200" spc="-110" dirty="0">
                <a:latin typeface="Arial Black"/>
                <a:cs typeface="Arial Black"/>
              </a:rPr>
              <a:t> </a:t>
            </a:r>
            <a:r>
              <a:rPr sz="1200" spc="-45" dirty="0">
                <a:latin typeface="Arial Black"/>
                <a:cs typeface="Arial Black"/>
              </a:rPr>
              <a:t>reviews</a:t>
            </a:r>
            <a:r>
              <a:rPr sz="1200" spc="-90" dirty="0">
                <a:latin typeface="Arial Black"/>
                <a:cs typeface="Arial Black"/>
              </a:rPr>
              <a:t> </a:t>
            </a:r>
            <a:r>
              <a:rPr sz="1200" spc="-40" dirty="0">
                <a:latin typeface="Lucida Sans Unicode"/>
                <a:cs typeface="Lucida Sans Unicode"/>
              </a:rPr>
              <a:t>from</a:t>
            </a:r>
            <a:r>
              <a:rPr sz="1200" spc="-75" dirty="0">
                <a:latin typeface="Lucida Sans Unicode"/>
                <a:cs typeface="Lucida Sans Unicode"/>
              </a:rPr>
              <a:t> </a:t>
            </a:r>
            <a:r>
              <a:rPr sz="1200" spc="-25" dirty="0">
                <a:latin typeface="Lucida Sans Unicode"/>
                <a:cs typeface="Lucida Sans Unicode"/>
              </a:rPr>
              <a:t>the</a:t>
            </a:r>
            <a:r>
              <a:rPr sz="1200" spc="-85" dirty="0">
                <a:latin typeface="Lucida Sans Unicode"/>
                <a:cs typeface="Lucida Sans Unicode"/>
              </a:rPr>
              <a:t> </a:t>
            </a:r>
            <a:r>
              <a:rPr sz="1200" spc="-10" dirty="0">
                <a:latin typeface="Lucida Sans Unicode"/>
                <a:cs typeface="Lucida Sans Unicode"/>
              </a:rPr>
              <a:t>site.</a:t>
            </a:r>
            <a:endParaRPr sz="1200">
              <a:latin typeface="Lucida Sans Unicode"/>
              <a:cs typeface="Lucida Sans Unicode"/>
            </a:endParaRPr>
          </a:p>
          <a:p>
            <a:pPr marL="363220">
              <a:lnSpc>
                <a:spcPct val="100000"/>
              </a:lnSpc>
              <a:spcBef>
                <a:spcPts val="195"/>
              </a:spcBef>
            </a:pPr>
            <a:r>
              <a:rPr sz="1200" spc="-145" dirty="0">
                <a:latin typeface="Arial Black"/>
                <a:cs typeface="Arial Black"/>
              </a:rPr>
              <a:t>Data</a:t>
            </a:r>
            <a:r>
              <a:rPr sz="1200" spc="-45" dirty="0">
                <a:latin typeface="Arial Black"/>
                <a:cs typeface="Arial Black"/>
              </a:rPr>
              <a:t> </a:t>
            </a:r>
            <a:r>
              <a:rPr sz="1200" spc="-105" dirty="0">
                <a:latin typeface="Arial Black"/>
                <a:cs typeface="Arial Black"/>
              </a:rPr>
              <a:t>Fields</a:t>
            </a:r>
            <a:r>
              <a:rPr sz="1200" spc="-35" dirty="0">
                <a:latin typeface="Arial Black"/>
                <a:cs typeface="Arial Black"/>
              </a:rPr>
              <a:t> </a:t>
            </a:r>
            <a:r>
              <a:rPr sz="1200" spc="-130" dirty="0">
                <a:latin typeface="Arial Black"/>
                <a:cs typeface="Arial Black"/>
              </a:rPr>
              <a:t>to</a:t>
            </a:r>
            <a:r>
              <a:rPr sz="1200" spc="10" dirty="0">
                <a:latin typeface="Arial Black"/>
                <a:cs typeface="Arial Black"/>
              </a:rPr>
              <a:t> </a:t>
            </a:r>
            <a:r>
              <a:rPr sz="1200" spc="-10" dirty="0">
                <a:latin typeface="Arial Black"/>
                <a:cs typeface="Arial Black"/>
              </a:rPr>
              <a:t>Collect</a:t>
            </a:r>
            <a:endParaRPr sz="1200">
              <a:latin typeface="Arial Black"/>
              <a:cs typeface="Arial Black"/>
            </a:endParaRPr>
          </a:p>
          <a:p>
            <a:pPr marL="478155" lvl="1" indent="-123825">
              <a:lnSpc>
                <a:spcPct val="100000"/>
              </a:lnSpc>
              <a:spcBef>
                <a:spcPts val="265"/>
              </a:spcBef>
              <a:buFont typeface="Lucida Sans Unicode"/>
              <a:buChar char="–"/>
              <a:tabLst>
                <a:tab pos="478155" algn="l"/>
              </a:tabLst>
            </a:pPr>
            <a:r>
              <a:rPr sz="1200" spc="-35" dirty="0">
                <a:latin typeface="Arial Black"/>
                <a:cs typeface="Arial Black"/>
              </a:rPr>
              <a:t>Username</a:t>
            </a:r>
            <a:r>
              <a:rPr sz="1200" spc="-80" dirty="0">
                <a:latin typeface="Arial Black"/>
                <a:cs typeface="Arial Black"/>
              </a:rPr>
              <a:t> </a:t>
            </a:r>
            <a:r>
              <a:rPr sz="1200" dirty="0">
                <a:latin typeface="Lucida Sans Unicode"/>
                <a:cs typeface="Lucida Sans Unicode"/>
              </a:rPr>
              <a:t>–</a:t>
            </a:r>
            <a:r>
              <a:rPr sz="1200" spc="-55" dirty="0">
                <a:latin typeface="Lucida Sans Unicode"/>
                <a:cs typeface="Lucida Sans Unicode"/>
              </a:rPr>
              <a:t> </a:t>
            </a:r>
            <a:r>
              <a:rPr sz="1200" spc="-30" dirty="0">
                <a:latin typeface="Lucida Sans Unicode"/>
                <a:cs typeface="Lucida Sans Unicode"/>
              </a:rPr>
              <a:t>To</a:t>
            </a:r>
            <a:r>
              <a:rPr sz="1200" spc="-45" dirty="0">
                <a:latin typeface="Lucida Sans Unicode"/>
                <a:cs typeface="Lucida Sans Unicode"/>
              </a:rPr>
              <a:t> </a:t>
            </a:r>
            <a:r>
              <a:rPr sz="1200" spc="-35" dirty="0">
                <a:latin typeface="Lucida Sans Unicode"/>
                <a:cs typeface="Lucida Sans Unicode"/>
              </a:rPr>
              <a:t>identify</a:t>
            </a:r>
            <a:r>
              <a:rPr sz="1200" spc="-55" dirty="0">
                <a:latin typeface="Lucida Sans Unicode"/>
                <a:cs typeface="Lucida Sans Unicode"/>
              </a:rPr>
              <a:t> </a:t>
            </a:r>
            <a:r>
              <a:rPr sz="1200" spc="-40" dirty="0">
                <a:latin typeface="Lucida Sans Unicode"/>
                <a:cs typeface="Lucida Sans Unicode"/>
              </a:rPr>
              <a:t>individual</a:t>
            </a:r>
            <a:r>
              <a:rPr sz="1200" spc="-60" dirty="0">
                <a:latin typeface="Lucida Sans Unicode"/>
                <a:cs typeface="Lucida Sans Unicode"/>
              </a:rPr>
              <a:t> </a:t>
            </a:r>
            <a:r>
              <a:rPr sz="1200" spc="-10" dirty="0">
                <a:latin typeface="Lucida Sans Unicode"/>
                <a:cs typeface="Lucida Sans Unicode"/>
              </a:rPr>
              <a:t>reviewers.</a:t>
            </a:r>
            <a:endParaRPr sz="1200">
              <a:latin typeface="Lucida Sans Unicode"/>
              <a:cs typeface="Lucida Sans Unicode"/>
            </a:endParaRPr>
          </a:p>
          <a:p>
            <a:pPr marL="478155" lvl="1" indent="-123825">
              <a:lnSpc>
                <a:spcPct val="100000"/>
              </a:lnSpc>
              <a:spcBef>
                <a:spcPts val="265"/>
              </a:spcBef>
              <a:buFont typeface="Lucida Sans Unicode"/>
              <a:buChar char="–"/>
              <a:tabLst>
                <a:tab pos="478155" algn="l"/>
              </a:tabLst>
            </a:pPr>
            <a:r>
              <a:rPr sz="1200" spc="-35" dirty="0">
                <a:latin typeface="Arial Black"/>
                <a:cs typeface="Arial Black"/>
              </a:rPr>
              <a:t>Rating</a:t>
            </a:r>
            <a:r>
              <a:rPr sz="1200" spc="-100" dirty="0">
                <a:latin typeface="Arial Black"/>
                <a:cs typeface="Arial Black"/>
              </a:rPr>
              <a:t> </a:t>
            </a:r>
            <a:r>
              <a:rPr sz="1200" dirty="0">
                <a:latin typeface="Lucida Sans Unicode"/>
                <a:cs typeface="Lucida Sans Unicode"/>
              </a:rPr>
              <a:t>–</a:t>
            </a:r>
            <a:r>
              <a:rPr sz="1200" spc="-100" dirty="0">
                <a:latin typeface="Lucida Sans Unicode"/>
                <a:cs typeface="Lucida Sans Unicode"/>
              </a:rPr>
              <a:t> </a:t>
            </a:r>
            <a:r>
              <a:rPr sz="1200" spc="-40" dirty="0">
                <a:latin typeface="Lucida Sans Unicode"/>
                <a:cs typeface="Lucida Sans Unicode"/>
              </a:rPr>
              <a:t>Numeric</a:t>
            </a:r>
            <a:r>
              <a:rPr sz="1200" spc="-65" dirty="0">
                <a:latin typeface="Lucida Sans Unicode"/>
                <a:cs typeface="Lucida Sans Unicode"/>
              </a:rPr>
              <a:t> </a:t>
            </a:r>
            <a:r>
              <a:rPr sz="1200" spc="-35" dirty="0">
                <a:latin typeface="Lucida Sans Unicode"/>
                <a:cs typeface="Lucida Sans Unicode"/>
              </a:rPr>
              <a:t>rating</a:t>
            </a:r>
            <a:r>
              <a:rPr sz="1200" spc="-100" dirty="0">
                <a:latin typeface="Lucida Sans Unicode"/>
                <a:cs typeface="Lucida Sans Unicode"/>
              </a:rPr>
              <a:t> </a:t>
            </a:r>
            <a:r>
              <a:rPr sz="1200" spc="-40" dirty="0">
                <a:latin typeface="Lucida Sans Unicode"/>
                <a:cs typeface="Lucida Sans Unicode"/>
              </a:rPr>
              <a:t>(1</a:t>
            </a:r>
            <a:r>
              <a:rPr sz="1200" spc="-85" dirty="0">
                <a:latin typeface="Lucida Sans Unicode"/>
                <a:cs typeface="Lucida Sans Unicode"/>
              </a:rPr>
              <a:t> </a:t>
            </a:r>
            <a:r>
              <a:rPr sz="1200" spc="-25" dirty="0">
                <a:latin typeface="Lucida Sans Unicode"/>
                <a:cs typeface="Lucida Sans Unicode"/>
              </a:rPr>
              <a:t>to</a:t>
            </a:r>
            <a:r>
              <a:rPr sz="1200" spc="-85" dirty="0">
                <a:latin typeface="Lucida Sans Unicode"/>
                <a:cs typeface="Lucida Sans Unicode"/>
              </a:rPr>
              <a:t> </a:t>
            </a:r>
            <a:r>
              <a:rPr sz="1200" spc="-10" dirty="0">
                <a:latin typeface="Lucida Sans Unicode"/>
                <a:cs typeface="Lucida Sans Unicode"/>
              </a:rPr>
              <a:t>5</a:t>
            </a:r>
            <a:r>
              <a:rPr sz="1200" spc="-90" dirty="0">
                <a:latin typeface="Lucida Sans Unicode"/>
                <a:cs typeface="Lucida Sans Unicode"/>
              </a:rPr>
              <a:t> </a:t>
            </a:r>
            <a:r>
              <a:rPr sz="1200" spc="-10" dirty="0">
                <a:latin typeface="Lucida Sans Unicode"/>
                <a:cs typeface="Lucida Sans Unicode"/>
              </a:rPr>
              <a:t>stars).</a:t>
            </a:r>
            <a:endParaRPr sz="1200">
              <a:latin typeface="Lucida Sans Unicode"/>
              <a:cs typeface="Lucida Sans Unicode"/>
            </a:endParaRPr>
          </a:p>
          <a:p>
            <a:pPr marL="478155" lvl="1" indent="-123825">
              <a:lnSpc>
                <a:spcPct val="100000"/>
              </a:lnSpc>
              <a:spcBef>
                <a:spcPts val="240"/>
              </a:spcBef>
              <a:buFont typeface="Lucida Sans Unicode"/>
              <a:buChar char="–"/>
              <a:tabLst>
                <a:tab pos="478155" algn="l"/>
              </a:tabLst>
            </a:pPr>
            <a:r>
              <a:rPr sz="1200" spc="-40" dirty="0">
                <a:latin typeface="Arial Black"/>
                <a:cs typeface="Arial Black"/>
              </a:rPr>
              <a:t>Review</a:t>
            </a:r>
            <a:r>
              <a:rPr sz="1200" spc="-70" dirty="0">
                <a:latin typeface="Arial Black"/>
                <a:cs typeface="Arial Black"/>
              </a:rPr>
              <a:t> </a:t>
            </a:r>
            <a:r>
              <a:rPr sz="1200" spc="-35" dirty="0">
                <a:latin typeface="Arial Black"/>
                <a:cs typeface="Arial Black"/>
              </a:rPr>
              <a:t>Text</a:t>
            </a:r>
            <a:r>
              <a:rPr sz="1200" spc="-70" dirty="0">
                <a:latin typeface="Arial Black"/>
                <a:cs typeface="Arial Black"/>
              </a:rPr>
              <a:t> </a:t>
            </a:r>
            <a:r>
              <a:rPr sz="1200" dirty="0">
                <a:latin typeface="Lucida Sans Unicode"/>
                <a:cs typeface="Lucida Sans Unicode"/>
              </a:rPr>
              <a:t>–</a:t>
            </a:r>
            <a:r>
              <a:rPr sz="1200" spc="-65" dirty="0">
                <a:latin typeface="Lucida Sans Unicode"/>
                <a:cs typeface="Lucida Sans Unicode"/>
              </a:rPr>
              <a:t> </a:t>
            </a:r>
            <a:r>
              <a:rPr sz="1200" spc="-35" dirty="0">
                <a:latin typeface="Lucida Sans Unicode"/>
                <a:cs typeface="Lucida Sans Unicode"/>
              </a:rPr>
              <a:t>The </a:t>
            </a:r>
            <a:r>
              <a:rPr sz="1200" spc="-30" dirty="0">
                <a:latin typeface="Lucida Sans Unicode"/>
                <a:cs typeface="Lucida Sans Unicode"/>
              </a:rPr>
              <a:t>full</a:t>
            </a:r>
            <a:r>
              <a:rPr sz="1200" spc="-55" dirty="0">
                <a:latin typeface="Lucida Sans Unicode"/>
                <a:cs typeface="Lucida Sans Unicode"/>
              </a:rPr>
              <a:t> </a:t>
            </a:r>
            <a:r>
              <a:rPr sz="1200" spc="-35" dirty="0">
                <a:latin typeface="Lucida Sans Unicode"/>
                <a:cs typeface="Lucida Sans Unicode"/>
              </a:rPr>
              <a:t>content</a:t>
            </a:r>
            <a:r>
              <a:rPr sz="1200" spc="-60" dirty="0">
                <a:latin typeface="Lucida Sans Unicode"/>
                <a:cs typeface="Lucida Sans Unicode"/>
              </a:rPr>
              <a:t> </a:t>
            </a:r>
            <a:r>
              <a:rPr sz="1200" spc="-10" dirty="0">
                <a:latin typeface="Lucida Sans Unicode"/>
                <a:cs typeface="Lucida Sans Unicode"/>
              </a:rPr>
              <a:t>of</a:t>
            </a:r>
            <a:r>
              <a:rPr sz="1200" spc="-50" dirty="0">
                <a:latin typeface="Lucida Sans Unicode"/>
                <a:cs typeface="Lucida Sans Unicode"/>
              </a:rPr>
              <a:t> </a:t>
            </a:r>
            <a:r>
              <a:rPr sz="1200" spc="-35" dirty="0">
                <a:latin typeface="Lucida Sans Unicode"/>
                <a:cs typeface="Lucida Sans Unicode"/>
              </a:rPr>
              <a:t>the</a:t>
            </a:r>
            <a:r>
              <a:rPr sz="1200" spc="-40" dirty="0">
                <a:latin typeface="Lucida Sans Unicode"/>
                <a:cs typeface="Lucida Sans Unicode"/>
              </a:rPr>
              <a:t> customer’s</a:t>
            </a:r>
            <a:r>
              <a:rPr sz="1200" spc="-55" dirty="0">
                <a:latin typeface="Lucida Sans Unicode"/>
                <a:cs typeface="Lucida Sans Unicode"/>
              </a:rPr>
              <a:t> </a:t>
            </a:r>
            <a:r>
              <a:rPr sz="1200" spc="-35" dirty="0">
                <a:latin typeface="Lucida Sans Unicode"/>
                <a:cs typeface="Lucida Sans Unicode"/>
              </a:rPr>
              <a:t>written</a:t>
            </a:r>
            <a:r>
              <a:rPr sz="1200" spc="-40" dirty="0">
                <a:latin typeface="Lucida Sans Unicode"/>
                <a:cs typeface="Lucida Sans Unicode"/>
              </a:rPr>
              <a:t> </a:t>
            </a:r>
            <a:r>
              <a:rPr sz="1200" spc="-10" dirty="0">
                <a:latin typeface="Lucida Sans Unicode"/>
                <a:cs typeface="Lucida Sans Unicode"/>
              </a:rPr>
              <a:t>review.</a:t>
            </a:r>
            <a:endParaRPr sz="1200">
              <a:latin typeface="Lucida Sans Unicode"/>
              <a:cs typeface="Lucida Sans Unicode"/>
            </a:endParaRPr>
          </a:p>
          <a:p>
            <a:pPr marL="311150">
              <a:lnSpc>
                <a:spcPct val="100000"/>
              </a:lnSpc>
              <a:spcBef>
                <a:spcPts val="145"/>
              </a:spcBef>
            </a:pPr>
            <a:r>
              <a:rPr sz="1200" spc="-120" dirty="0">
                <a:latin typeface="Arial Black"/>
                <a:cs typeface="Arial Black"/>
              </a:rPr>
              <a:t>Pagination</a:t>
            </a:r>
            <a:r>
              <a:rPr sz="1200" spc="-5" dirty="0">
                <a:latin typeface="Arial Black"/>
                <a:cs typeface="Arial Black"/>
              </a:rPr>
              <a:t> </a:t>
            </a:r>
            <a:r>
              <a:rPr sz="1200" spc="-10" dirty="0">
                <a:latin typeface="Arial Black"/>
                <a:cs typeface="Arial Black"/>
              </a:rPr>
              <a:t>Handling</a:t>
            </a:r>
            <a:endParaRPr sz="1200">
              <a:latin typeface="Arial Black"/>
              <a:cs typeface="Arial Black"/>
            </a:endParaRPr>
          </a:p>
          <a:p>
            <a:pPr marL="478155" lvl="1" indent="-123825">
              <a:lnSpc>
                <a:spcPct val="100000"/>
              </a:lnSpc>
              <a:spcBef>
                <a:spcPts val="310"/>
              </a:spcBef>
              <a:buChar char="–"/>
              <a:tabLst>
                <a:tab pos="478155" algn="l"/>
              </a:tabLst>
            </a:pPr>
            <a:r>
              <a:rPr sz="1200" spc="-70" dirty="0">
                <a:latin typeface="Lucida Sans Unicode"/>
                <a:cs typeface="Lucida Sans Unicode"/>
              </a:rPr>
              <a:t>Automate</a:t>
            </a:r>
            <a:r>
              <a:rPr sz="1200" spc="20" dirty="0">
                <a:latin typeface="Lucida Sans Unicode"/>
                <a:cs typeface="Lucida Sans Unicode"/>
              </a:rPr>
              <a:t> </a:t>
            </a:r>
            <a:r>
              <a:rPr sz="1200" spc="-65" dirty="0">
                <a:latin typeface="Arial Black"/>
                <a:cs typeface="Arial Black"/>
              </a:rPr>
              <a:t>navigation</a:t>
            </a:r>
            <a:r>
              <a:rPr sz="1200" dirty="0">
                <a:latin typeface="Arial Black"/>
                <a:cs typeface="Arial Black"/>
              </a:rPr>
              <a:t> </a:t>
            </a:r>
            <a:r>
              <a:rPr sz="1200" spc="-75" dirty="0">
                <a:latin typeface="Arial Black"/>
                <a:cs typeface="Arial Black"/>
              </a:rPr>
              <a:t>through</a:t>
            </a:r>
            <a:r>
              <a:rPr sz="1200" spc="-25" dirty="0">
                <a:latin typeface="Arial Black"/>
                <a:cs typeface="Arial Black"/>
              </a:rPr>
              <a:t> </a:t>
            </a:r>
            <a:r>
              <a:rPr sz="1200" spc="-65" dirty="0">
                <a:latin typeface="Arial Black"/>
                <a:cs typeface="Arial Black"/>
              </a:rPr>
              <a:t>multiple</a:t>
            </a:r>
            <a:r>
              <a:rPr sz="1200" spc="-25" dirty="0">
                <a:latin typeface="Arial Black"/>
                <a:cs typeface="Arial Black"/>
              </a:rPr>
              <a:t> </a:t>
            </a:r>
            <a:r>
              <a:rPr sz="1200" spc="-75" dirty="0">
                <a:latin typeface="Arial Black"/>
                <a:cs typeface="Arial Black"/>
              </a:rPr>
              <a:t>review</a:t>
            </a:r>
            <a:r>
              <a:rPr sz="1200" spc="-10" dirty="0">
                <a:latin typeface="Arial Black"/>
                <a:cs typeface="Arial Black"/>
              </a:rPr>
              <a:t> </a:t>
            </a:r>
            <a:r>
              <a:rPr sz="1200" spc="-65" dirty="0">
                <a:latin typeface="Arial Black"/>
                <a:cs typeface="Arial Black"/>
              </a:rPr>
              <a:t>pages</a:t>
            </a:r>
            <a:r>
              <a:rPr sz="1200" spc="-25" dirty="0">
                <a:latin typeface="Arial Black"/>
                <a:cs typeface="Arial Black"/>
              </a:rPr>
              <a:t> </a:t>
            </a:r>
            <a:r>
              <a:rPr sz="1200" spc="-55" dirty="0">
                <a:latin typeface="Lucida Sans Unicode"/>
                <a:cs typeface="Lucida Sans Unicode"/>
              </a:rPr>
              <a:t>using</a:t>
            </a:r>
            <a:r>
              <a:rPr sz="1200" spc="25" dirty="0">
                <a:latin typeface="Lucida Sans Unicode"/>
                <a:cs typeface="Lucida Sans Unicode"/>
              </a:rPr>
              <a:t> </a:t>
            </a:r>
            <a:r>
              <a:rPr sz="1200" spc="-65" dirty="0">
                <a:latin typeface="Lucida Sans Unicode"/>
                <a:cs typeface="Lucida Sans Unicode"/>
              </a:rPr>
              <a:t>Selenium’s</a:t>
            </a:r>
            <a:r>
              <a:rPr sz="1200" spc="25" dirty="0">
                <a:latin typeface="Lucida Sans Unicode"/>
                <a:cs typeface="Lucida Sans Unicode"/>
              </a:rPr>
              <a:t> </a:t>
            </a:r>
            <a:r>
              <a:rPr sz="1200" spc="-55" dirty="0">
                <a:latin typeface="Lucida Sans Unicode"/>
                <a:cs typeface="Lucida Sans Unicode"/>
              </a:rPr>
              <a:t>browser</a:t>
            </a:r>
            <a:r>
              <a:rPr sz="1200" spc="15" dirty="0">
                <a:latin typeface="Lucida Sans Unicode"/>
                <a:cs typeface="Lucida Sans Unicode"/>
              </a:rPr>
              <a:t> </a:t>
            </a:r>
            <a:r>
              <a:rPr sz="1200" spc="-10" dirty="0">
                <a:latin typeface="Lucida Sans Unicode"/>
                <a:cs typeface="Lucida Sans Unicode"/>
              </a:rPr>
              <a:t>control.</a:t>
            </a:r>
            <a:endParaRPr sz="1200">
              <a:latin typeface="Lucida Sans Unicode"/>
              <a:cs typeface="Lucida Sans Unicode"/>
            </a:endParaRPr>
          </a:p>
          <a:p>
            <a:pPr marL="317500" marR="5080" lvl="1" indent="200025">
              <a:lnSpc>
                <a:spcPct val="118500"/>
              </a:lnSpc>
              <a:spcBef>
                <a:spcPts val="45"/>
              </a:spcBef>
              <a:buChar char="–"/>
              <a:tabLst>
                <a:tab pos="517525" algn="l"/>
              </a:tabLst>
            </a:pPr>
            <a:r>
              <a:rPr sz="1200" spc="-10" dirty="0">
                <a:latin typeface="Lucida Sans Unicode"/>
                <a:cs typeface="Lucida Sans Unicode"/>
              </a:rPr>
              <a:t>Ensure</a:t>
            </a:r>
            <a:r>
              <a:rPr sz="1200" spc="-50" dirty="0">
                <a:latin typeface="Lucida Sans Unicode"/>
                <a:cs typeface="Lucida Sans Unicode"/>
              </a:rPr>
              <a:t> </a:t>
            </a:r>
            <a:r>
              <a:rPr sz="1200" dirty="0">
                <a:latin typeface="Arial Black"/>
                <a:cs typeface="Arial Black"/>
              </a:rPr>
              <a:t>continuous</a:t>
            </a:r>
            <a:r>
              <a:rPr sz="1200" spc="-60" dirty="0">
                <a:latin typeface="Arial Black"/>
                <a:cs typeface="Arial Black"/>
              </a:rPr>
              <a:t> </a:t>
            </a:r>
            <a:r>
              <a:rPr sz="1200" spc="-10" dirty="0">
                <a:latin typeface="Arial Black"/>
                <a:cs typeface="Arial Black"/>
              </a:rPr>
              <a:t>data</a:t>
            </a:r>
            <a:r>
              <a:rPr sz="1200" spc="-75" dirty="0">
                <a:latin typeface="Arial Black"/>
                <a:cs typeface="Arial Black"/>
              </a:rPr>
              <a:t> </a:t>
            </a:r>
            <a:r>
              <a:rPr sz="1200" spc="-10" dirty="0">
                <a:latin typeface="Arial Black"/>
                <a:cs typeface="Arial Black"/>
              </a:rPr>
              <a:t>extraction</a:t>
            </a:r>
            <a:r>
              <a:rPr sz="1200" spc="-80" dirty="0">
                <a:latin typeface="Arial Black"/>
                <a:cs typeface="Arial Black"/>
              </a:rPr>
              <a:t> </a:t>
            </a:r>
            <a:r>
              <a:rPr sz="1200" spc="-10" dirty="0">
                <a:latin typeface="Lucida Sans Unicode"/>
                <a:cs typeface="Lucida Sans Unicode"/>
              </a:rPr>
              <a:t>until</a:t>
            </a:r>
            <a:r>
              <a:rPr sz="1200" spc="-65" dirty="0">
                <a:latin typeface="Lucida Sans Unicode"/>
                <a:cs typeface="Lucida Sans Unicode"/>
              </a:rPr>
              <a:t> </a:t>
            </a:r>
            <a:r>
              <a:rPr sz="1200" dirty="0">
                <a:latin typeface="Lucida Sans Unicode"/>
                <a:cs typeface="Lucida Sans Unicode"/>
              </a:rPr>
              <a:t>the</a:t>
            </a:r>
            <a:r>
              <a:rPr sz="1200" spc="-45" dirty="0">
                <a:latin typeface="Lucida Sans Unicode"/>
                <a:cs typeface="Lucida Sans Unicode"/>
              </a:rPr>
              <a:t> </a:t>
            </a:r>
            <a:r>
              <a:rPr sz="1200" dirty="0">
                <a:latin typeface="Lucida Sans Unicode"/>
                <a:cs typeface="Lucida Sans Unicode"/>
              </a:rPr>
              <a:t>target</a:t>
            </a:r>
            <a:r>
              <a:rPr sz="1200" spc="-45" dirty="0">
                <a:latin typeface="Lucida Sans Unicode"/>
                <a:cs typeface="Lucida Sans Unicode"/>
              </a:rPr>
              <a:t> </a:t>
            </a:r>
            <a:r>
              <a:rPr sz="1200" spc="-10" dirty="0">
                <a:latin typeface="Lucida Sans Unicode"/>
                <a:cs typeface="Lucida Sans Unicode"/>
              </a:rPr>
              <a:t>review</a:t>
            </a:r>
            <a:r>
              <a:rPr sz="1200" spc="-60" dirty="0">
                <a:latin typeface="Lucida Sans Unicode"/>
                <a:cs typeface="Lucida Sans Unicode"/>
              </a:rPr>
              <a:t> </a:t>
            </a:r>
            <a:r>
              <a:rPr sz="1200" dirty="0">
                <a:latin typeface="Lucida Sans Unicode"/>
                <a:cs typeface="Lucida Sans Unicode"/>
              </a:rPr>
              <a:t>count</a:t>
            </a:r>
            <a:r>
              <a:rPr sz="1200" spc="-70" dirty="0">
                <a:latin typeface="Lucida Sans Unicode"/>
                <a:cs typeface="Lucida Sans Unicode"/>
              </a:rPr>
              <a:t> </a:t>
            </a:r>
            <a:r>
              <a:rPr sz="1200" dirty="0">
                <a:latin typeface="Lucida Sans Unicode"/>
                <a:cs typeface="Lucida Sans Unicode"/>
              </a:rPr>
              <a:t>is</a:t>
            </a:r>
            <a:r>
              <a:rPr sz="1200" spc="-65" dirty="0">
                <a:latin typeface="Lucida Sans Unicode"/>
                <a:cs typeface="Lucida Sans Unicode"/>
              </a:rPr>
              <a:t> </a:t>
            </a:r>
            <a:r>
              <a:rPr sz="1200" dirty="0">
                <a:latin typeface="Lucida Sans Unicode"/>
                <a:cs typeface="Lucida Sans Unicode"/>
              </a:rPr>
              <a:t>met</a:t>
            </a:r>
            <a:r>
              <a:rPr sz="1200" spc="-70" dirty="0">
                <a:latin typeface="Lucida Sans Unicode"/>
                <a:cs typeface="Lucida Sans Unicode"/>
              </a:rPr>
              <a:t> </a:t>
            </a:r>
            <a:r>
              <a:rPr sz="1200" dirty="0">
                <a:latin typeface="Lucida Sans Unicode"/>
                <a:cs typeface="Lucida Sans Unicode"/>
              </a:rPr>
              <a:t>or</a:t>
            </a:r>
            <a:r>
              <a:rPr sz="1200" spc="-60" dirty="0">
                <a:latin typeface="Lucida Sans Unicode"/>
                <a:cs typeface="Lucida Sans Unicode"/>
              </a:rPr>
              <a:t> </a:t>
            </a:r>
            <a:r>
              <a:rPr sz="1200" dirty="0">
                <a:latin typeface="Lucida Sans Unicode"/>
                <a:cs typeface="Lucida Sans Unicode"/>
              </a:rPr>
              <a:t>pages</a:t>
            </a:r>
            <a:r>
              <a:rPr sz="1200" spc="-65" dirty="0">
                <a:latin typeface="Lucida Sans Unicode"/>
                <a:cs typeface="Lucida Sans Unicode"/>
              </a:rPr>
              <a:t> </a:t>
            </a:r>
            <a:r>
              <a:rPr sz="1200" spc="-25" dirty="0">
                <a:latin typeface="Lucida Sans Unicode"/>
                <a:cs typeface="Lucida Sans Unicode"/>
              </a:rPr>
              <a:t>are </a:t>
            </a:r>
            <a:r>
              <a:rPr sz="1200" spc="-10" dirty="0">
                <a:latin typeface="Lucida Sans Unicode"/>
                <a:cs typeface="Lucida Sans Unicode"/>
              </a:rPr>
              <a:t>exhausted.</a:t>
            </a:r>
            <a:endParaRPr sz="1200">
              <a:latin typeface="Lucida Sans Unicode"/>
              <a:cs typeface="Lucida Sans Unicode"/>
            </a:endParaRPr>
          </a:p>
        </p:txBody>
      </p:sp>
      <p:pic>
        <p:nvPicPr>
          <p:cNvPr id="3" name="object 3"/>
          <p:cNvPicPr/>
          <p:nvPr/>
        </p:nvPicPr>
        <p:blipFill>
          <a:blip r:embed="rId2" cstate="print"/>
          <a:stretch>
            <a:fillRect/>
          </a:stretch>
        </p:blipFill>
        <p:spPr>
          <a:xfrm>
            <a:off x="471805" y="1634997"/>
            <a:ext cx="65404" cy="65404"/>
          </a:xfrm>
          <a:prstGeom prst="rect">
            <a:avLst/>
          </a:prstGeom>
        </p:spPr>
      </p:pic>
      <p:pic>
        <p:nvPicPr>
          <p:cNvPr id="4" name="object 4"/>
          <p:cNvPicPr/>
          <p:nvPr/>
        </p:nvPicPr>
        <p:blipFill>
          <a:blip r:embed="rId2" cstate="print"/>
          <a:stretch>
            <a:fillRect/>
          </a:stretch>
        </p:blipFill>
        <p:spPr>
          <a:xfrm>
            <a:off x="471805" y="1855342"/>
            <a:ext cx="65404" cy="65404"/>
          </a:xfrm>
          <a:prstGeom prst="rect">
            <a:avLst/>
          </a:prstGeom>
        </p:spPr>
      </p:pic>
      <p:pic>
        <p:nvPicPr>
          <p:cNvPr id="5" name="object 5"/>
          <p:cNvPicPr/>
          <p:nvPr/>
        </p:nvPicPr>
        <p:blipFill>
          <a:blip r:embed="rId2" cstate="print"/>
          <a:stretch>
            <a:fillRect/>
          </a:stretch>
        </p:blipFill>
        <p:spPr>
          <a:xfrm>
            <a:off x="471805" y="2602356"/>
            <a:ext cx="65404" cy="65404"/>
          </a:xfrm>
          <a:prstGeom prst="rect">
            <a:avLst/>
          </a:prstGeom>
        </p:spPr>
      </p:pic>
      <p:pic>
        <p:nvPicPr>
          <p:cNvPr id="6" name="object 6"/>
          <p:cNvPicPr/>
          <p:nvPr/>
        </p:nvPicPr>
        <p:blipFill>
          <a:blip r:embed="rId2" cstate="print"/>
          <a:stretch>
            <a:fillRect/>
          </a:stretch>
        </p:blipFill>
        <p:spPr>
          <a:xfrm>
            <a:off x="471805" y="3247516"/>
            <a:ext cx="65404" cy="65404"/>
          </a:xfrm>
          <a:prstGeom prst="rect">
            <a:avLst/>
          </a:prstGeom>
        </p:spPr>
      </p:pic>
      <p:pic>
        <p:nvPicPr>
          <p:cNvPr id="7" name="object 7"/>
          <p:cNvPicPr/>
          <p:nvPr/>
        </p:nvPicPr>
        <p:blipFill>
          <a:blip r:embed="rId2" cstate="print"/>
          <a:stretch>
            <a:fillRect/>
          </a:stretch>
        </p:blipFill>
        <p:spPr>
          <a:xfrm>
            <a:off x="471805" y="4103242"/>
            <a:ext cx="65404" cy="65404"/>
          </a:xfrm>
          <a:prstGeom prst="rect">
            <a:avLst/>
          </a:prstGeom>
        </p:spPr>
      </p:pic>
      <p:pic>
        <p:nvPicPr>
          <p:cNvPr id="8" name="object 8"/>
          <p:cNvPicPr/>
          <p:nvPr/>
        </p:nvPicPr>
        <p:blipFill>
          <a:blip r:embed="rId3" cstate="print"/>
          <a:stretch>
            <a:fillRect/>
          </a:stretch>
        </p:blipFill>
        <p:spPr>
          <a:xfrm>
            <a:off x="350520" y="5482843"/>
            <a:ext cx="6537325" cy="29641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3116" y="360933"/>
            <a:ext cx="6116320" cy="5690235"/>
          </a:xfrm>
          <a:prstGeom prst="rect">
            <a:avLst/>
          </a:prstGeom>
        </p:spPr>
        <p:txBody>
          <a:bodyPr vert="horz" wrap="square" lIns="0" tIns="48260" rIns="0" bIns="0" rtlCol="0">
            <a:spAutoFit/>
          </a:bodyPr>
          <a:lstStyle/>
          <a:p>
            <a:pPr marL="29209" marR="3620770">
              <a:lnSpc>
                <a:spcPts val="1460"/>
              </a:lnSpc>
              <a:spcBef>
                <a:spcPts val="380"/>
              </a:spcBef>
            </a:pPr>
            <a:r>
              <a:rPr sz="1450" spc="-110" dirty="0">
                <a:solidFill>
                  <a:srgbClr val="0F0F0F"/>
                </a:solidFill>
                <a:latin typeface="Consolas"/>
                <a:cs typeface="Consolas"/>
              </a:rPr>
              <a:t>driver</a:t>
            </a:r>
            <a:r>
              <a:rPr sz="1450" spc="-70" dirty="0">
                <a:solidFill>
                  <a:srgbClr val="0F0F0F"/>
                </a:solidFill>
                <a:latin typeface="Consolas"/>
                <a:cs typeface="Consolas"/>
              </a:rPr>
              <a:t> </a:t>
            </a:r>
            <a:r>
              <a:rPr sz="1450" spc="55" dirty="0">
                <a:solidFill>
                  <a:srgbClr val="575757"/>
                </a:solidFill>
                <a:latin typeface="Consolas"/>
                <a:cs typeface="Consolas"/>
              </a:rPr>
              <a:t>=</a:t>
            </a:r>
            <a:r>
              <a:rPr sz="1450" spc="-125" dirty="0">
                <a:solidFill>
                  <a:srgbClr val="575757"/>
                </a:solidFill>
                <a:latin typeface="Consolas"/>
                <a:cs typeface="Consolas"/>
              </a:rPr>
              <a:t> </a:t>
            </a:r>
            <a:r>
              <a:rPr sz="1450" spc="-90" dirty="0">
                <a:solidFill>
                  <a:srgbClr val="181818"/>
                </a:solidFill>
                <a:latin typeface="Consolas"/>
                <a:cs typeface="Consolas"/>
              </a:rPr>
              <a:t>webdriver.Chrome() </a:t>
            </a:r>
            <a:r>
              <a:rPr sz="1450" spc="-30" dirty="0">
                <a:solidFill>
                  <a:srgbClr val="111111"/>
                </a:solidFill>
                <a:latin typeface="Consolas"/>
                <a:cs typeface="Consolas"/>
              </a:rPr>
              <a:t>driver.get(uri)</a:t>
            </a:r>
            <a:endParaRPr sz="1450">
              <a:latin typeface="Consolas"/>
              <a:cs typeface="Consolas"/>
            </a:endParaRPr>
          </a:p>
          <a:p>
            <a:pPr>
              <a:lnSpc>
                <a:spcPct val="100000"/>
              </a:lnSpc>
              <a:spcBef>
                <a:spcPts val="640"/>
              </a:spcBef>
            </a:pPr>
            <a:endParaRPr sz="1450">
              <a:latin typeface="Consolas"/>
              <a:cs typeface="Consolas"/>
            </a:endParaRPr>
          </a:p>
          <a:p>
            <a:pPr marL="12700">
              <a:lnSpc>
                <a:spcPct val="100000"/>
              </a:lnSpc>
              <a:spcBef>
                <a:spcPts val="5"/>
              </a:spcBef>
            </a:pPr>
            <a:r>
              <a:rPr sz="1500" spc="-35" dirty="0">
                <a:solidFill>
                  <a:srgbClr val="606060"/>
                </a:solidFill>
                <a:latin typeface="Lucida Sans Unicode"/>
                <a:cs typeface="Lucida Sans Unicode"/>
              </a:rPr>
              <a:t>uh1îe</a:t>
            </a:r>
            <a:r>
              <a:rPr sz="1500" spc="175" dirty="0">
                <a:solidFill>
                  <a:srgbClr val="606060"/>
                </a:solidFill>
                <a:latin typeface="Lucida Sans Unicode"/>
                <a:cs typeface="Lucida Sans Unicode"/>
              </a:rPr>
              <a:t> </a:t>
            </a:r>
            <a:r>
              <a:rPr sz="1500" spc="-155" dirty="0">
                <a:solidFill>
                  <a:srgbClr val="AFA38E"/>
                </a:solidFill>
                <a:latin typeface="Lucida Sans Unicode"/>
                <a:cs typeface="Lucida Sans Unicode"/>
              </a:rPr>
              <a:t>ben</a:t>
            </a:r>
            <a:r>
              <a:rPr sz="1500" spc="-155" dirty="0">
                <a:solidFill>
                  <a:srgbClr val="131313"/>
                </a:solidFill>
                <a:latin typeface="Lucida Sans Unicode"/>
                <a:cs typeface="Lucida Sans Unicode"/>
              </a:rPr>
              <a:t>(NamRs</a:t>
            </a:r>
            <a:r>
              <a:rPr sz="1500" spc="-155" dirty="0">
                <a:solidFill>
                  <a:srgbClr val="4F4F4F"/>
                </a:solidFill>
                <a:latin typeface="Lucida Sans Unicode"/>
                <a:cs typeface="Lucida Sans Unicode"/>
              </a:rPr>
              <a:t>)</a:t>
            </a:r>
            <a:r>
              <a:rPr sz="1500" spc="65" dirty="0">
                <a:solidFill>
                  <a:srgbClr val="4F4F4F"/>
                </a:solidFill>
                <a:latin typeface="Lucida Sans Unicode"/>
                <a:cs typeface="Lucida Sans Unicode"/>
              </a:rPr>
              <a:t> </a:t>
            </a:r>
            <a:r>
              <a:rPr sz="1500" dirty="0">
                <a:solidFill>
                  <a:srgbClr val="444444"/>
                </a:solidFill>
                <a:latin typeface="Lucida Sans Unicode"/>
                <a:cs typeface="Lucida Sans Unicode"/>
              </a:rPr>
              <a:t>«</a:t>
            </a:r>
            <a:r>
              <a:rPr sz="1500" spc="70" dirty="0">
                <a:solidFill>
                  <a:srgbClr val="444444"/>
                </a:solidFill>
                <a:latin typeface="Lucida Sans Unicode"/>
                <a:cs typeface="Lucida Sans Unicode"/>
              </a:rPr>
              <a:t> </a:t>
            </a:r>
            <a:r>
              <a:rPr sz="1500" spc="-20" dirty="0">
                <a:solidFill>
                  <a:srgbClr val="525252"/>
                </a:solidFill>
                <a:latin typeface="Lucida Sans Unicode"/>
                <a:cs typeface="Lucida Sans Unicode"/>
              </a:rPr>
              <a:t>320:</a:t>
            </a:r>
            <a:endParaRPr sz="1500">
              <a:latin typeface="Lucida Sans Unicode"/>
              <a:cs typeface="Lucida Sans Unicode"/>
            </a:endParaRPr>
          </a:p>
          <a:p>
            <a:pPr marL="394970">
              <a:lnSpc>
                <a:spcPts val="1600"/>
              </a:lnSpc>
              <a:spcBef>
                <a:spcPts val="985"/>
              </a:spcBef>
            </a:pPr>
            <a:r>
              <a:rPr sz="1450" spc="-229" dirty="0">
                <a:solidFill>
                  <a:srgbClr val="1A1A1A"/>
                </a:solidFill>
                <a:latin typeface="Lucida Sans Unicode"/>
                <a:cs typeface="Lucida Sans Unicode"/>
              </a:rPr>
              <a:t>t1m0’.</a:t>
            </a:r>
            <a:r>
              <a:rPr sz="1450" spc="-190" dirty="0">
                <a:solidFill>
                  <a:srgbClr val="1A1A1A"/>
                </a:solidFill>
                <a:latin typeface="Lucida Sans Unicode"/>
                <a:cs typeface="Lucida Sans Unicode"/>
              </a:rPr>
              <a:t> </a:t>
            </a:r>
            <a:r>
              <a:rPr sz="1450" spc="-10" dirty="0">
                <a:solidFill>
                  <a:srgbClr val="1F1F1F"/>
                </a:solidFill>
                <a:latin typeface="Lucida Sans Unicode"/>
                <a:cs typeface="Lucida Sans Unicode"/>
              </a:rPr>
              <a:t>s1eep(2)</a:t>
            </a:r>
            <a:endParaRPr sz="1450">
              <a:latin typeface="Lucida Sans Unicode"/>
              <a:cs typeface="Lucida Sans Unicode"/>
            </a:endParaRPr>
          </a:p>
          <a:p>
            <a:pPr marL="399415">
              <a:lnSpc>
                <a:spcPts val="1600"/>
              </a:lnSpc>
              <a:tabLst>
                <a:tab pos="4146550" algn="l"/>
              </a:tabLst>
            </a:pPr>
            <a:r>
              <a:rPr sz="1450" spc="-135" dirty="0">
                <a:solidFill>
                  <a:srgbClr val="3B3B3B"/>
                </a:solidFill>
                <a:latin typeface="Lucida Sans Unicode"/>
                <a:cs typeface="Lucida Sans Unicode"/>
              </a:rPr>
              <a:t>soup</a:t>
            </a:r>
            <a:r>
              <a:rPr sz="1450" spc="85" dirty="0">
                <a:solidFill>
                  <a:srgbClr val="3B3B3B"/>
                </a:solidFill>
                <a:latin typeface="Lucida Sans Unicode"/>
                <a:cs typeface="Lucida Sans Unicode"/>
              </a:rPr>
              <a:t> </a:t>
            </a:r>
            <a:r>
              <a:rPr sz="1450" spc="-225" dirty="0">
                <a:solidFill>
                  <a:srgbClr val="626262"/>
                </a:solidFill>
                <a:latin typeface="Lucida Sans Unicode"/>
                <a:cs typeface="Lucida Sans Unicode"/>
              </a:rPr>
              <a:t>=</a:t>
            </a:r>
            <a:r>
              <a:rPr sz="1450" spc="90" dirty="0">
                <a:solidFill>
                  <a:srgbClr val="626262"/>
                </a:solidFill>
                <a:latin typeface="Lucida Sans Unicode"/>
                <a:cs typeface="Lucida Sans Unicode"/>
              </a:rPr>
              <a:t> </a:t>
            </a:r>
            <a:r>
              <a:rPr sz="1450" spc="-50" dirty="0">
                <a:solidFill>
                  <a:srgbClr val="161616"/>
                </a:solidFill>
                <a:latin typeface="Lucida Sans Unicode"/>
                <a:cs typeface="Lucida Sans Unicode"/>
              </a:rPr>
              <a:t>Beaut1fuTSoup(drîver.</a:t>
            </a:r>
            <a:r>
              <a:rPr sz="1450" spc="-50" dirty="0">
                <a:solidFill>
                  <a:srgbClr val="1C1C1C"/>
                </a:solidFill>
                <a:latin typeface="Lucida Sans Unicode"/>
                <a:cs typeface="Lucida Sans Unicode"/>
              </a:rPr>
              <a:t>page</a:t>
            </a:r>
            <a:r>
              <a:rPr sz="1450" spc="210" dirty="0">
                <a:solidFill>
                  <a:srgbClr val="1C1C1C"/>
                </a:solidFill>
                <a:latin typeface="Lucida Sans Unicode"/>
                <a:cs typeface="Lucida Sans Unicode"/>
              </a:rPr>
              <a:t> </a:t>
            </a:r>
            <a:r>
              <a:rPr sz="1450" spc="-10" dirty="0">
                <a:solidFill>
                  <a:srgbClr val="1C1C1C"/>
                </a:solidFill>
                <a:latin typeface="Lucida Sans Unicode"/>
                <a:cs typeface="Lucida Sans Unicode"/>
              </a:rPr>
              <a:t>source,</a:t>
            </a:r>
            <a:r>
              <a:rPr sz="1450" dirty="0">
                <a:solidFill>
                  <a:srgbClr val="1C1C1C"/>
                </a:solidFill>
                <a:latin typeface="Lucida Sans Unicode"/>
                <a:cs typeface="Lucida Sans Unicode"/>
              </a:rPr>
              <a:t>	</a:t>
            </a:r>
            <a:r>
              <a:rPr sz="1450" spc="-140" dirty="0">
                <a:solidFill>
                  <a:srgbClr val="8EAA99"/>
                </a:solidFill>
                <a:latin typeface="Lucida Sans Unicode"/>
                <a:cs typeface="Lucida Sans Unicode"/>
              </a:rPr>
              <a:t>"htmt</a:t>
            </a:r>
            <a:r>
              <a:rPr sz="1450" spc="-95" dirty="0">
                <a:solidFill>
                  <a:srgbClr val="8EAA99"/>
                </a:solidFill>
                <a:latin typeface="Lucida Sans Unicode"/>
                <a:cs typeface="Lucida Sans Unicode"/>
              </a:rPr>
              <a:t> </a:t>
            </a:r>
            <a:r>
              <a:rPr sz="1450" spc="-10" dirty="0">
                <a:solidFill>
                  <a:srgbClr val="707070"/>
                </a:solidFill>
                <a:latin typeface="Lucida Sans Unicode"/>
                <a:cs typeface="Lucida Sans Unicode"/>
              </a:rPr>
              <a:t>.</a:t>
            </a:r>
            <a:r>
              <a:rPr sz="1450" spc="-10" dirty="0">
                <a:solidFill>
                  <a:srgbClr val="5D9E72"/>
                </a:solidFill>
                <a:latin typeface="Lucida Sans Unicode"/>
                <a:cs typeface="Lucida Sans Unicode"/>
              </a:rPr>
              <a:t>parser"</a:t>
            </a:r>
            <a:r>
              <a:rPr sz="1450" spc="-45" dirty="0">
                <a:solidFill>
                  <a:srgbClr val="5D9E72"/>
                </a:solidFill>
                <a:latin typeface="Lucida Sans Unicode"/>
                <a:cs typeface="Lucida Sans Unicode"/>
              </a:rPr>
              <a:t> </a:t>
            </a:r>
            <a:r>
              <a:rPr sz="1450" spc="-50" dirty="0">
                <a:solidFill>
                  <a:srgbClr val="3F3F3F"/>
                </a:solidFill>
                <a:latin typeface="Lucida Sans Unicode"/>
                <a:cs typeface="Lucida Sans Unicode"/>
              </a:rPr>
              <a:t>)</a:t>
            </a:r>
            <a:endParaRPr sz="1450">
              <a:latin typeface="Lucida Sans Unicode"/>
              <a:cs typeface="Lucida Sans Unicode"/>
            </a:endParaRPr>
          </a:p>
          <a:p>
            <a:pPr marL="400050">
              <a:lnSpc>
                <a:spcPts val="1630"/>
              </a:lnSpc>
              <a:spcBef>
                <a:spcPts val="1065"/>
              </a:spcBef>
            </a:pPr>
            <a:r>
              <a:rPr sz="1500" spc="-365" dirty="0">
                <a:solidFill>
                  <a:srgbClr val="8CB3B8"/>
                </a:solidFill>
                <a:latin typeface="Lucida Sans Unicode"/>
                <a:cs typeface="Lucida Sans Unicode"/>
              </a:rPr>
              <a:t>#</a:t>
            </a:r>
            <a:r>
              <a:rPr sz="1500" spc="280" dirty="0">
                <a:solidFill>
                  <a:srgbClr val="8CB3B8"/>
                </a:solidFill>
                <a:latin typeface="Lucida Sans Unicode"/>
                <a:cs typeface="Lucida Sans Unicode"/>
              </a:rPr>
              <a:t> </a:t>
            </a:r>
            <a:r>
              <a:rPr sz="1500" i="1" spc="-60" dirty="0">
                <a:solidFill>
                  <a:srgbClr val="676767"/>
                </a:solidFill>
                <a:latin typeface="Calibri"/>
                <a:cs typeface="Calibri"/>
              </a:rPr>
              <a:t>Ex </a:t>
            </a:r>
            <a:r>
              <a:rPr sz="1500" spc="-45" dirty="0">
                <a:solidFill>
                  <a:srgbClr val="9C9C9C"/>
                </a:solidFill>
                <a:latin typeface="Lucida Sans Unicode"/>
                <a:cs typeface="Lucida Sans Unicode"/>
              </a:rPr>
              <a:t>t</a:t>
            </a:r>
            <a:r>
              <a:rPr sz="1500" spc="-325" dirty="0">
                <a:solidFill>
                  <a:srgbClr val="9C9C9C"/>
                </a:solidFill>
                <a:latin typeface="Lucida Sans Unicode"/>
                <a:cs typeface="Lucida Sans Unicode"/>
              </a:rPr>
              <a:t> </a:t>
            </a:r>
            <a:r>
              <a:rPr sz="1500" i="1" spc="65" dirty="0">
                <a:solidFill>
                  <a:srgbClr val="808080"/>
                </a:solidFill>
                <a:latin typeface="Calibri"/>
                <a:cs typeface="Calibri"/>
              </a:rPr>
              <a:t>racl</a:t>
            </a:r>
            <a:r>
              <a:rPr sz="1500" i="1" spc="110" dirty="0">
                <a:solidFill>
                  <a:srgbClr val="808080"/>
                </a:solidFill>
                <a:latin typeface="Calibri"/>
                <a:cs typeface="Calibri"/>
              </a:rPr>
              <a:t>  </a:t>
            </a:r>
            <a:r>
              <a:rPr sz="1500" spc="-40" dirty="0">
                <a:solidFill>
                  <a:srgbClr val="8E8E8E"/>
                </a:solidFill>
                <a:latin typeface="Lucida Sans Unicode"/>
                <a:cs typeface="Lucida Sans Unicode"/>
              </a:rPr>
              <a:t>rîartes</a:t>
            </a:r>
            <a:endParaRPr sz="1500">
              <a:latin typeface="Lucida Sans Unicode"/>
              <a:cs typeface="Lucida Sans Unicode"/>
            </a:endParaRPr>
          </a:p>
          <a:p>
            <a:pPr marL="406400" marR="5080" indent="-23495">
              <a:lnSpc>
                <a:spcPts val="1460"/>
              </a:lnSpc>
              <a:spcBef>
                <a:spcPts val="165"/>
              </a:spcBef>
              <a:tabLst>
                <a:tab pos="1568450" algn="l"/>
                <a:tab pos="4509135" algn="l"/>
              </a:tabLst>
            </a:pPr>
            <a:r>
              <a:rPr sz="1500" spc="-265" dirty="0">
                <a:solidFill>
                  <a:srgbClr val="232323"/>
                </a:solidFill>
                <a:latin typeface="Lucida Sans Unicode"/>
                <a:cs typeface="Lucida Sans Unicode"/>
              </a:rPr>
              <a:t>names</a:t>
            </a:r>
            <a:r>
              <a:rPr sz="1500" spc="295" dirty="0">
                <a:solidFill>
                  <a:srgbClr val="232323"/>
                </a:solidFill>
                <a:latin typeface="Lucida Sans Unicode"/>
                <a:cs typeface="Lucida Sans Unicode"/>
              </a:rPr>
              <a:t> </a:t>
            </a:r>
            <a:r>
              <a:rPr sz="1500" spc="-120" dirty="0">
                <a:solidFill>
                  <a:srgbClr val="2A2A2A"/>
                </a:solidFill>
                <a:latin typeface="Lucida Sans Unicode"/>
                <a:cs typeface="Lucida Sans Unicode"/>
              </a:rPr>
              <a:t>lzlenents=</a:t>
            </a:r>
            <a:r>
              <a:rPr sz="1500" spc="254" dirty="0">
                <a:solidFill>
                  <a:srgbClr val="2A2A2A"/>
                </a:solidFill>
                <a:latin typeface="Lucida Sans Unicode"/>
                <a:cs typeface="Lucida Sans Unicode"/>
              </a:rPr>
              <a:t> </a:t>
            </a:r>
            <a:r>
              <a:rPr sz="1500" spc="-125" dirty="0">
                <a:solidFill>
                  <a:srgbClr val="212121"/>
                </a:solidFill>
                <a:latin typeface="Lucida Sans Unicode"/>
                <a:cs typeface="Lucida Sans Unicode"/>
              </a:rPr>
              <a:t>soup.'t1nd</a:t>
            </a:r>
            <a:r>
              <a:rPr sz="1500" spc="275" dirty="0">
                <a:solidFill>
                  <a:srgbClr val="212121"/>
                </a:solidFill>
                <a:latin typeface="Lucida Sans Unicode"/>
                <a:cs typeface="Lucida Sans Unicode"/>
              </a:rPr>
              <a:t> </a:t>
            </a:r>
            <a:r>
              <a:rPr sz="1500" spc="-135" dirty="0">
                <a:solidFill>
                  <a:srgbClr val="3A3A3A"/>
                </a:solidFill>
                <a:latin typeface="Lucida Sans Unicode"/>
                <a:cs typeface="Lucida Sans Unicode"/>
              </a:rPr>
              <a:t>a1Lț</a:t>
            </a:r>
            <a:r>
              <a:rPr sz="1500" spc="-95" dirty="0">
                <a:solidFill>
                  <a:srgbClr val="3A3A3A"/>
                </a:solidFill>
                <a:latin typeface="Lucida Sans Unicode"/>
                <a:cs typeface="Lucida Sans Unicode"/>
              </a:rPr>
              <a:t> </a:t>
            </a:r>
            <a:r>
              <a:rPr sz="1500" spc="50" dirty="0">
                <a:solidFill>
                  <a:srgbClr val="799C87"/>
                </a:solidFill>
                <a:latin typeface="Lucida Sans Unicode"/>
                <a:cs typeface="Lucida Sans Unicode"/>
              </a:rPr>
              <a:t>"</a:t>
            </a:r>
            <a:r>
              <a:rPr sz="1500" spc="50" dirty="0">
                <a:solidFill>
                  <a:srgbClr val="A5A5A5"/>
                </a:solidFill>
                <a:latin typeface="Lucida Sans Unicode"/>
                <a:cs typeface="Lucida Sans Unicode"/>
              </a:rPr>
              <a:t>p"</a:t>
            </a:r>
            <a:r>
              <a:rPr sz="1500" spc="50" dirty="0">
                <a:solidFill>
                  <a:srgbClr val="242424"/>
                </a:solidFill>
                <a:latin typeface="Lucida Sans Unicode"/>
                <a:cs typeface="Lucida Sans Unicode"/>
              </a:rPr>
              <a:t>,</a:t>
            </a:r>
            <a:r>
              <a:rPr sz="1500" spc="305" dirty="0">
                <a:solidFill>
                  <a:srgbClr val="242424"/>
                </a:solidFill>
                <a:latin typeface="Lucida Sans Unicode"/>
                <a:cs typeface="Lucida Sans Unicode"/>
              </a:rPr>
              <a:t> </a:t>
            </a:r>
            <a:r>
              <a:rPr sz="1500" dirty="0">
                <a:solidFill>
                  <a:srgbClr val="3F3F3F"/>
                </a:solidFill>
                <a:latin typeface="Lucida Sans Unicode"/>
                <a:cs typeface="Lucida Sans Unicode"/>
              </a:rPr>
              <a:t>{"</a:t>
            </a:r>
            <a:r>
              <a:rPr sz="1500" spc="-220" dirty="0">
                <a:solidFill>
                  <a:srgbClr val="3F3F3F"/>
                </a:solidFill>
                <a:latin typeface="Lucida Sans Unicode"/>
                <a:cs typeface="Lucida Sans Unicode"/>
              </a:rPr>
              <a:t> </a:t>
            </a:r>
            <a:r>
              <a:rPr sz="1500" spc="-55" dirty="0">
                <a:solidFill>
                  <a:srgbClr val="6B7C5D"/>
                </a:solidFill>
                <a:latin typeface="Lucida Sans Unicode"/>
                <a:cs typeface="Lucida Sans Unicode"/>
              </a:rPr>
              <a:t>ct</a:t>
            </a:r>
            <a:r>
              <a:rPr sz="1500" spc="-315" dirty="0">
                <a:solidFill>
                  <a:srgbClr val="6B7C5D"/>
                </a:solidFill>
                <a:latin typeface="Lucida Sans Unicode"/>
                <a:cs typeface="Lucida Sans Unicode"/>
              </a:rPr>
              <a:t> </a:t>
            </a:r>
            <a:r>
              <a:rPr sz="1500" spc="-70" dirty="0">
                <a:solidFill>
                  <a:srgbClr val="567052"/>
                </a:solidFill>
                <a:latin typeface="Lucida Sans Unicode"/>
                <a:cs typeface="Lucida Sans Unicode"/>
              </a:rPr>
              <a:t>ass"</a:t>
            </a:r>
            <a:r>
              <a:rPr sz="1500" spc="-225" dirty="0">
                <a:solidFill>
                  <a:srgbClr val="567052"/>
                </a:solidFill>
                <a:latin typeface="Lucida Sans Unicode"/>
                <a:cs typeface="Lucida Sans Unicode"/>
              </a:rPr>
              <a:t> </a:t>
            </a:r>
            <a:r>
              <a:rPr sz="1500" spc="-50" dirty="0">
                <a:solidFill>
                  <a:srgbClr val="282828"/>
                </a:solidFill>
                <a:latin typeface="Lucida Sans Unicode"/>
                <a:cs typeface="Lucida Sans Unicode"/>
              </a:rPr>
              <a:t>:</a:t>
            </a:r>
            <a:r>
              <a:rPr sz="1500" dirty="0">
                <a:solidFill>
                  <a:srgbClr val="282828"/>
                </a:solidFill>
                <a:latin typeface="Lucida Sans Unicode"/>
                <a:cs typeface="Lucida Sans Unicode"/>
              </a:rPr>
              <a:t>	</a:t>
            </a:r>
            <a:r>
              <a:rPr sz="1500" dirty="0">
                <a:solidFill>
                  <a:srgbClr val="8EA797"/>
                </a:solidFill>
                <a:latin typeface="Lucida Sans Unicode"/>
                <a:cs typeface="Lucida Sans Unicode"/>
              </a:rPr>
              <a:t>"</a:t>
            </a:r>
            <a:r>
              <a:rPr sz="1500" spc="200" dirty="0">
                <a:solidFill>
                  <a:srgbClr val="8EA797"/>
                </a:solidFill>
                <a:latin typeface="Lucida Sans Unicode"/>
                <a:cs typeface="Lucida Sans Unicode"/>
              </a:rPr>
              <a:t> </a:t>
            </a:r>
            <a:r>
              <a:rPr sz="1500" spc="-185" dirty="0">
                <a:solidFill>
                  <a:srgbClr val="506B4D"/>
                </a:solidFill>
                <a:latin typeface="Lucida Sans Unicode"/>
                <a:cs typeface="Lucida Sans Unicode"/>
              </a:rPr>
              <a:t>2NsDsF</a:t>
            </a:r>
            <a:r>
              <a:rPr sz="1500" spc="275" dirty="0">
                <a:solidFill>
                  <a:srgbClr val="506B4D"/>
                </a:solidFill>
                <a:latin typeface="Lucida Sans Unicode"/>
                <a:cs typeface="Lucida Sans Unicode"/>
              </a:rPr>
              <a:t> </a:t>
            </a:r>
            <a:r>
              <a:rPr sz="1500" spc="-355" dirty="0">
                <a:solidFill>
                  <a:srgbClr val="67906B"/>
                </a:solidFill>
                <a:latin typeface="Lucida Sans Unicode"/>
                <a:cs typeface="Lucida Sans Unicode"/>
              </a:rPr>
              <a:t>A</a:t>
            </a:r>
            <a:r>
              <a:rPr sz="1500" spc="240" dirty="0">
                <a:solidFill>
                  <a:srgbClr val="67906B"/>
                </a:solidFill>
                <a:latin typeface="Lucida Sans Unicode"/>
                <a:cs typeface="Lucida Sans Unicode"/>
              </a:rPr>
              <a:t> </a:t>
            </a:r>
            <a:r>
              <a:rPr sz="1500" spc="-50" dirty="0">
                <a:solidFill>
                  <a:srgbClr val="67906B"/>
                </a:solidFill>
                <a:latin typeface="Lucida Sans Unicode"/>
                <a:cs typeface="Lucida Sans Unicode"/>
              </a:rPr>
              <a:t>SICA"</a:t>
            </a:r>
            <a:r>
              <a:rPr sz="1500" spc="-50" dirty="0">
                <a:solidFill>
                  <a:srgbClr val="343434"/>
                </a:solidFill>
                <a:latin typeface="Lucida Sans Unicode"/>
                <a:cs typeface="Lucida Sans Unicode"/>
              </a:rPr>
              <a:t>}</a:t>
            </a:r>
            <a:r>
              <a:rPr sz="1500" spc="-215" dirty="0">
                <a:solidFill>
                  <a:srgbClr val="343434"/>
                </a:solidFill>
                <a:latin typeface="Lucida Sans Unicode"/>
                <a:cs typeface="Lucida Sans Unicode"/>
              </a:rPr>
              <a:t> </a:t>
            </a:r>
            <a:r>
              <a:rPr sz="1500" spc="-105" dirty="0">
                <a:solidFill>
                  <a:srgbClr val="4D4D4D"/>
                </a:solidFill>
                <a:latin typeface="Lucida Sans Unicode"/>
                <a:cs typeface="Lucida Sans Unicode"/>
              </a:rPr>
              <a:t>) </a:t>
            </a:r>
            <a:r>
              <a:rPr sz="1500" dirty="0">
                <a:solidFill>
                  <a:srgbClr val="957B97"/>
                </a:solidFill>
                <a:latin typeface="Lucida Sans Unicode"/>
                <a:cs typeface="Lucida Sans Unicode"/>
              </a:rPr>
              <a:t>for</a:t>
            </a:r>
            <a:r>
              <a:rPr sz="1500" spc="55" dirty="0">
                <a:solidFill>
                  <a:srgbClr val="957B97"/>
                </a:solidFill>
                <a:latin typeface="Lucida Sans Unicode"/>
                <a:cs typeface="Lucida Sans Unicode"/>
              </a:rPr>
              <a:t> </a:t>
            </a:r>
            <a:r>
              <a:rPr sz="1500" spc="-105" dirty="0">
                <a:solidFill>
                  <a:srgbClr val="282828"/>
                </a:solidFill>
                <a:latin typeface="Lucida Sans Unicode"/>
                <a:cs typeface="Lucida Sans Unicode"/>
              </a:rPr>
              <a:t>nane</a:t>
            </a:r>
            <a:r>
              <a:rPr sz="1500" spc="55" dirty="0">
                <a:solidFill>
                  <a:srgbClr val="282828"/>
                </a:solidFill>
                <a:latin typeface="Lucida Sans Unicode"/>
                <a:cs typeface="Lucida Sans Unicode"/>
              </a:rPr>
              <a:t> </a:t>
            </a:r>
            <a:r>
              <a:rPr sz="1500" spc="-25" dirty="0">
                <a:solidFill>
                  <a:srgbClr val="9C87A1"/>
                </a:solidFill>
                <a:latin typeface="Lucida Sans Unicode"/>
                <a:cs typeface="Lucida Sans Unicode"/>
              </a:rPr>
              <a:t>in</a:t>
            </a:r>
            <a:r>
              <a:rPr sz="1500" dirty="0">
                <a:solidFill>
                  <a:srgbClr val="9C87A1"/>
                </a:solidFill>
                <a:latin typeface="Lucida Sans Unicode"/>
                <a:cs typeface="Lucida Sans Unicode"/>
              </a:rPr>
              <a:t>	</a:t>
            </a:r>
            <a:r>
              <a:rPr sz="1500" spc="-315" dirty="0">
                <a:solidFill>
                  <a:srgbClr val="131313"/>
                </a:solidFill>
                <a:latin typeface="Lucida Sans Unicode"/>
                <a:cs typeface="Lucida Sans Unicode"/>
              </a:rPr>
              <a:t>nam‹zs</a:t>
            </a:r>
            <a:r>
              <a:rPr sz="1500" spc="420" dirty="0">
                <a:solidFill>
                  <a:srgbClr val="131313"/>
                </a:solidFill>
                <a:latin typeface="Lucida Sans Unicode"/>
                <a:cs typeface="Lucida Sans Unicode"/>
              </a:rPr>
              <a:t> </a:t>
            </a:r>
            <a:r>
              <a:rPr sz="1500" spc="-10" dirty="0">
                <a:solidFill>
                  <a:srgbClr val="2F2F2F"/>
                </a:solidFill>
                <a:latin typeface="Lucida Sans Unicode"/>
                <a:cs typeface="Lucida Sans Unicode"/>
              </a:rPr>
              <a:t>e1enents:</a:t>
            </a:r>
            <a:endParaRPr sz="1500">
              <a:latin typeface="Lucida Sans Unicode"/>
              <a:cs typeface="Lucida Sans Unicode"/>
            </a:endParaRPr>
          </a:p>
          <a:p>
            <a:pPr marL="746125">
              <a:lnSpc>
                <a:spcPts val="1475"/>
              </a:lnSpc>
            </a:pPr>
            <a:r>
              <a:rPr sz="1500" spc="-145" dirty="0">
                <a:solidFill>
                  <a:srgbClr val="1A1A1A"/>
                </a:solidFill>
                <a:latin typeface="Lucida Sans Unicode"/>
                <a:cs typeface="Lucida Sans Unicode"/>
              </a:rPr>
              <a:t>Nanes.</a:t>
            </a:r>
            <a:r>
              <a:rPr sz="1500" spc="-190" dirty="0">
                <a:solidFill>
                  <a:srgbClr val="1A1A1A"/>
                </a:solidFill>
                <a:latin typeface="Lucida Sans Unicode"/>
                <a:cs typeface="Lucida Sans Unicode"/>
              </a:rPr>
              <a:t> </a:t>
            </a:r>
            <a:r>
              <a:rPr sz="1500" spc="-185" dirty="0">
                <a:solidFill>
                  <a:srgbClr val="2B2B2B"/>
                </a:solidFill>
                <a:latin typeface="Lucida Sans Unicode"/>
                <a:cs typeface="Lucida Sans Unicode"/>
              </a:rPr>
              <a:t>appRnd(nanlz.</a:t>
            </a:r>
            <a:r>
              <a:rPr sz="1500" dirty="0">
                <a:solidFill>
                  <a:srgbClr val="2B2B2B"/>
                </a:solidFill>
                <a:latin typeface="Lucida Sans Unicode"/>
                <a:cs typeface="Lucida Sans Unicode"/>
              </a:rPr>
              <a:t> </a:t>
            </a:r>
            <a:r>
              <a:rPr sz="1500" spc="-10" dirty="0">
                <a:solidFill>
                  <a:srgbClr val="282828"/>
                </a:solidFill>
                <a:latin typeface="Lucida Sans Unicode"/>
                <a:cs typeface="Lucida Sans Unicode"/>
              </a:rPr>
              <a:t>teKt)</a:t>
            </a:r>
            <a:endParaRPr sz="1500">
              <a:latin typeface="Lucida Sans Unicode"/>
              <a:cs typeface="Lucida Sans Unicode"/>
            </a:endParaRPr>
          </a:p>
          <a:p>
            <a:pPr marL="399415">
              <a:lnSpc>
                <a:spcPts val="1325"/>
              </a:lnSpc>
              <a:spcBef>
                <a:spcPts val="1330"/>
              </a:spcBef>
            </a:pPr>
            <a:r>
              <a:rPr sz="1200" i="1" dirty="0">
                <a:solidFill>
                  <a:srgbClr val="9A9A9A"/>
                </a:solidFill>
                <a:latin typeface="Calibri"/>
                <a:cs typeface="Calibri"/>
              </a:rPr>
              <a:t>#</a:t>
            </a:r>
            <a:r>
              <a:rPr sz="1200" i="1" spc="445" dirty="0">
                <a:solidFill>
                  <a:srgbClr val="9A9A9A"/>
                </a:solidFill>
                <a:latin typeface="Calibri"/>
                <a:cs typeface="Calibri"/>
              </a:rPr>
              <a:t> </a:t>
            </a:r>
            <a:r>
              <a:rPr sz="1200" spc="-70" dirty="0">
                <a:solidFill>
                  <a:srgbClr val="8A8A8A"/>
                </a:solidFill>
                <a:latin typeface="Lucida Sans Unicode"/>
                <a:cs typeface="Lucida Sans Unicode"/>
              </a:rPr>
              <a:t>6x</a:t>
            </a:r>
            <a:r>
              <a:rPr sz="1200" spc="-245" dirty="0">
                <a:solidFill>
                  <a:srgbClr val="8A8A8A"/>
                </a:solidFill>
                <a:latin typeface="Lucida Sans Unicode"/>
                <a:cs typeface="Lucida Sans Unicode"/>
              </a:rPr>
              <a:t> </a:t>
            </a:r>
            <a:r>
              <a:rPr sz="1200" dirty="0">
                <a:solidFill>
                  <a:srgbClr val="707070"/>
                </a:solidFill>
                <a:latin typeface="Lucida Sans Unicode"/>
                <a:cs typeface="Lucida Sans Unicode"/>
              </a:rPr>
              <a:t>rFgC</a:t>
            </a:r>
            <a:r>
              <a:rPr sz="1200" spc="-170" dirty="0">
                <a:solidFill>
                  <a:srgbClr val="707070"/>
                </a:solidFill>
                <a:latin typeface="Lucida Sans Unicode"/>
                <a:cs typeface="Lucida Sans Unicode"/>
              </a:rPr>
              <a:t> </a:t>
            </a:r>
            <a:r>
              <a:rPr sz="1200" dirty="0">
                <a:solidFill>
                  <a:srgbClr val="89A5A8"/>
                </a:solidFill>
                <a:latin typeface="Lucida Sans Unicode"/>
                <a:cs typeface="Lucida Sans Unicode"/>
              </a:rPr>
              <a:t>t</a:t>
            </a:r>
            <a:r>
              <a:rPr sz="1200" spc="455" dirty="0">
                <a:solidFill>
                  <a:srgbClr val="89A5A8"/>
                </a:solidFill>
                <a:latin typeface="Lucida Sans Unicode"/>
                <a:cs typeface="Lucida Sans Unicode"/>
              </a:rPr>
              <a:t> </a:t>
            </a:r>
            <a:r>
              <a:rPr sz="1200" dirty="0">
                <a:solidFill>
                  <a:srgbClr val="9A9A9A"/>
                </a:solidFill>
                <a:latin typeface="Lucida Sans Unicode"/>
                <a:cs typeface="Lucida Sans Unicode"/>
              </a:rPr>
              <a:t>CI</a:t>
            </a:r>
            <a:r>
              <a:rPr sz="1200" spc="85" dirty="0">
                <a:solidFill>
                  <a:srgbClr val="9A9A9A"/>
                </a:solidFill>
                <a:latin typeface="Lucida Sans Unicode"/>
                <a:cs typeface="Lucida Sans Unicode"/>
              </a:rPr>
              <a:t> </a:t>
            </a:r>
            <a:r>
              <a:rPr sz="1200" i="1" spc="100" dirty="0">
                <a:solidFill>
                  <a:srgbClr val="757575"/>
                </a:solidFill>
                <a:latin typeface="Calibri"/>
                <a:cs typeface="Calibri"/>
              </a:rPr>
              <a:t>tÎfi</a:t>
            </a:r>
            <a:r>
              <a:rPr sz="1200" i="1" spc="70" dirty="0">
                <a:solidFill>
                  <a:srgbClr val="757575"/>
                </a:solidFill>
                <a:latin typeface="Calibri"/>
                <a:cs typeface="Calibri"/>
              </a:rPr>
              <a:t> </a:t>
            </a:r>
            <a:r>
              <a:rPr sz="1200" i="1" spc="-50" dirty="0">
                <a:solidFill>
                  <a:srgbClr val="757575"/>
                </a:solidFill>
                <a:latin typeface="Calibri"/>
                <a:cs typeface="Calibri"/>
              </a:rPr>
              <a:t>S</a:t>
            </a:r>
            <a:endParaRPr sz="1200">
              <a:latin typeface="Calibri"/>
              <a:cs typeface="Calibri"/>
            </a:endParaRPr>
          </a:p>
          <a:p>
            <a:pPr marL="403860">
              <a:lnSpc>
                <a:spcPts val="1525"/>
              </a:lnSpc>
              <a:tabLst>
                <a:tab pos="4509135" algn="l"/>
              </a:tabLst>
            </a:pPr>
            <a:r>
              <a:rPr sz="1450" spc="-40" dirty="0">
                <a:solidFill>
                  <a:srgbClr val="2A2A2A"/>
                </a:solidFill>
                <a:latin typeface="Lucida Sans Unicode"/>
                <a:cs typeface="Lucida Sans Unicode"/>
              </a:rPr>
              <a:t>cîty_e1enents</a:t>
            </a:r>
            <a:r>
              <a:rPr sz="1450" spc="250" dirty="0">
                <a:solidFill>
                  <a:srgbClr val="2A2A2A"/>
                </a:solidFill>
                <a:latin typeface="Lucida Sans Unicode"/>
                <a:cs typeface="Lucida Sans Unicode"/>
              </a:rPr>
              <a:t> </a:t>
            </a:r>
            <a:r>
              <a:rPr sz="1450" spc="-345" dirty="0">
                <a:solidFill>
                  <a:srgbClr val="545454"/>
                </a:solidFill>
                <a:latin typeface="Lucida Sans Unicode"/>
                <a:cs typeface="Lucida Sans Unicode"/>
              </a:rPr>
              <a:t>=</a:t>
            </a:r>
            <a:r>
              <a:rPr sz="1450" spc="229" dirty="0">
                <a:solidFill>
                  <a:srgbClr val="545454"/>
                </a:solidFill>
                <a:latin typeface="Lucida Sans Unicode"/>
                <a:cs typeface="Lucida Sans Unicode"/>
              </a:rPr>
              <a:t> </a:t>
            </a:r>
            <a:r>
              <a:rPr sz="1450" spc="-120" dirty="0">
                <a:solidFill>
                  <a:srgbClr val="2B2B2B"/>
                </a:solidFill>
                <a:latin typeface="Lucida Sans Unicode"/>
                <a:cs typeface="Lucida Sans Unicode"/>
              </a:rPr>
              <a:t>soup.</a:t>
            </a:r>
            <a:r>
              <a:rPr sz="1450" spc="-135" dirty="0">
                <a:solidFill>
                  <a:srgbClr val="2B2B2B"/>
                </a:solidFill>
                <a:latin typeface="Lucida Sans Unicode"/>
                <a:cs typeface="Lucida Sans Unicode"/>
              </a:rPr>
              <a:t> </a:t>
            </a:r>
            <a:r>
              <a:rPr sz="1450" spc="-60" dirty="0">
                <a:solidFill>
                  <a:srgbClr val="1A1A1A"/>
                </a:solidFill>
                <a:latin typeface="Lucida Sans Unicode"/>
                <a:cs typeface="Lucida Sans Unicode"/>
              </a:rPr>
              <a:t>f1nd</a:t>
            </a:r>
            <a:r>
              <a:rPr sz="1450" spc="165" dirty="0">
                <a:solidFill>
                  <a:srgbClr val="1A1A1A"/>
                </a:solidFill>
                <a:latin typeface="Lucida Sans Unicode"/>
                <a:cs typeface="Lucida Sans Unicode"/>
              </a:rPr>
              <a:t> </a:t>
            </a:r>
            <a:r>
              <a:rPr sz="1450" spc="125" dirty="0">
                <a:solidFill>
                  <a:srgbClr val="333333"/>
                </a:solidFill>
                <a:latin typeface="Lucida Sans Unicode"/>
                <a:cs typeface="Lucida Sans Unicode"/>
              </a:rPr>
              <a:t>alt(</a:t>
            </a:r>
            <a:r>
              <a:rPr sz="1450" spc="-215" dirty="0">
                <a:solidFill>
                  <a:srgbClr val="333333"/>
                </a:solidFill>
                <a:latin typeface="Lucida Sans Unicode"/>
                <a:cs typeface="Lucida Sans Unicode"/>
              </a:rPr>
              <a:t> </a:t>
            </a:r>
            <a:r>
              <a:rPr sz="1450" dirty="0">
                <a:solidFill>
                  <a:srgbClr val="759C82"/>
                </a:solidFill>
                <a:latin typeface="Lucida Sans Unicode"/>
                <a:cs typeface="Lucida Sans Unicode"/>
              </a:rPr>
              <a:t>"</a:t>
            </a:r>
            <a:r>
              <a:rPr sz="1450" dirty="0">
                <a:solidFill>
                  <a:srgbClr val="A3A3A3"/>
                </a:solidFill>
                <a:latin typeface="Lucida Sans Unicode"/>
                <a:cs typeface="Lucida Sans Unicode"/>
              </a:rPr>
              <a:t>p"</a:t>
            </a:r>
            <a:r>
              <a:rPr sz="1450" dirty="0">
                <a:solidFill>
                  <a:srgbClr val="3B3B3B"/>
                </a:solidFill>
                <a:latin typeface="Lucida Sans Unicode"/>
                <a:cs typeface="Lucida Sans Unicode"/>
              </a:rPr>
              <a:t>,</a:t>
            </a:r>
            <a:r>
              <a:rPr sz="1450" spc="475" dirty="0">
                <a:solidFill>
                  <a:srgbClr val="3B3B3B"/>
                </a:solidFill>
                <a:latin typeface="Lucida Sans Unicode"/>
                <a:cs typeface="Lucida Sans Unicode"/>
              </a:rPr>
              <a:t> </a:t>
            </a:r>
            <a:r>
              <a:rPr sz="1450" spc="-20" dirty="0">
                <a:solidFill>
                  <a:srgbClr val="444444"/>
                </a:solidFill>
                <a:latin typeface="Lucida Sans Unicode"/>
                <a:cs typeface="Lucida Sans Unicode"/>
              </a:rPr>
              <a:t>{"</a:t>
            </a:r>
            <a:r>
              <a:rPr sz="1450" spc="-85" dirty="0">
                <a:solidFill>
                  <a:srgbClr val="444444"/>
                </a:solidFill>
                <a:latin typeface="Lucida Sans Unicode"/>
                <a:cs typeface="Lucida Sans Unicode"/>
              </a:rPr>
              <a:t> </a:t>
            </a:r>
            <a:r>
              <a:rPr sz="1450" spc="-35" dirty="0">
                <a:solidFill>
                  <a:srgbClr val="608766"/>
                </a:solidFill>
                <a:latin typeface="Lucida Sans Unicode"/>
                <a:cs typeface="Lucida Sans Unicode"/>
              </a:rPr>
              <a:t>Pt</a:t>
            </a:r>
            <a:r>
              <a:rPr sz="1450" spc="-295" dirty="0">
                <a:solidFill>
                  <a:srgbClr val="608766"/>
                </a:solidFill>
                <a:latin typeface="Lucida Sans Unicode"/>
                <a:cs typeface="Lucida Sans Unicode"/>
              </a:rPr>
              <a:t> </a:t>
            </a:r>
            <a:r>
              <a:rPr sz="1450" spc="-45" dirty="0">
                <a:solidFill>
                  <a:srgbClr val="A0A0A0"/>
                </a:solidFill>
                <a:latin typeface="Lucida Sans Unicode"/>
                <a:cs typeface="Lucida Sans Unicode"/>
              </a:rPr>
              <a:t>ass"</a:t>
            </a:r>
            <a:r>
              <a:rPr sz="1450" spc="-200" dirty="0">
                <a:solidFill>
                  <a:srgbClr val="A0A0A0"/>
                </a:solidFill>
                <a:latin typeface="Lucida Sans Unicode"/>
                <a:cs typeface="Lucida Sans Unicode"/>
              </a:rPr>
              <a:t> </a:t>
            </a:r>
            <a:r>
              <a:rPr sz="1450" spc="-50" dirty="0">
                <a:solidFill>
                  <a:srgbClr val="2A2A2A"/>
                </a:solidFill>
                <a:latin typeface="Lucida Sans Unicode"/>
                <a:cs typeface="Lucida Sans Unicode"/>
              </a:rPr>
              <a:t>:</a:t>
            </a:r>
            <a:r>
              <a:rPr sz="1450" dirty="0">
                <a:solidFill>
                  <a:srgbClr val="2A2A2A"/>
                </a:solidFill>
                <a:latin typeface="Lucida Sans Unicode"/>
                <a:cs typeface="Lucida Sans Unicode"/>
              </a:rPr>
              <a:t>	</a:t>
            </a:r>
            <a:r>
              <a:rPr sz="1450" spc="-110" dirty="0">
                <a:solidFill>
                  <a:srgbClr val="9A9A9A"/>
                </a:solidFill>
                <a:latin typeface="Lucida Sans Unicode"/>
                <a:cs typeface="Lucida Sans Unicode"/>
              </a:rPr>
              <a:t>"Hzt</a:t>
            </a:r>
            <a:r>
              <a:rPr sz="1450" spc="-30" dirty="0">
                <a:solidFill>
                  <a:srgbClr val="9A9A9A"/>
                </a:solidFill>
                <a:latin typeface="Lucida Sans Unicode"/>
                <a:cs typeface="Lucida Sans Unicode"/>
              </a:rPr>
              <a:t> </a:t>
            </a:r>
            <a:r>
              <a:rPr sz="1450" spc="75" dirty="0">
                <a:solidFill>
                  <a:srgbClr val="4F7C6B"/>
                </a:solidFill>
                <a:latin typeface="Lucida Sans Unicode"/>
                <a:cs typeface="Lucida Sans Unicode"/>
              </a:rPr>
              <a:t>JPv"</a:t>
            </a:r>
            <a:r>
              <a:rPr sz="1450" spc="75" dirty="0">
                <a:solidFill>
                  <a:srgbClr val="2F2F2F"/>
                </a:solidFill>
                <a:latin typeface="Lucida Sans Unicode"/>
                <a:cs typeface="Lucida Sans Unicode"/>
              </a:rPr>
              <a:t>}</a:t>
            </a:r>
            <a:r>
              <a:rPr sz="1450" spc="75" dirty="0">
                <a:solidFill>
                  <a:srgbClr val="414141"/>
                </a:solidFill>
                <a:latin typeface="Lucida Sans Unicode"/>
                <a:cs typeface="Lucida Sans Unicode"/>
              </a:rPr>
              <a:t>)</a:t>
            </a:r>
            <a:endParaRPr sz="1450">
              <a:latin typeface="Lucida Sans Unicode"/>
              <a:cs typeface="Lucida Sans Unicode"/>
            </a:endParaRPr>
          </a:p>
          <a:p>
            <a:pPr marL="406400">
              <a:lnSpc>
                <a:spcPts val="1420"/>
              </a:lnSpc>
            </a:pPr>
            <a:r>
              <a:rPr sz="1400" spc="-110" dirty="0">
                <a:solidFill>
                  <a:srgbClr val="A5A5A5"/>
                </a:solidFill>
                <a:latin typeface="Consolas"/>
                <a:cs typeface="Consolas"/>
              </a:rPr>
              <a:t>for</a:t>
            </a:r>
            <a:r>
              <a:rPr sz="1400" spc="-85" dirty="0">
                <a:solidFill>
                  <a:srgbClr val="A5A5A5"/>
                </a:solidFill>
                <a:latin typeface="Consolas"/>
                <a:cs typeface="Consolas"/>
              </a:rPr>
              <a:t> </a:t>
            </a:r>
            <a:r>
              <a:rPr sz="1400" spc="-30" dirty="0">
                <a:solidFill>
                  <a:srgbClr val="1A1A1A"/>
                </a:solidFill>
                <a:latin typeface="Consolas"/>
                <a:cs typeface="Consolas"/>
              </a:rPr>
              <a:t>city</a:t>
            </a:r>
            <a:r>
              <a:rPr sz="1400" spc="-165" dirty="0">
                <a:solidFill>
                  <a:srgbClr val="1A1A1A"/>
                </a:solidFill>
                <a:latin typeface="Consolas"/>
                <a:cs typeface="Consolas"/>
              </a:rPr>
              <a:t> </a:t>
            </a:r>
            <a:r>
              <a:rPr sz="1400" dirty="0">
                <a:solidFill>
                  <a:srgbClr val="505050"/>
                </a:solidFill>
                <a:latin typeface="Consolas"/>
                <a:cs typeface="Consolas"/>
              </a:rPr>
              <a:t>in</a:t>
            </a:r>
            <a:r>
              <a:rPr sz="1400" spc="-195" dirty="0">
                <a:solidFill>
                  <a:srgbClr val="505050"/>
                </a:solidFill>
                <a:latin typeface="Consolas"/>
                <a:cs typeface="Consolas"/>
              </a:rPr>
              <a:t> </a:t>
            </a:r>
            <a:r>
              <a:rPr sz="1400" spc="-50" dirty="0">
                <a:solidFill>
                  <a:srgbClr val="414141"/>
                </a:solidFill>
                <a:latin typeface="Consolas"/>
                <a:cs typeface="Consolas"/>
              </a:rPr>
              <a:t>city</a:t>
            </a:r>
            <a:r>
              <a:rPr sz="1400" spc="-75" dirty="0">
                <a:solidFill>
                  <a:srgbClr val="414141"/>
                </a:solidFill>
                <a:latin typeface="Consolas"/>
                <a:cs typeface="Consolas"/>
              </a:rPr>
              <a:t> </a:t>
            </a:r>
            <a:r>
              <a:rPr sz="1400" spc="-10" dirty="0">
                <a:solidFill>
                  <a:srgbClr val="212121"/>
                </a:solidFill>
                <a:latin typeface="Consolas"/>
                <a:cs typeface="Consolas"/>
              </a:rPr>
              <a:t>elements:</a:t>
            </a:r>
            <a:endParaRPr sz="1400">
              <a:latin typeface="Consolas"/>
              <a:cs typeface="Consolas"/>
            </a:endParaRPr>
          </a:p>
          <a:p>
            <a:pPr marL="754380">
              <a:lnSpc>
                <a:spcPts val="1639"/>
              </a:lnSpc>
            </a:pPr>
            <a:r>
              <a:rPr sz="1500" spc="-55" dirty="0">
                <a:solidFill>
                  <a:srgbClr val="1C1C1C"/>
                </a:solidFill>
                <a:latin typeface="Lucida Sans Unicode"/>
                <a:cs typeface="Lucida Sans Unicode"/>
              </a:rPr>
              <a:t>C1ties.</a:t>
            </a:r>
            <a:r>
              <a:rPr sz="1500" spc="-204" dirty="0">
                <a:solidFill>
                  <a:srgbClr val="1C1C1C"/>
                </a:solidFill>
                <a:latin typeface="Lucida Sans Unicode"/>
                <a:cs typeface="Lucida Sans Unicode"/>
              </a:rPr>
              <a:t> </a:t>
            </a:r>
            <a:r>
              <a:rPr sz="1500" spc="-114" dirty="0">
                <a:solidFill>
                  <a:srgbClr val="1F1F1F"/>
                </a:solidFill>
                <a:latin typeface="Lucida Sans Unicode"/>
                <a:cs typeface="Lucida Sans Unicode"/>
              </a:rPr>
              <a:t>append(c1ty.</a:t>
            </a:r>
            <a:r>
              <a:rPr sz="1500" spc="-30" dirty="0">
                <a:solidFill>
                  <a:srgbClr val="1F1F1F"/>
                </a:solidFill>
                <a:latin typeface="Lucida Sans Unicode"/>
                <a:cs typeface="Lucida Sans Unicode"/>
              </a:rPr>
              <a:t> </a:t>
            </a:r>
            <a:r>
              <a:rPr sz="1500" spc="-20" dirty="0">
                <a:solidFill>
                  <a:srgbClr val="232323"/>
                </a:solidFill>
                <a:latin typeface="Lucida Sans Unicode"/>
                <a:cs typeface="Lucida Sans Unicode"/>
              </a:rPr>
              <a:t>text</a:t>
            </a:r>
            <a:r>
              <a:rPr sz="1500" spc="-20" dirty="0">
                <a:solidFill>
                  <a:srgbClr val="8C8C8C"/>
                </a:solidFill>
                <a:latin typeface="Lucida Sans Unicode"/>
                <a:cs typeface="Lucida Sans Unicode"/>
              </a:rPr>
              <a:t>)</a:t>
            </a:r>
            <a:endParaRPr sz="1500">
              <a:latin typeface="Lucida Sans Unicode"/>
              <a:cs typeface="Lucida Sans Unicode"/>
            </a:endParaRPr>
          </a:p>
          <a:p>
            <a:pPr marL="399415">
              <a:lnSpc>
                <a:spcPts val="1575"/>
              </a:lnSpc>
              <a:spcBef>
                <a:spcPts val="985"/>
              </a:spcBef>
              <a:tabLst>
                <a:tab pos="1305560" algn="l"/>
              </a:tabLst>
            </a:pPr>
            <a:r>
              <a:rPr sz="1450" i="1" dirty="0">
                <a:solidFill>
                  <a:srgbClr val="6E9093"/>
                </a:solidFill>
                <a:latin typeface="Calibri"/>
                <a:cs typeface="Calibri"/>
              </a:rPr>
              <a:t>#</a:t>
            </a:r>
            <a:r>
              <a:rPr sz="1450" i="1" spc="330" dirty="0">
                <a:solidFill>
                  <a:srgbClr val="6E9093"/>
                </a:solidFill>
                <a:latin typeface="Calibri"/>
                <a:cs typeface="Calibri"/>
              </a:rPr>
              <a:t> </a:t>
            </a:r>
            <a:r>
              <a:rPr sz="1450" i="1" spc="-30" dirty="0">
                <a:solidFill>
                  <a:srgbClr val="5D5D5D"/>
                </a:solidFill>
                <a:latin typeface="Calibri"/>
                <a:cs typeface="Calibri"/>
              </a:rPr>
              <a:t>Ex</a:t>
            </a:r>
            <a:r>
              <a:rPr sz="1450" i="1" spc="-95" dirty="0">
                <a:solidFill>
                  <a:srgbClr val="5D5D5D"/>
                </a:solidFill>
                <a:latin typeface="Calibri"/>
                <a:cs typeface="Calibri"/>
              </a:rPr>
              <a:t> </a:t>
            </a:r>
            <a:r>
              <a:rPr sz="1450" i="1" spc="-10" dirty="0">
                <a:solidFill>
                  <a:srgbClr val="919191"/>
                </a:solidFill>
                <a:latin typeface="Calibri"/>
                <a:cs typeface="Calibri"/>
              </a:rPr>
              <a:t>t</a:t>
            </a:r>
            <a:r>
              <a:rPr sz="1450" i="1" spc="-110" dirty="0">
                <a:solidFill>
                  <a:srgbClr val="919191"/>
                </a:solidFill>
                <a:latin typeface="Calibri"/>
                <a:cs typeface="Calibri"/>
              </a:rPr>
              <a:t> </a:t>
            </a:r>
            <a:r>
              <a:rPr sz="1450" i="1" dirty="0">
                <a:solidFill>
                  <a:srgbClr val="979797"/>
                </a:solidFill>
                <a:latin typeface="Calibri"/>
                <a:cs typeface="Calibri"/>
              </a:rPr>
              <a:t>i</a:t>
            </a:r>
            <a:r>
              <a:rPr sz="1450" i="1" spc="-15" dirty="0">
                <a:solidFill>
                  <a:srgbClr val="979797"/>
                </a:solidFill>
                <a:latin typeface="Calibri"/>
                <a:cs typeface="Calibri"/>
              </a:rPr>
              <a:t> </a:t>
            </a:r>
            <a:r>
              <a:rPr sz="1450" i="1" spc="-25" dirty="0">
                <a:solidFill>
                  <a:srgbClr val="777777"/>
                </a:solidFill>
                <a:latin typeface="Calibri"/>
                <a:cs typeface="Calibri"/>
              </a:rPr>
              <a:t>aci</a:t>
            </a:r>
            <a:r>
              <a:rPr sz="1450" i="1" dirty="0">
                <a:solidFill>
                  <a:srgbClr val="777777"/>
                </a:solidFill>
                <a:latin typeface="Calibri"/>
                <a:cs typeface="Calibri"/>
              </a:rPr>
              <a:t>	</a:t>
            </a:r>
            <a:r>
              <a:rPr sz="1450" i="1" spc="-85" dirty="0">
                <a:solidFill>
                  <a:srgbClr val="A1A1A1"/>
                </a:solidFill>
                <a:latin typeface="Calibri"/>
                <a:cs typeface="Calibri"/>
              </a:rPr>
              <a:t>da</a:t>
            </a:r>
            <a:r>
              <a:rPr sz="1450" i="1" spc="-135" dirty="0">
                <a:solidFill>
                  <a:srgbClr val="A1A1A1"/>
                </a:solidFill>
                <a:latin typeface="Calibri"/>
                <a:cs typeface="Calibri"/>
              </a:rPr>
              <a:t> </a:t>
            </a:r>
            <a:r>
              <a:rPr sz="1450" i="1" spc="25" dirty="0">
                <a:solidFill>
                  <a:srgbClr val="A8A8A8"/>
                </a:solidFill>
                <a:latin typeface="Calibri"/>
                <a:cs typeface="Calibri"/>
              </a:rPr>
              <a:t>tes</a:t>
            </a:r>
            <a:endParaRPr sz="1450">
              <a:latin typeface="Calibri"/>
              <a:cs typeface="Calibri"/>
            </a:endParaRPr>
          </a:p>
          <a:p>
            <a:pPr marL="391160">
              <a:lnSpc>
                <a:spcPts val="1520"/>
              </a:lnSpc>
            </a:pPr>
            <a:r>
              <a:rPr sz="1500" spc="-95" dirty="0">
                <a:solidFill>
                  <a:srgbClr val="151515"/>
                </a:solidFill>
                <a:latin typeface="Lucida Sans Unicode"/>
                <a:cs typeface="Lucida Sans Unicode"/>
              </a:rPr>
              <a:t>dătRS</a:t>
            </a:r>
            <a:r>
              <a:rPr sz="1500" spc="305" dirty="0">
                <a:solidFill>
                  <a:srgbClr val="151515"/>
                </a:solidFill>
                <a:latin typeface="Lucida Sans Unicode"/>
                <a:cs typeface="Lucida Sans Unicode"/>
              </a:rPr>
              <a:t> </a:t>
            </a:r>
            <a:r>
              <a:rPr sz="1500" spc="-135" dirty="0">
                <a:solidFill>
                  <a:srgbClr val="262626"/>
                </a:solidFill>
                <a:latin typeface="Lucida Sans Unicode"/>
                <a:cs typeface="Lucida Sans Unicode"/>
              </a:rPr>
              <a:t>R1enRnts</a:t>
            </a:r>
            <a:r>
              <a:rPr sz="1500" spc="265" dirty="0">
                <a:solidFill>
                  <a:srgbClr val="262626"/>
                </a:solidFill>
                <a:latin typeface="Lucida Sans Unicode"/>
                <a:cs typeface="Lucida Sans Unicode"/>
              </a:rPr>
              <a:t> </a:t>
            </a:r>
            <a:r>
              <a:rPr sz="1500" spc="-265" dirty="0">
                <a:solidFill>
                  <a:srgbClr val="595959"/>
                </a:solidFill>
                <a:latin typeface="Lucida Sans Unicode"/>
                <a:cs typeface="Lucida Sans Unicode"/>
              </a:rPr>
              <a:t>=</a:t>
            </a:r>
            <a:r>
              <a:rPr sz="1500" spc="180" dirty="0">
                <a:solidFill>
                  <a:srgbClr val="595959"/>
                </a:solidFill>
                <a:latin typeface="Lucida Sans Unicode"/>
                <a:cs typeface="Lucida Sans Unicode"/>
              </a:rPr>
              <a:t> </a:t>
            </a:r>
            <a:r>
              <a:rPr sz="1500" spc="-130" dirty="0">
                <a:solidFill>
                  <a:srgbClr val="1C1C1C"/>
                </a:solidFill>
                <a:latin typeface="Lucida Sans Unicode"/>
                <a:cs typeface="Lucida Sans Unicode"/>
              </a:rPr>
              <a:t>saup.</a:t>
            </a:r>
            <a:r>
              <a:rPr sz="1500" spc="-240" dirty="0">
                <a:solidFill>
                  <a:srgbClr val="1C1C1C"/>
                </a:solidFill>
                <a:latin typeface="Lucida Sans Unicode"/>
                <a:cs typeface="Lucida Sans Unicode"/>
              </a:rPr>
              <a:t> </a:t>
            </a:r>
            <a:r>
              <a:rPr sz="1500" dirty="0">
                <a:solidFill>
                  <a:srgbClr val="1A1A1A"/>
                </a:solidFill>
                <a:latin typeface="Lucida Sans Unicode"/>
                <a:cs typeface="Lucida Sans Unicode"/>
              </a:rPr>
              <a:t>fînd</a:t>
            </a:r>
            <a:r>
              <a:rPr sz="1500" spc="204" dirty="0">
                <a:solidFill>
                  <a:srgbClr val="1A1A1A"/>
                </a:solidFill>
                <a:latin typeface="Lucida Sans Unicode"/>
                <a:cs typeface="Lucida Sans Unicode"/>
              </a:rPr>
              <a:t> </a:t>
            </a:r>
            <a:r>
              <a:rPr sz="1500" dirty="0">
                <a:solidFill>
                  <a:srgbClr val="313131"/>
                </a:solidFill>
                <a:latin typeface="Lucida Sans Unicode"/>
                <a:cs typeface="Lucida Sans Unicode"/>
              </a:rPr>
              <a:t>aLî(</a:t>
            </a:r>
            <a:r>
              <a:rPr sz="1500" spc="-135" dirty="0">
                <a:solidFill>
                  <a:srgbClr val="313131"/>
                </a:solidFill>
                <a:latin typeface="Lucida Sans Unicode"/>
                <a:cs typeface="Lucida Sans Unicode"/>
              </a:rPr>
              <a:t> </a:t>
            </a:r>
            <a:r>
              <a:rPr sz="1500" dirty="0">
                <a:solidFill>
                  <a:srgbClr val="93B88C"/>
                </a:solidFill>
                <a:latin typeface="Lucida Sans Unicode"/>
                <a:cs typeface="Lucida Sans Unicode"/>
              </a:rPr>
              <a:t>"p"</a:t>
            </a:r>
            <a:r>
              <a:rPr sz="1500" dirty="0">
                <a:solidFill>
                  <a:srgbClr val="797979"/>
                </a:solidFill>
                <a:latin typeface="Lucida Sans Unicode"/>
                <a:cs typeface="Lucida Sans Unicode"/>
              </a:rPr>
              <a:t>,</a:t>
            </a:r>
            <a:r>
              <a:rPr sz="1500" spc="320" dirty="0">
                <a:solidFill>
                  <a:srgbClr val="797979"/>
                </a:solidFill>
                <a:latin typeface="Lucida Sans Unicode"/>
                <a:cs typeface="Lucida Sans Unicode"/>
              </a:rPr>
              <a:t> </a:t>
            </a:r>
            <a:r>
              <a:rPr sz="1500" dirty="0">
                <a:solidFill>
                  <a:srgbClr val="3D3D3D"/>
                </a:solidFill>
                <a:latin typeface="Lucida Sans Unicode"/>
                <a:cs typeface="Lucida Sans Unicode"/>
              </a:rPr>
              <a:t>{</a:t>
            </a:r>
            <a:r>
              <a:rPr sz="1500" dirty="0">
                <a:solidFill>
                  <a:srgbClr val="545454"/>
                </a:solidFill>
                <a:latin typeface="Lucida Sans Unicode"/>
                <a:cs typeface="Lucida Sans Unicode"/>
              </a:rPr>
              <a:t>"c\ass</a:t>
            </a:r>
            <a:r>
              <a:rPr sz="1500" dirty="0">
                <a:solidFill>
                  <a:srgbClr val="839E8C"/>
                </a:solidFill>
                <a:latin typeface="Lucida Sans Unicode"/>
                <a:cs typeface="Lucida Sans Unicode"/>
              </a:rPr>
              <a:t>"</a:t>
            </a:r>
            <a:r>
              <a:rPr sz="1500" dirty="0">
                <a:solidFill>
                  <a:srgbClr val="8E8E8E"/>
                </a:solidFill>
                <a:latin typeface="Lucida Sans Unicode"/>
                <a:cs typeface="Lucida Sans Unicode"/>
              </a:rPr>
              <a:t>:</a:t>
            </a:r>
            <a:r>
              <a:rPr sz="1500" spc="484" dirty="0">
                <a:solidFill>
                  <a:srgbClr val="8E8E8E"/>
                </a:solidFill>
                <a:latin typeface="Lucida Sans Unicode"/>
                <a:cs typeface="Lucida Sans Unicode"/>
              </a:rPr>
              <a:t> </a:t>
            </a:r>
            <a:r>
              <a:rPr sz="1500" dirty="0">
                <a:solidFill>
                  <a:srgbClr val="80A383"/>
                </a:solidFill>
                <a:latin typeface="Lucida Sans Unicode"/>
                <a:cs typeface="Lucida Sans Unicode"/>
              </a:rPr>
              <a:t>"</a:t>
            </a:r>
            <a:r>
              <a:rPr sz="1500" spc="290" dirty="0">
                <a:solidFill>
                  <a:srgbClr val="80A383"/>
                </a:solidFill>
                <a:latin typeface="Lucida Sans Unicode"/>
                <a:cs typeface="Lucida Sans Unicode"/>
              </a:rPr>
              <a:t> </a:t>
            </a:r>
            <a:r>
              <a:rPr sz="1500" spc="-10" dirty="0">
                <a:solidFill>
                  <a:srgbClr val="343434"/>
                </a:solidFill>
                <a:latin typeface="Lucida Sans Unicode"/>
                <a:cs typeface="Lucida Sans Unicode"/>
              </a:rPr>
              <a:t>2fîsDsF"})</a:t>
            </a:r>
            <a:endParaRPr sz="1500">
              <a:latin typeface="Lucida Sans Unicode"/>
              <a:cs typeface="Lucida Sans Unicode"/>
            </a:endParaRPr>
          </a:p>
          <a:p>
            <a:pPr marL="406400">
              <a:lnSpc>
                <a:spcPts val="1405"/>
              </a:lnSpc>
            </a:pPr>
            <a:r>
              <a:rPr sz="1400" spc="-100" dirty="0">
                <a:solidFill>
                  <a:srgbClr val="937595"/>
                </a:solidFill>
                <a:latin typeface="Consolas"/>
                <a:cs typeface="Consolas"/>
              </a:rPr>
              <a:t>for</a:t>
            </a:r>
            <a:r>
              <a:rPr sz="1400" spc="-90" dirty="0">
                <a:solidFill>
                  <a:srgbClr val="937595"/>
                </a:solidFill>
                <a:latin typeface="Consolas"/>
                <a:cs typeface="Consolas"/>
              </a:rPr>
              <a:t> </a:t>
            </a:r>
            <a:r>
              <a:rPr sz="1400" spc="-45" dirty="0">
                <a:solidFill>
                  <a:srgbClr val="1F1F1F"/>
                </a:solidFill>
                <a:latin typeface="Consolas"/>
                <a:cs typeface="Consolas"/>
              </a:rPr>
              <a:t>date</a:t>
            </a:r>
            <a:r>
              <a:rPr sz="1400" spc="-120" dirty="0">
                <a:solidFill>
                  <a:srgbClr val="1F1F1F"/>
                </a:solidFill>
                <a:latin typeface="Consolas"/>
                <a:cs typeface="Consolas"/>
              </a:rPr>
              <a:t> </a:t>
            </a:r>
            <a:r>
              <a:rPr sz="1400" spc="-10" dirty="0">
                <a:solidFill>
                  <a:srgbClr val="9E93A8"/>
                </a:solidFill>
                <a:latin typeface="Consolas"/>
                <a:cs typeface="Consolas"/>
              </a:rPr>
              <a:t>in</a:t>
            </a:r>
            <a:r>
              <a:rPr sz="1400" spc="-185" dirty="0">
                <a:solidFill>
                  <a:srgbClr val="9E93A8"/>
                </a:solidFill>
                <a:latin typeface="Consolas"/>
                <a:cs typeface="Consolas"/>
              </a:rPr>
              <a:t> </a:t>
            </a:r>
            <a:r>
              <a:rPr sz="1400" spc="-10" dirty="0">
                <a:solidFill>
                  <a:srgbClr val="212121"/>
                </a:solidFill>
                <a:latin typeface="Consolas"/>
                <a:cs typeface="Consolas"/>
              </a:rPr>
              <a:t>dates_elRments:</a:t>
            </a:r>
            <a:endParaRPr sz="1400">
              <a:latin typeface="Consolas"/>
              <a:cs typeface="Consolas"/>
            </a:endParaRPr>
          </a:p>
          <a:p>
            <a:pPr marL="746125">
              <a:lnSpc>
                <a:spcPts val="1525"/>
              </a:lnSpc>
            </a:pPr>
            <a:r>
              <a:rPr sz="1500" spc="-80" dirty="0">
                <a:solidFill>
                  <a:srgbClr val="2D2D2D"/>
                </a:solidFill>
                <a:latin typeface="Lucida Sans Unicode"/>
                <a:cs typeface="Lucida Sans Unicode"/>
              </a:rPr>
              <a:t>Dates.</a:t>
            </a:r>
            <a:r>
              <a:rPr sz="1500" spc="-215" dirty="0">
                <a:solidFill>
                  <a:srgbClr val="2D2D2D"/>
                </a:solidFill>
                <a:latin typeface="Lucida Sans Unicode"/>
                <a:cs typeface="Lucida Sans Unicode"/>
              </a:rPr>
              <a:t> </a:t>
            </a:r>
            <a:r>
              <a:rPr sz="1500" spc="-160" dirty="0">
                <a:solidFill>
                  <a:srgbClr val="232323"/>
                </a:solidFill>
                <a:latin typeface="Lucida Sans Unicode"/>
                <a:cs typeface="Lucida Sans Unicode"/>
              </a:rPr>
              <a:t>append(dătl2.</a:t>
            </a:r>
            <a:r>
              <a:rPr sz="1500" spc="-5" dirty="0">
                <a:solidFill>
                  <a:srgbClr val="232323"/>
                </a:solidFill>
                <a:latin typeface="Lucida Sans Unicode"/>
                <a:cs typeface="Lucida Sans Unicode"/>
              </a:rPr>
              <a:t> </a:t>
            </a:r>
            <a:r>
              <a:rPr sz="1500" spc="-10" dirty="0">
                <a:solidFill>
                  <a:srgbClr val="2B2B2B"/>
                </a:solidFill>
                <a:latin typeface="Lucida Sans Unicode"/>
                <a:cs typeface="Lucida Sans Unicode"/>
              </a:rPr>
              <a:t>tgxt)</a:t>
            </a:r>
            <a:endParaRPr sz="1500">
              <a:latin typeface="Lucida Sans Unicode"/>
              <a:cs typeface="Lucida Sans Unicode"/>
            </a:endParaRPr>
          </a:p>
          <a:p>
            <a:pPr marL="400050">
              <a:lnSpc>
                <a:spcPts val="1560"/>
              </a:lnSpc>
              <a:tabLst>
                <a:tab pos="2411730" algn="l"/>
              </a:tabLst>
            </a:pPr>
            <a:r>
              <a:rPr sz="1400" spc="-85" dirty="0">
                <a:solidFill>
                  <a:srgbClr val="1F1F1F"/>
                </a:solidFill>
                <a:latin typeface="Lucida Sans Unicode"/>
                <a:cs typeface="Lucida Sans Unicode"/>
              </a:rPr>
              <a:t>ActuaT</a:t>
            </a:r>
            <a:r>
              <a:rPr sz="1400" spc="195" dirty="0">
                <a:solidFill>
                  <a:srgbClr val="1F1F1F"/>
                </a:solidFill>
                <a:latin typeface="Lucida Sans Unicode"/>
                <a:cs typeface="Lucida Sans Unicode"/>
              </a:rPr>
              <a:t> </a:t>
            </a:r>
            <a:r>
              <a:rPr sz="1400" spc="-75" dirty="0">
                <a:solidFill>
                  <a:srgbClr val="1A1A1A"/>
                </a:solidFill>
                <a:latin typeface="Lucida Sans Unicode"/>
                <a:cs typeface="Lucida Sans Unicode"/>
              </a:rPr>
              <a:t>DatR8</a:t>
            </a:r>
            <a:r>
              <a:rPr sz="1400" spc="150" dirty="0">
                <a:solidFill>
                  <a:srgbClr val="1A1A1A"/>
                </a:solidFill>
                <a:latin typeface="Lucida Sans Unicode"/>
                <a:cs typeface="Lucida Sans Unicode"/>
              </a:rPr>
              <a:t> </a:t>
            </a:r>
            <a:r>
              <a:rPr sz="1400" dirty="0">
                <a:solidFill>
                  <a:srgbClr val="626262"/>
                </a:solidFill>
                <a:latin typeface="Lucida Sans Unicode"/>
                <a:cs typeface="Lucida Sans Unicode"/>
              </a:rPr>
              <a:t>-</a:t>
            </a:r>
            <a:r>
              <a:rPr sz="1400" spc="50" dirty="0">
                <a:solidFill>
                  <a:srgbClr val="626262"/>
                </a:solidFill>
                <a:latin typeface="Lucida Sans Unicode"/>
                <a:cs typeface="Lucida Sans Unicode"/>
              </a:rPr>
              <a:t> </a:t>
            </a:r>
            <a:r>
              <a:rPr sz="1400" spc="-10" dirty="0">
                <a:solidFill>
                  <a:srgbClr val="1C1C1C"/>
                </a:solidFill>
                <a:latin typeface="Lucida Sans Unicode"/>
                <a:cs typeface="Lucida Sans Unicode"/>
              </a:rPr>
              <a:t>Oăte5</a:t>
            </a:r>
            <a:r>
              <a:rPr sz="1400" spc="-10" dirty="0">
                <a:solidFill>
                  <a:srgbClr val="494949"/>
                </a:solidFill>
                <a:latin typeface="Lucida Sans Unicode"/>
                <a:cs typeface="Lucida Sans Unicode"/>
              </a:rPr>
              <a:t>[</a:t>
            </a:r>
            <a:r>
              <a:rPr sz="1400" dirty="0">
                <a:solidFill>
                  <a:srgbClr val="494949"/>
                </a:solidFill>
                <a:latin typeface="Lucida Sans Unicode"/>
                <a:cs typeface="Lucida Sans Unicode"/>
              </a:rPr>
              <a:t>	</a:t>
            </a:r>
            <a:r>
              <a:rPr sz="1400" spc="-20" dirty="0">
                <a:solidFill>
                  <a:srgbClr val="2F2F2F"/>
                </a:solidFill>
                <a:latin typeface="Lucida Sans Unicode"/>
                <a:cs typeface="Lucida Sans Unicode"/>
              </a:rPr>
              <a:t>:</a:t>
            </a:r>
            <a:r>
              <a:rPr sz="1400" spc="-165" dirty="0">
                <a:solidFill>
                  <a:srgbClr val="2F2F2F"/>
                </a:solidFill>
                <a:latin typeface="Lucida Sans Unicode"/>
                <a:cs typeface="Lucida Sans Unicode"/>
              </a:rPr>
              <a:t> </a:t>
            </a:r>
            <a:r>
              <a:rPr sz="1400" spc="-20" dirty="0">
                <a:solidFill>
                  <a:srgbClr val="181818"/>
                </a:solidFill>
                <a:latin typeface="Lucida Sans Unicode"/>
                <a:cs typeface="Lucida Sans Unicode"/>
              </a:rPr>
              <a:t>:</a:t>
            </a:r>
            <a:r>
              <a:rPr sz="1400" spc="-300" dirty="0">
                <a:solidFill>
                  <a:srgbClr val="181818"/>
                </a:solidFill>
                <a:latin typeface="Lucida Sans Unicode"/>
                <a:cs typeface="Lucida Sans Unicode"/>
              </a:rPr>
              <a:t> </a:t>
            </a:r>
            <a:r>
              <a:rPr sz="1400" spc="-150" dirty="0">
                <a:solidFill>
                  <a:srgbClr val="BDA889"/>
                </a:solidFill>
                <a:latin typeface="Lucida Sans Unicode"/>
                <a:cs typeface="Lucida Sans Unicode"/>
              </a:rPr>
              <a:t>2</a:t>
            </a:r>
            <a:r>
              <a:rPr sz="1400" spc="-265" dirty="0">
                <a:solidFill>
                  <a:srgbClr val="BDA889"/>
                </a:solidFill>
                <a:latin typeface="Lucida Sans Unicode"/>
                <a:cs typeface="Lucida Sans Unicode"/>
              </a:rPr>
              <a:t> </a:t>
            </a:r>
            <a:r>
              <a:rPr sz="1400" spc="-50" dirty="0">
                <a:solidFill>
                  <a:srgbClr val="3F3F3F"/>
                </a:solidFill>
                <a:latin typeface="Lucida Sans Unicode"/>
                <a:cs typeface="Lucida Sans Unicode"/>
              </a:rPr>
              <a:t>]</a:t>
            </a:r>
            <a:endParaRPr sz="1400">
              <a:latin typeface="Lucida Sans Unicode"/>
              <a:cs typeface="Lucida Sans Unicode"/>
            </a:endParaRPr>
          </a:p>
          <a:p>
            <a:pPr marL="399415">
              <a:lnSpc>
                <a:spcPts val="1570"/>
              </a:lnSpc>
              <a:spcBef>
                <a:spcPts val="1180"/>
              </a:spcBef>
            </a:pPr>
            <a:r>
              <a:rPr sz="1400" i="1" dirty="0">
                <a:solidFill>
                  <a:srgbClr val="A8A8A8"/>
                </a:solidFill>
                <a:latin typeface="Calibri"/>
                <a:cs typeface="Calibri"/>
              </a:rPr>
              <a:t>#</a:t>
            </a:r>
            <a:r>
              <a:rPr sz="1400" i="1" spc="350" dirty="0">
                <a:solidFill>
                  <a:srgbClr val="A8A8A8"/>
                </a:solidFill>
                <a:latin typeface="Calibri"/>
                <a:cs typeface="Calibri"/>
              </a:rPr>
              <a:t> </a:t>
            </a:r>
            <a:r>
              <a:rPr sz="1400" i="1" dirty="0">
                <a:solidFill>
                  <a:srgbClr val="747474"/>
                </a:solidFill>
                <a:latin typeface="Calibri"/>
                <a:cs typeface="Calibri"/>
              </a:rPr>
              <a:t>Ex</a:t>
            </a:r>
            <a:r>
              <a:rPr sz="1400" i="1" spc="-70" dirty="0">
                <a:solidFill>
                  <a:srgbClr val="747474"/>
                </a:solidFill>
                <a:latin typeface="Calibri"/>
                <a:cs typeface="Calibri"/>
              </a:rPr>
              <a:t> </a:t>
            </a:r>
            <a:r>
              <a:rPr sz="1400" dirty="0">
                <a:solidFill>
                  <a:srgbClr val="AAAAAA"/>
                </a:solidFill>
                <a:latin typeface="Lucida Sans Unicode"/>
                <a:cs typeface="Lucida Sans Unicode"/>
              </a:rPr>
              <a:t>tra</a:t>
            </a:r>
            <a:r>
              <a:rPr sz="1400" spc="-315" dirty="0">
                <a:solidFill>
                  <a:srgbClr val="AAAAAA"/>
                </a:solidFill>
                <a:latin typeface="Lucida Sans Unicode"/>
                <a:cs typeface="Lucida Sans Unicode"/>
              </a:rPr>
              <a:t> </a:t>
            </a:r>
            <a:r>
              <a:rPr sz="1400" dirty="0">
                <a:solidFill>
                  <a:srgbClr val="A5A5A5"/>
                </a:solidFill>
                <a:latin typeface="Lucida Sans Unicode"/>
                <a:cs typeface="Lucida Sans Unicode"/>
              </a:rPr>
              <a:t>r</a:t>
            </a:r>
            <a:r>
              <a:rPr sz="1400" spc="-180" dirty="0">
                <a:solidFill>
                  <a:srgbClr val="A5A5A5"/>
                </a:solidFill>
                <a:latin typeface="Lucida Sans Unicode"/>
                <a:cs typeface="Lucida Sans Unicode"/>
              </a:rPr>
              <a:t> </a:t>
            </a:r>
            <a:r>
              <a:rPr sz="1400" dirty="0">
                <a:solidFill>
                  <a:srgbClr val="878787"/>
                </a:solidFill>
                <a:latin typeface="Lucida Sans Unicode"/>
                <a:cs typeface="Lucida Sans Unicode"/>
              </a:rPr>
              <a:t>t</a:t>
            </a:r>
            <a:r>
              <a:rPr sz="1400" spc="450" dirty="0">
                <a:solidFill>
                  <a:srgbClr val="878787"/>
                </a:solidFill>
                <a:latin typeface="Lucida Sans Unicode"/>
                <a:cs typeface="Lucida Sans Unicode"/>
              </a:rPr>
              <a:t> </a:t>
            </a:r>
            <a:r>
              <a:rPr sz="1400" i="1" spc="100" dirty="0">
                <a:solidFill>
                  <a:srgbClr val="707070"/>
                </a:solidFill>
                <a:latin typeface="Calibri"/>
                <a:cs typeface="Calibri"/>
              </a:rPr>
              <a:t>revîevs</a:t>
            </a:r>
            <a:endParaRPr sz="1400">
              <a:latin typeface="Calibri"/>
              <a:cs typeface="Calibri"/>
            </a:endParaRPr>
          </a:p>
          <a:p>
            <a:pPr marL="405765">
              <a:lnSpc>
                <a:spcPts val="1440"/>
              </a:lnSpc>
              <a:tabLst>
                <a:tab pos="4957445" algn="l"/>
              </a:tabLst>
            </a:pPr>
            <a:r>
              <a:rPr sz="1400" dirty="0">
                <a:solidFill>
                  <a:srgbClr val="181818"/>
                </a:solidFill>
                <a:latin typeface="Lucida Sans Unicode"/>
                <a:cs typeface="Lucida Sans Unicode"/>
              </a:rPr>
              <a:t>revieus</a:t>
            </a:r>
            <a:r>
              <a:rPr sz="1400" spc="305" dirty="0">
                <a:solidFill>
                  <a:srgbClr val="181818"/>
                </a:solidFill>
                <a:latin typeface="Lucida Sans Unicode"/>
                <a:cs typeface="Lucida Sans Unicode"/>
              </a:rPr>
              <a:t> </a:t>
            </a:r>
            <a:r>
              <a:rPr sz="1400" spc="-165" dirty="0">
                <a:solidFill>
                  <a:srgbClr val="232323"/>
                </a:solidFill>
                <a:latin typeface="Lucida Sans Unicode"/>
                <a:cs typeface="Lucida Sans Unicode"/>
              </a:rPr>
              <a:t>€iTements</a:t>
            </a:r>
            <a:r>
              <a:rPr sz="1400" spc="254" dirty="0">
                <a:solidFill>
                  <a:srgbClr val="232323"/>
                </a:solidFill>
                <a:latin typeface="Lucida Sans Unicode"/>
                <a:cs typeface="Lucida Sans Unicode"/>
              </a:rPr>
              <a:t> </a:t>
            </a:r>
            <a:r>
              <a:rPr sz="1400" spc="-315" dirty="0">
                <a:solidFill>
                  <a:srgbClr val="5B5B5B"/>
                </a:solidFill>
                <a:latin typeface="Lucida Sans Unicode"/>
                <a:cs typeface="Lucida Sans Unicode"/>
              </a:rPr>
              <a:t>=</a:t>
            </a:r>
            <a:r>
              <a:rPr sz="1400" spc="220" dirty="0">
                <a:solidFill>
                  <a:srgbClr val="5B5B5B"/>
                </a:solidFill>
                <a:latin typeface="Lucida Sans Unicode"/>
                <a:cs typeface="Lucida Sans Unicode"/>
              </a:rPr>
              <a:t> </a:t>
            </a:r>
            <a:r>
              <a:rPr sz="1400" spc="-155" dirty="0">
                <a:solidFill>
                  <a:srgbClr val="262626"/>
                </a:solidFill>
                <a:latin typeface="Lucida Sans Unicode"/>
                <a:cs typeface="Lucida Sans Unicode"/>
              </a:rPr>
              <a:t>soup</a:t>
            </a:r>
            <a:r>
              <a:rPr sz="1400" spc="-240" dirty="0">
                <a:solidFill>
                  <a:srgbClr val="262626"/>
                </a:solidFill>
                <a:latin typeface="Lucida Sans Unicode"/>
                <a:cs typeface="Lucida Sans Unicode"/>
              </a:rPr>
              <a:t> </a:t>
            </a:r>
            <a:r>
              <a:rPr sz="1400" spc="-10" dirty="0">
                <a:solidFill>
                  <a:srgbClr val="333333"/>
                </a:solidFill>
                <a:latin typeface="Lucida Sans Unicode"/>
                <a:cs typeface="Lucida Sans Unicode"/>
              </a:rPr>
              <a:t>.</a:t>
            </a:r>
            <a:r>
              <a:rPr sz="1400" spc="-170" dirty="0">
                <a:solidFill>
                  <a:srgbClr val="333333"/>
                </a:solidFill>
                <a:latin typeface="Lucida Sans Unicode"/>
                <a:cs typeface="Lucida Sans Unicode"/>
              </a:rPr>
              <a:t> </a:t>
            </a:r>
            <a:r>
              <a:rPr sz="1400" spc="-75" dirty="0">
                <a:solidFill>
                  <a:srgbClr val="1C1C1C"/>
                </a:solidFill>
                <a:latin typeface="Lucida Sans Unicode"/>
                <a:cs typeface="Lucida Sans Unicode"/>
              </a:rPr>
              <a:t>f1rid</a:t>
            </a:r>
            <a:r>
              <a:rPr sz="1400" spc="280" dirty="0">
                <a:solidFill>
                  <a:srgbClr val="1C1C1C"/>
                </a:solidFill>
                <a:latin typeface="Lucida Sans Unicode"/>
                <a:cs typeface="Lucida Sans Unicode"/>
              </a:rPr>
              <a:t> </a:t>
            </a:r>
            <a:r>
              <a:rPr sz="1400" spc="195" dirty="0">
                <a:solidFill>
                  <a:srgbClr val="363636"/>
                </a:solidFill>
                <a:latin typeface="Lucida Sans Unicode"/>
                <a:cs typeface="Lucida Sans Unicode"/>
              </a:rPr>
              <a:t>all{</a:t>
            </a:r>
            <a:r>
              <a:rPr sz="1400" spc="-280" dirty="0">
                <a:solidFill>
                  <a:srgbClr val="363636"/>
                </a:solidFill>
                <a:latin typeface="Lucida Sans Unicode"/>
                <a:cs typeface="Lucida Sans Unicode"/>
              </a:rPr>
              <a:t> </a:t>
            </a:r>
            <a:r>
              <a:rPr sz="1400" dirty="0">
                <a:solidFill>
                  <a:srgbClr val="899C7E"/>
                </a:solidFill>
                <a:latin typeface="Lucida Sans Unicode"/>
                <a:cs typeface="Lucida Sans Unicode"/>
              </a:rPr>
              <a:t>"</a:t>
            </a:r>
            <a:r>
              <a:rPr sz="1400" dirty="0">
                <a:solidFill>
                  <a:srgbClr val="365B33"/>
                </a:solidFill>
                <a:latin typeface="Lucida Sans Unicode"/>
                <a:cs typeface="Lucida Sans Unicode"/>
              </a:rPr>
              <a:t>d1v"</a:t>
            </a:r>
            <a:r>
              <a:rPr sz="1400" dirty="0">
                <a:solidFill>
                  <a:srgbClr val="242424"/>
                </a:solidFill>
                <a:latin typeface="Lucida Sans Unicode"/>
                <a:cs typeface="Lucida Sans Unicode"/>
              </a:rPr>
              <a:t>,</a:t>
            </a:r>
            <a:r>
              <a:rPr sz="1400" spc="459" dirty="0">
                <a:solidFill>
                  <a:srgbClr val="242424"/>
                </a:solidFill>
                <a:latin typeface="Lucida Sans Unicode"/>
                <a:cs typeface="Lucida Sans Unicode"/>
              </a:rPr>
              <a:t> </a:t>
            </a:r>
            <a:r>
              <a:rPr sz="1400" dirty="0">
                <a:solidFill>
                  <a:srgbClr val="424242"/>
                </a:solidFill>
                <a:latin typeface="Lucida Sans Unicode"/>
                <a:cs typeface="Lucida Sans Unicode"/>
              </a:rPr>
              <a:t>{</a:t>
            </a:r>
            <a:r>
              <a:rPr sz="1400" spc="-105" dirty="0">
                <a:solidFill>
                  <a:srgbClr val="424242"/>
                </a:solidFill>
                <a:latin typeface="Lucida Sans Unicode"/>
                <a:cs typeface="Lucida Sans Unicode"/>
              </a:rPr>
              <a:t> </a:t>
            </a:r>
            <a:r>
              <a:rPr sz="1400" dirty="0">
                <a:solidFill>
                  <a:srgbClr val="8CA18E"/>
                </a:solidFill>
                <a:latin typeface="Lucida Sans Unicode"/>
                <a:cs typeface="Lucida Sans Unicode"/>
              </a:rPr>
              <a:t>"</a:t>
            </a:r>
            <a:r>
              <a:rPr sz="1400" dirty="0">
                <a:solidFill>
                  <a:srgbClr val="749577"/>
                </a:solidFill>
                <a:latin typeface="Lucida Sans Unicode"/>
                <a:cs typeface="Lucida Sans Unicode"/>
              </a:rPr>
              <a:t>c</a:t>
            </a:r>
            <a:r>
              <a:rPr sz="1400" dirty="0">
                <a:solidFill>
                  <a:srgbClr val="82B389"/>
                </a:solidFill>
                <a:latin typeface="Lucida Sans Unicode"/>
                <a:cs typeface="Lucida Sans Unicode"/>
              </a:rPr>
              <a:t>tass"</a:t>
            </a:r>
            <a:r>
              <a:rPr sz="1400" spc="-170" dirty="0">
                <a:solidFill>
                  <a:srgbClr val="82B389"/>
                </a:solidFill>
                <a:latin typeface="Lucida Sans Unicode"/>
                <a:cs typeface="Lucida Sans Unicode"/>
              </a:rPr>
              <a:t> </a:t>
            </a:r>
            <a:r>
              <a:rPr sz="1400" spc="-50" dirty="0">
                <a:solidFill>
                  <a:srgbClr val="242424"/>
                </a:solidFill>
                <a:latin typeface="Lucida Sans Unicode"/>
                <a:cs typeface="Lucida Sans Unicode"/>
              </a:rPr>
              <a:t>:</a:t>
            </a:r>
            <a:r>
              <a:rPr sz="1400" dirty="0">
                <a:solidFill>
                  <a:srgbClr val="242424"/>
                </a:solidFill>
                <a:latin typeface="Lucida Sans Unicode"/>
                <a:cs typeface="Lucida Sans Unicode"/>
              </a:rPr>
              <a:t>	</a:t>
            </a:r>
            <a:r>
              <a:rPr sz="1400" spc="-105" dirty="0">
                <a:solidFill>
                  <a:srgbClr val="859787"/>
                </a:solidFill>
                <a:latin typeface="Lucida Sans Unicode"/>
                <a:cs typeface="Lucida Sans Unicode"/>
              </a:rPr>
              <a:t>"</a:t>
            </a:r>
            <a:r>
              <a:rPr sz="1400" spc="-105" dirty="0">
                <a:solidFill>
                  <a:srgbClr val="4B6449"/>
                </a:solidFill>
                <a:latin typeface="Lucida Sans Unicode"/>
                <a:cs typeface="Lucida Sans Unicode"/>
              </a:rPr>
              <a:t>Z‹zyHeo</a:t>
            </a:r>
            <a:r>
              <a:rPr sz="1400" spc="-105" dirty="0">
                <a:solidFill>
                  <a:srgbClr val="87A187"/>
                </a:solidFill>
                <a:latin typeface="Lucida Sans Unicode"/>
                <a:cs typeface="Lucida Sans Unicode"/>
              </a:rPr>
              <a:t>"</a:t>
            </a:r>
            <a:r>
              <a:rPr sz="1400" spc="-105" dirty="0">
                <a:solidFill>
                  <a:srgbClr val="2F2F2F"/>
                </a:solidFill>
                <a:latin typeface="Lucida Sans Unicode"/>
                <a:cs typeface="Lucida Sans Unicode"/>
              </a:rPr>
              <a:t>}</a:t>
            </a:r>
            <a:r>
              <a:rPr sz="1400" spc="65" dirty="0">
                <a:solidFill>
                  <a:srgbClr val="2F2F2F"/>
                </a:solidFill>
                <a:latin typeface="Lucida Sans Unicode"/>
                <a:cs typeface="Lucida Sans Unicode"/>
              </a:rPr>
              <a:t> </a:t>
            </a:r>
            <a:r>
              <a:rPr sz="1400" spc="-50" dirty="0">
                <a:solidFill>
                  <a:srgbClr val="4F4F4F"/>
                </a:solidFill>
                <a:latin typeface="Lucida Sans Unicode"/>
                <a:cs typeface="Lucida Sans Unicode"/>
              </a:rPr>
              <a:t>)</a:t>
            </a:r>
            <a:endParaRPr sz="1400">
              <a:latin typeface="Lucida Sans Unicode"/>
              <a:cs typeface="Lucida Sans Unicode"/>
            </a:endParaRPr>
          </a:p>
          <a:p>
            <a:pPr marL="746760" marR="2915285" indent="-340995">
              <a:lnSpc>
                <a:spcPts val="1460"/>
              </a:lnSpc>
              <a:spcBef>
                <a:spcPts val="145"/>
              </a:spcBef>
            </a:pPr>
            <a:r>
              <a:rPr sz="1450" dirty="0">
                <a:solidFill>
                  <a:srgbClr val="808080"/>
                </a:solidFill>
                <a:latin typeface="Lucida Sans Unicode"/>
                <a:cs typeface="Lucida Sans Unicode"/>
              </a:rPr>
              <a:t>for</a:t>
            </a:r>
            <a:r>
              <a:rPr sz="1450" spc="340" dirty="0">
                <a:solidFill>
                  <a:srgbClr val="808080"/>
                </a:solidFill>
                <a:latin typeface="Lucida Sans Unicode"/>
                <a:cs typeface="Lucida Sans Unicode"/>
              </a:rPr>
              <a:t> </a:t>
            </a:r>
            <a:r>
              <a:rPr sz="1450" dirty="0">
                <a:solidFill>
                  <a:srgbClr val="151515"/>
                </a:solidFill>
                <a:latin typeface="Lucida Sans Unicode"/>
                <a:cs typeface="Lucida Sans Unicode"/>
              </a:rPr>
              <a:t>revieu</a:t>
            </a:r>
            <a:r>
              <a:rPr sz="1450" spc="130" dirty="0">
                <a:solidFill>
                  <a:srgbClr val="151515"/>
                </a:solidFill>
                <a:latin typeface="Lucida Sans Unicode"/>
                <a:cs typeface="Lucida Sans Unicode"/>
              </a:rPr>
              <a:t> </a:t>
            </a:r>
            <a:r>
              <a:rPr sz="1450" dirty="0">
                <a:solidFill>
                  <a:srgbClr val="9C8EA1"/>
                </a:solidFill>
                <a:latin typeface="Lucida Sans Unicode"/>
                <a:cs typeface="Lucida Sans Unicode"/>
              </a:rPr>
              <a:t>in</a:t>
            </a:r>
            <a:r>
              <a:rPr sz="1450" spc="350" dirty="0">
                <a:solidFill>
                  <a:srgbClr val="9C8EA1"/>
                </a:solidFill>
                <a:latin typeface="Lucida Sans Unicode"/>
                <a:cs typeface="Lucida Sans Unicode"/>
              </a:rPr>
              <a:t> </a:t>
            </a:r>
            <a:r>
              <a:rPr sz="1450" spc="-10" dirty="0">
                <a:solidFill>
                  <a:srgbClr val="1C1C1C"/>
                </a:solidFill>
                <a:latin typeface="Lucida Sans Unicode"/>
                <a:cs typeface="Lucida Sans Unicode"/>
              </a:rPr>
              <a:t>revieus</a:t>
            </a:r>
            <a:r>
              <a:rPr sz="1450" spc="240" dirty="0">
                <a:solidFill>
                  <a:srgbClr val="1C1C1C"/>
                </a:solidFill>
                <a:latin typeface="Lucida Sans Unicode"/>
                <a:cs typeface="Lucida Sans Unicode"/>
              </a:rPr>
              <a:t> </a:t>
            </a:r>
            <a:r>
              <a:rPr sz="1450" spc="-60" dirty="0">
                <a:solidFill>
                  <a:srgbClr val="2A2A2A"/>
                </a:solidFill>
                <a:latin typeface="Lucida Sans Unicode"/>
                <a:cs typeface="Lucida Sans Unicode"/>
              </a:rPr>
              <a:t>e1enents: </a:t>
            </a:r>
            <a:r>
              <a:rPr sz="1450" spc="-80" dirty="0">
                <a:solidFill>
                  <a:srgbClr val="131313"/>
                </a:solidFill>
                <a:latin typeface="Lucida Sans Unicode"/>
                <a:cs typeface="Lucida Sans Unicode"/>
              </a:rPr>
              <a:t>Revieus.append(</a:t>
            </a:r>
            <a:r>
              <a:rPr sz="1450" spc="-90" dirty="0">
                <a:solidFill>
                  <a:srgbClr val="131313"/>
                </a:solidFill>
                <a:latin typeface="Lucida Sans Unicode"/>
                <a:cs typeface="Lucida Sans Unicode"/>
              </a:rPr>
              <a:t> </a:t>
            </a:r>
            <a:r>
              <a:rPr sz="1450" spc="-85" dirty="0">
                <a:solidFill>
                  <a:srgbClr val="232323"/>
                </a:solidFill>
                <a:latin typeface="Lucida Sans Unicode"/>
                <a:cs typeface="Lucida Sans Unicode"/>
              </a:rPr>
              <a:t>rev1eu.</a:t>
            </a:r>
            <a:r>
              <a:rPr sz="1450" spc="-150" dirty="0">
                <a:solidFill>
                  <a:srgbClr val="232323"/>
                </a:solidFill>
                <a:latin typeface="Lucida Sans Unicode"/>
                <a:cs typeface="Lucida Sans Unicode"/>
              </a:rPr>
              <a:t> </a:t>
            </a:r>
            <a:r>
              <a:rPr sz="1450" spc="-10" dirty="0">
                <a:latin typeface="Lucida Sans Unicode"/>
                <a:cs typeface="Lucida Sans Unicode"/>
              </a:rPr>
              <a:t>text)</a:t>
            </a:r>
            <a:endParaRPr sz="1450">
              <a:latin typeface="Lucida Sans Unicode"/>
              <a:cs typeface="Lucida Sans Unicode"/>
            </a:endParaRPr>
          </a:p>
          <a:p>
            <a:pPr marL="399415">
              <a:lnSpc>
                <a:spcPct val="100000"/>
              </a:lnSpc>
              <a:spcBef>
                <a:spcPts val="1000"/>
              </a:spcBef>
            </a:pPr>
            <a:r>
              <a:rPr sz="1450" i="1" dirty="0">
                <a:solidFill>
                  <a:srgbClr val="7E7E7E"/>
                </a:solidFill>
                <a:latin typeface="Calibri"/>
                <a:cs typeface="Calibri"/>
              </a:rPr>
              <a:t>#</a:t>
            </a:r>
            <a:r>
              <a:rPr sz="1450" i="1" spc="395" dirty="0">
                <a:solidFill>
                  <a:srgbClr val="7E7E7E"/>
                </a:solidFill>
                <a:latin typeface="Calibri"/>
                <a:cs typeface="Calibri"/>
              </a:rPr>
              <a:t> </a:t>
            </a:r>
            <a:r>
              <a:rPr sz="1450" i="1" dirty="0">
                <a:solidFill>
                  <a:srgbClr val="777777"/>
                </a:solidFill>
                <a:latin typeface="Calibri"/>
                <a:cs typeface="Calibri"/>
              </a:rPr>
              <a:t>Ex</a:t>
            </a:r>
            <a:r>
              <a:rPr sz="1450" i="1" spc="-20" dirty="0">
                <a:solidFill>
                  <a:srgbClr val="777777"/>
                </a:solidFill>
                <a:latin typeface="Calibri"/>
                <a:cs typeface="Calibri"/>
              </a:rPr>
              <a:t> </a:t>
            </a:r>
            <a:r>
              <a:rPr sz="1450" i="1" spc="-10" dirty="0">
                <a:solidFill>
                  <a:srgbClr val="5E5E5E"/>
                </a:solidFill>
                <a:latin typeface="Calibri"/>
                <a:cs typeface="Calibri"/>
              </a:rPr>
              <a:t>I</a:t>
            </a:r>
            <a:r>
              <a:rPr sz="1450" i="1" spc="-75" dirty="0">
                <a:solidFill>
                  <a:srgbClr val="5E5E5E"/>
                </a:solidFill>
                <a:latin typeface="Calibri"/>
                <a:cs typeface="Calibri"/>
              </a:rPr>
              <a:t> </a:t>
            </a:r>
            <a:r>
              <a:rPr sz="1450" i="1" dirty="0">
                <a:solidFill>
                  <a:srgbClr val="808080"/>
                </a:solidFill>
                <a:latin typeface="Calibri"/>
                <a:cs typeface="Calibri"/>
              </a:rPr>
              <a:t>race</a:t>
            </a:r>
            <a:r>
              <a:rPr sz="1450" i="1" spc="110" dirty="0">
                <a:solidFill>
                  <a:srgbClr val="808080"/>
                </a:solidFill>
                <a:latin typeface="Calibri"/>
                <a:cs typeface="Calibri"/>
              </a:rPr>
              <a:t>  </a:t>
            </a:r>
            <a:r>
              <a:rPr sz="1450" spc="-40" dirty="0">
                <a:solidFill>
                  <a:srgbClr val="83979A"/>
                </a:solidFill>
                <a:latin typeface="Lucida Sans Unicode"/>
                <a:cs typeface="Lucida Sans Unicode"/>
              </a:rPr>
              <a:t>ra</a:t>
            </a:r>
            <a:r>
              <a:rPr sz="1450" spc="-245" dirty="0">
                <a:solidFill>
                  <a:srgbClr val="83979A"/>
                </a:solidFill>
                <a:latin typeface="Lucida Sans Unicode"/>
                <a:cs typeface="Lucida Sans Unicode"/>
              </a:rPr>
              <a:t> </a:t>
            </a:r>
            <a:r>
              <a:rPr sz="1450" spc="-10" dirty="0">
                <a:solidFill>
                  <a:srgbClr val="7E7E7E"/>
                </a:solidFill>
                <a:latin typeface="Lucida Sans Unicode"/>
                <a:cs typeface="Lucida Sans Unicode"/>
              </a:rPr>
              <a:t>t1»gs</a:t>
            </a:r>
            <a:endParaRPr sz="1450">
              <a:latin typeface="Lucida Sans Unicode"/>
              <a:cs typeface="Lucida Sans Unicode"/>
            </a:endParaRPr>
          </a:p>
        </p:txBody>
      </p:sp>
      <p:sp>
        <p:nvSpPr>
          <p:cNvPr id="3" name="object 3"/>
          <p:cNvSpPr txBox="1"/>
          <p:nvPr/>
        </p:nvSpPr>
        <p:spPr>
          <a:xfrm>
            <a:off x="5403103" y="5999987"/>
            <a:ext cx="1446530" cy="238760"/>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A1A1A1"/>
                </a:solidFill>
                <a:latin typeface="Lucida Sans Unicode"/>
                <a:cs typeface="Lucida Sans Unicode"/>
              </a:rPr>
              <a:t>"</a:t>
            </a:r>
            <a:r>
              <a:rPr sz="1400" spc="-40" dirty="0">
                <a:solidFill>
                  <a:srgbClr val="3B672D"/>
                </a:solidFill>
                <a:latin typeface="Lucida Sans Unicode"/>
                <a:cs typeface="Lucida Sans Unicode"/>
              </a:rPr>
              <a:t>XOOdH</a:t>
            </a:r>
            <a:r>
              <a:rPr sz="1400" spc="-925" dirty="0">
                <a:solidFill>
                  <a:srgbClr val="3B672D"/>
                </a:solidFill>
                <a:latin typeface="Lucida Sans Unicode"/>
                <a:cs typeface="Lucida Sans Unicode"/>
              </a:rPr>
              <a:t>H</a:t>
            </a:r>
            <a:r>
              <a:rPr sz="1400" spc="-45" dirty="0">
                <a:solidFill>
                  <a:srgbClr val="79A079"/>
                </a:solidFill>
                <a:latin typeface="Lucida Sans Unicode"/>
                <a:cs typeface="Lucida Sans Unicode"/>
              </a:rPr>
              <a:t>Ga3i</a:t>
            </a:r>
            <a:r>
              <a:rPr sz="1400" spc="-45" dirty="0">
                <a:solidFill>
                  <a:srgbClr val="939393"/>
                </a:solidFill>
                <a:latin typeface="Lucida Sans Unicode"/>
                <a:cs typeface="Lucida Sans Unicode"/>
              </a:rPr>
              <a:t>BX</a:t>
            </a:r>
            <a:r>
              <a:rPr sz="1400" spc="-35" dirty="0">
                <a:solidFill>
                  <a:srgbClr val="939393"/>
                </a:solidFill>
                <a:latin typeface="Lucida Sans Unicode"/>
                <a:cs typeface="Lucida Sans Unicode"/>
              </a:rPr>
              <a:t>"</a:t>
            </a:r>
            <a:r>
              <a:rPr sz="1400" spc="-15" dirty="0">
                <a:solidFill>
                  <a:srgbClr val="939393"/>
                </a:solidFill>
                <a:latin typeface="Lucida Sans Unicode"/>
                <a:cs typeface="Lucida Sans Unicode"/>
              </a:rPr>
              <a:t> </a:t>
            </a:r>
            <a:r>
              <a:rPr sz="1400" spc="-50" dirty="0">
                <a:solidFill>
                  <a:srgbClr val="414141"/>
                </a:solidFill>
                <a:latin typeface="Lucida Sans Unicode"/>
                <a:cs typeface="Lucida Sans Unicode"/>
              </a:rPr>
              <a:t>)</a:t>
            </a:r>
            <a:endParaRPr sz="1400">
              <a:latin typeface="Lucida Sans Unicode"/>
              <a:cs typeface="Lucida Sans Unicode"/>
            </a:endParaRPr>
          </a:p>
        </p:txBody>
      </p:sp>
      <p:sp>
        <p:nvSpPr>
          <p:cNvPr id="4" name="object 4"/>
          <p:cNvSpPr txBox="1"/>
          <p:nvPr/>
        </p:nvSpPr>
        <p:spPr>
          <a:xfrm>
            <a:off x="550864" y="5999987"/>
            <a:ext cx="4656455" cy="2797810"/>
          </a:xfrm>
          <a:prstGeom prst="rect">
            <a:avLst/>
          </a:prstGeom>
        </p:spPr>
        <p:txBody>
          <a:bodyPr vert="horz" wrap="square" lIns="0" tIns="41910" rIns="0" bIns="0" rtlCol="0">
            <a:spAutoFit/>
          </a:bodyPr>
          <a:lstStyle/>
          <a:p>
            <a:pPr marL="398780" marR="176530" indent="-1270">
              <a:lnSpc>
                <a:spcPts val="1460"/>
              </a:lnSpc>
              <a:spcBef>
                <a:spcPts val="330"/>
              </a:spcBef>
            </a:pPr>
            <a:r>
              <a:rPr sz="1400" spc="-40" dirty="0">
                <a:latin typeface="Lucida Sans Unicode"/>
                <a:cs typeface="Lucida Sans Unicode"/>
              </a:rPr>
              <a:t>rat1ngs</a:t>
            </a:r>
            <a:r>
              <a:rPr sz="1400" spc="125" dirty="0">
                <a:latin typeface="Lucida Sans Unicode"/>
                <a:cs typeface="Lucida Sans Unicode"/>
              </a:rPr>
              <a:t> </a:t>
            </a:r>
            <a:r>
              <a:rPr sz="1400" spc="-40" dirty="0">
                <a:solidFill>
                  <a:srgbClr val="2A2A2A"/>
                </a:solidFill>
                <a:latin typeface="Lucida Sans Unicode"/>
                <a:cs typeface="Lucida Sans Unicode"/>
              </a:rPr>
              <a:t>elements</a:t>
            </a:r>
            <a:r>
              <a:rPr sz="1400" spc="245" dirty="0">
                <a:solidFill>
                  <a:srgbClr val="2A2A2A"/>
                </a:solidFill>
                <a:latin typeface="Lucida Sans Unicode"/>
                <a:cs typeface="Lucida Sans Unicode"/>
              </a:rPr>
              <a:t> </a:t>
            </a:r>
            <a:r>
              <a:rPr sz="1400" dirty="0">
                <a:solidFill>
                  <a:srgbClr val="4B4B4B"/>
                </a:solidFill>
                <a:latin typeface="Lucida Sans Unicode"/>
                <a:cs typeface="Lucida Sans Unicode"/>
              </a:rPr>
              <a:t>-</a:t>
            </a:r>
            <a:r>
              <a:rPr sz="1400" spc="140" dirty="0">
                <a:solidFill>
                  <a:srgbClr val="4B4B4B"/>
                </a:solidFill>
                <a:latin typeface="Lucida Sans Unicode"/>
                <a:cs typeface="Lucida Sans Unicode"/>
              </a:rPr>
              <a:t> </a:t>
            </a:r>
            <a:r>
              <a:rPr sz="1400" spc="-155" dirty="0">
                <a:solidFill>
                  <a:srgbClr val="212121"/>
                </a:solidFill>
                <a:latin typeface="Lucida Sans Unicode"/>
                <a:cs typeface="Lucida Sans Unicode"/>
              </a:rPr>
              <a:t>soup</a:t>
            </a:r>
            <a:r>
              <a:rPr sz="1400" spc="-240" dirty="0">
                <a:solidFill>
                  <a:srgbClr val="212121"/>
                </a:solidFill>
                <a:latin typeface="Lucida Sans Unicode"/>
                <a:cs typeface="Lucida Sans Unicode"/>
              </a:rPr>
              <a:t> </a:t>
            </a:r>
            <a:r>
              <a:rPr sz="1400" spc="-10" dirty="0">
                <a:solidFill>
                  <a:srgbClr val="313131"/>
                </a:solidFill>
                <a:latin typeface="Lucida Sans Unicode"/>
                <a:cs typeface="Lucida Sans Unicode"/>
              </a:rPr>
              <a:t>.</a:t>
            </a:r>
            <a:r>
              <a:rPr sz="1400" spc="-170" dirty="0">
                <a:solidFill>
                  <a:srgbClr val="313131"/>
                </a:solidFill>
                <a:latin typeface="Lucida Sans Unicode"/>
                <a:cs typeface="Lucida Sans Unicode"/>
              </a:rPr>
              <a:t> </a:t>
            </a:r>
            <a:r>
              <a:rPr sz="1400" spc="-60" dirty="0">
                <a:solidFill>
                  <a:srgbClr val="0F0F0F"/>
                </a:solidFill>
                <a:latin typeface="Lucida Sans Unicode"/>
                <a:cs typeface="Lucida Sans Unicode"/>
              </a:rPr>
              <a:t>f1nd</a:t>
            </a:r>
            <a:r>
              <a:rPr sz="1400" spc="190" dirty="0">
                <a:solidFill>
                  <a:srgbClr val="0F0F0F"/>
                </a:solidFill>
                <a:latin typeface="Lucida Sans Unicode"/>
                <a:cs typeface="Lucida Sans Unicode"/>
              </a:rPr>
              <a:t> </a:t>
            </a:r>
            <a:r>
              <a:rPr sz="1400" spc="180" dirty="0">
                <a:solidFill>
                  <a:srgbClr val="3D3D3D"/>
                </a:solidFill>
                <a:latin typeface="Lucida Sans Unicode"/>
                <a:cs typeface="Lucida Sans Unicode"/>
              </a:rPr>
              <a:t>all(</a:t>
            </a:r>
            <a:r>
              <a:rPr sz="1400" spc="-220" dirty="0">
                <a:solidFill>
                  <a:srgbClr val="3D3D3D"/>
                </a:solidFill>
                <a:latin typeface="Lucida Sans Unicode"/>
                <a:cs typeface="Lucida Sans Unicode"/>
              </a:rPr>
              <a:t> </a:t>
            </a:r>
            <a:r>
              <a:rPr sz="1400" spc="-75" dirty="0">
                <a:solidFill>
                  <a:srgbClr val="7EA179"/>
                </a:solidFill>
                <a:latin typeface="Lucida Sans Unicode"/>
                <a:cs typeface="Lucida Sans Unicode"/>
              </a:rPr>
              <a:t>"d1v"</a:t>
            </a:r>
            <a:r>
              <a:rPr sz="1400" spc="-135" dirty="0">
                <a:solidFill>
                  <a:srgbClr val="7EA179"/>
                </a:solidFill>
                <a:latin typeface="Lucida Sans Unicode"/>
                <a:cs typeface="Lucida Sans Unicode"/>
              </a:rPr>
              <a:t> </a:t>
            </a:r>
            <a:r>
              <a:rPr sz="1400" dirty="0">
                <a:latin typeface="Lucida Sans Unicode"/>
                <a:cs typeface="Lucida Sans Unicode"/>
              </a:rPr>
              <a:t>,</a:t>
            </a:r>
            <a:r>
              <a:rPr sz="1400" spc="380" dirty="0">
                <a:latin typeface="Lucida Sans Unicode"/>
                <a:cs typeface="Lucida Sans Unicode"/>
              </a:rPr>
              <a:t> </a:t>
            </a:r>
            <a:r>
              <a:rPr sz="1400" spc="-10" dirty="0">
                <a:solidFill>
                  <a:srgbClr val="2F2F2F"/>
                </a:solidFill>
                <a:latin typeface="Lucida Sans Unicode"/>
                <a:cs typeface="Lucida Sans Unicode"/>
              </a:rPr>
              <a:t>class </a:t>
            </a:r>
            <a:r>
              <a:rPr sz="1400" spc="-90" dirty="0">
                <a:solidFill>
                  <a:srgbClr val="806D8A"/>
                </a:solidFill>
                <a:latin typeface="Lucida Sans Unicode"/>
                <a:cs typeface="Lucida Sans Unicode"/>
              </a:rPr>
              <a:t>f</a:t>
            </a:r>
            <a:r>
              <a:rPr sz="1400" spc="-204" dirty="0">
                <a:solidFill>
                  <a:srgbClr val="806D8A"/>
                </a:solidFill>
                <a:latin typeface="Lucida Sans Unicode"/>
                <a:cs typeface="Lucida Sans Unicode"/>
              </a:rPr>
              <a:t> </a:t>
            </a:r>
            <a:r>
              <a:rPr sz="1400" dirty="0">
                <a:solidFill>
                  <a:srgbClr val="8C8291"/>
                </a:solidFill>
                <a:latin typeface="Lucida Sans Unicode"/>
                <a:cs typeface="Lucida Sans Unicode"/>
              </a:rPr>
              <a:t>or</a:t>
            </a:r>
            <a:r>
              <a:rPr sz="1400" spc="325" dirty="0">
                <a:solidFill>
                  <a:srgbClr val="8C8291"/>
                </a:solidFill>
                <a:latin typeface="Lucida Sans Unicode"/>
                <a:cs typeface="Lucida Sans Unicode"/>
              </a:rPr>
              <a:t> </a:t>
            </a:r>
            <a:r>
              <a:rPr sz="1400" spc="-80" dirty="0">
                <a:solidFill>
                  <a:srgbClr val="1A1A1A"/>
                </a:solidFill>
                <a:latin typeface="Lucida Sans Unicode"/>
                <a:cs typeface="Lucida Sans Unicode"/>
              </a:rPr>
              <a:t>rat1ng</a:t>
            </a:r>
            <a:r>
              <a:rPr sz="1400" spc="-305" dirty="0">
                <a:solidFill>
                  <a:srgbClr val="1A1A1A"/>
                </a:solidFill>
                <a:latin typeface="Lucida Sans Unicode"/>
                <a:cs typeface="Lucida Sans Unicode"/>
              </a:rPr>
              <a:t> </a:t>
            </a:r>
            <a:r>
              <a:rPr sz="1400" dirty="0">
                <a:solidFill>
                  <a:srgbClr val="484848"/>
                </a:solidFill>
                <a:latin typeface="Lucida Sans Unicode"/>
                <a:cs typeface="Lucida Sans Unicode"/>
              </a:rPr>
              <a:t>s</a:t>
            </a:r>
            <a:r>
              <a:rPr sz="1400" spc="155" dirty="0">
                <a:solidFill>
                  <a:srgbClr val="484848"/>
                </a:solidFill>
                <a:latin typeface="Lucida Sans Unicode"/>
                <a:cs typeface="Lucida Sans Unicode"/>
              </a:rPr>
              <a:t> </a:t>
            </a:r>
            <a:r>
              <a:rPr sz="1400" spc="-10" dirty="0">
                <a:solidFill>
                  <a:srgbClr val="828282"/>
                </a:solidFill>
                <a:latin typeface="Lucida Sans Unicode"/>
                <a:cs typeface="Lucida Sans Unicode"/>
              </a:rPr>
              <a:t>1n</a:t>
            </a:r>
            <a:r>
              <a:rPr sz="1400" spc="325" dirty="0">
                <a:solidFill>
                  <a:srgbClr val="828282"/>
                </a:solidFill>
                <a:latin typeface="Lucida Sans Unicode"/>
                <a:cs typeface="Lucida Sans Unicode"/>
              </a:rPr>
              <a:t> </a:t>
            </a:r>
            <a:r>
              <a:rPr sz="1400" dirty="0">
                <a:solidFill>
                  <a:srgbClr val="262626"/>
                </a:solidFill>
                <a:latin typeface="Lucida Sans Unicode"/>
                <a:cs typeface="Lucida Sans Unicode"/>
              </a:rPr>
              <a:t>ratings</a:t>
            </a:r>
            <a:r>
              <a:rPr sz="1400" spc="245" dirty="0">
                <a:solidFill>
                  <a:srgbClr val="262626"/>
                </a:solidFill>
                <a:latin typeface="Lucida Sans Unicode"/>
                <a:cs typeface="Lucida Sans Unicode"/>
              </a:rPr>
              <a:t> </a:t>
            </a:r>
            <a:r>
              <a:rPr sz="1400" spc="-130" dirty="0">
                <a:solidFill>
                  <a:srgbClr val="1F1F1F"/>
                </a:solidFill>
                <a:latin typeface="Lucida Sans Unicode"/>
                <a:cs typeface="Lucida Sans Unicode"/>
              </a:rPr>
              <a:t>eLenz›nts</a:t>
            </a:r>
            <a:r>
              <a:rPr sz="1400" spc="-200" dirty="0">
                <a:solidFill>
                  <a:srgbClr val="1F1F1F"/>
                </a:solidFill>
                <a:latin typeface="Lucida Sans Unicode"/>
                <a:cs typeface="Lucida Sans Unicode"/>
              </a:rPr>
              <a:t> </a:t>
            </a:r>
            <a:r>
              <a:rPr sz="1400" spc="-50" dirty="0">
                <a:solidFill>
                  <a:srgbClr val="939393"/>
                </a:solidFill>
                <a:latin typeface="Lucida Sans Unicode"/>
                <a:cs typeface="Lucida Sans Unicode"/>
              </a:rPr>
              <a:t>:</a:t>
            </a:r>
            <a:endParaRPr sz="1400">
              <a:latin typeface="Lucida Sans Unicode"/>
              <a:cs typeface="Lucida Sans Unicode"/>
            </a:endParaRPr>
          </a:p>
          <a:p>
            <a:pPr marL="739140">
              <a:lnSpc>
                <a:spcPts val="1465"/>
              </a:lnSpc>
            </a:pPr>
            <a:r>
              <a:rPr sz="1450" spc="-10" dirty="0">
                <a:solidFill>
                  <a:srgbClr val="0F0F0F"/>
                </a:solidFill>
                <a:latin typeface="Lucida Sans Unicode"/>
                <a:cs typeface="Lucida Sans Unicode"/>
              </a:rPr>
              <a:t>Rat1ngs.append</a:t>
            </a:r>
            <a:r>
              <a:rPr sz="1450" spc="-10" dirty="0">
                <a:solidFill>
                  <a:srgbClr val="5E5E5E"/>
                </a:solidFill>
                <a:latin typeface="Lucida Sans Unicode"/>
                <a:cs typeface="Lucida Sans Unicode"/>
              </a:rPr>
              <a:t>(</a:t>
            </a:r>
            <a:r>
              <a:rPr sz="1450" spc="-10" dirty="0">
                <a:solidFill>
                  <a:srgbClr val="0E0E0E"/>
                </a:solidFill>
                <a:latin typeface="Lucida Sans Unicode"/>
                <a:cs typeface="Lucida Sans Unicode"/>
              </a:rPr>
              <a:t>ratings</a:t>
            </a:r>
            <a:r>
              <a:rPr sz="1450" spc="-10" dirty="0">
                <a:solidFill>
                  <a:srgbClr val="363636"/>
                </a:solidFill>
                <a:latin typeface="Lucida Sans Unicode"/>
                <a:cs typeface="Lucida Sans Unicode"/>
              </a:rPr>
              <a:t>.</a:t>
            </a:r>
            <a:r>
              <a:rPr sz="1450" spc="-10" dirty="0">
                <a:solidFill>
                  <a:srgbClr val="313131"/>
                </a:solidFill>
                <a:latin typeface="Lucida Sans Unicode"/>
                <a:cs typeface="Lucida Sans Unicode"/>
              </a:rPr>
              <a:t>text)</a:t>
            </a:r>
            <a:endParaRPr sz="1450">
              <a:latin typeface="Lucida Sans Unicode"/>
              <a:cs typeface="Lucida Sans Unicode"/>
            </a:endParaRPr>
          </a:p>
          <a:p>
            <a:pPr marL="382270">
              <a:lnSpc>
                <a:spcPts val="1600"/>
              </a:lnSpc>
              <a:spcBef>
                <a:spcPts val="1095"/>
              </a:spcBef>
            </a:pPr>
            <a:r>
              <a:rPr sz="1450" i="1" dirty="0">
                <a:solidFill>
                  <a:srgbClr val="647E85"/>
                </a:solidFill>
                <a:latin typeface="Cambria"/>
                <a:cs typeface="Cambria"/>
              </a:rPr>
              <a:t>t</a:t>
            </a:r>
            <a:r>
              <a:rPr sz="1450" i="1" spc="125" dirty="0">
                <a:solidFill>
                  <a:srgbClr val="647E85"/>
                </a:solidFill>
                <a:latin typeface="Cambria"/>
                <a:cs typeface="Cambria"/>
              </a:rPr>
              <a:t>  </a:t>
            </a:r>
            <a:r>
              <a:rPr sz="1450" i="1" dirty="0">
                <a:solidFill>
                  <a:srgbClr val="7B7B7B"/>
                </a:solidFill>
                <a:latin typeface="Cambria"/>
                <a:cs typeface="Cambria"/>
              </a:rPr>
              <a:t>Try</a:t>
            </a:r>
            <a:r>
              <a:rPr sz="1450" i="1" spc="145" dirty="0">
                <a:solidFill>
                  <a:srgbClr val="7B7B7B"/>
                </a:solidFill>
                <a:latin typeface="Cambria"/>
                <a:cs typeface="Cambria"/>
              </a:rPr>
              <a:t>  </a:t>
            </a:r>
            <a:r>
              <a:rPr sz="1450" i="1" dirty="0">
                <a:solidFill>
                  <a:srgbClr val="5D756D"/>
                </a:solidFill>
                <a:latin typeface="Cambria"/>
                <a:cs typeface="Cambria"/>
              </a:rPr>
              <a:t>to</a:t>
            </a:r>
            <a:r>
              <a:rPr sz="1450" i="1" spc="445" dirty="0">
                <a:solidFill>
                  <a:srgbClr val="5D756D"/>
                </a:solidFill>
                <a:latin typeface="Cambria"/>
                <a:cs typeface="Cambria"/>
              </a:rPr>
              <a:t> </a:t>
            </a:r>
            <a:r>
              <a:rPr sz="1450" i="1" spc="50" dirty="0">
                <a:solidFill>
                  <a:srgbClr val="939393"/>
                </a:solidFill>
                <a:latin typeface="Cambria"/>
                <a:cs typeface="Cambria"/>
              </a:rPr>
              <a:t>c</a:t>
            </a:r>
            <a:r>
              <a:rPr sz="1450" i="1" spc="-130" dirty="0">
                <a:solidFill>
                  <a:srgbClr val="939393"/>
                </a:solidFill>
                <a:latin typeface="Cambria"/>
                <a:cs typeface="Cambria"/>
              </a:rPr>
              <a:t> </a:t>
            </a:r>
            <a:r>
              <a:rPr sz="1450" i="1" dirty="0">
                <a:solidFill>
                  <a:srgbClr val="899C9A"/>
                </a:solidFill>
                <a:latin typeface="Cambria"/>
                <a:cs typeface="Cambria"/>
              </a:rPr>
              <a:t>l</a:t>
            </a:r>
            <a:r>
              <a:rPr sz="1450" i="1" spc="180" dirty="0">
                <a:solidFill>
                  <a:srgbClr val="899C9A"/>
                </a:solidFill>
                <a:latin typeface="Cambria"/>
                <a:cs typeface="Cambria"/>
              </a:rPr>
              <a:t>  </a:t>
            </a:r>
            <a:r>
              <a:rPr sz="1450" i="1" dirty="0">
                <a:solidFill>
                  <a:srgbClr val="627C79"/>
                </a:solidFill>
                <a:latin typeface="Cambria"/>
                <a:cs typeface="Cambria"/>
              </a:rPr>
              <a:t>cd</a:t>
            </a:r>
            <a:r>
              <a:rPr sz="1450" i="1" spc="175" dirty="0">
                <a:solidFill>
                  <a:srgbClr val="627C79"/>
                </a:solidFill>
                <a:latin typeface="Cambria"/>
                <a:cs typeface="Cambria"/>
              </a:rPr>
              <a:t>  </a:t>
            </a:r>
            <a:r>
              <a:rPr sz="1450" i="1" dirty="0">
                <a:solidFill>
                  <a:srgbClr val="758982"/>
                </a:solidFill>
                <a:latin typeface="Cambria"/>
                <a:cs typeface="Cambria"/>
              </a:rPr>
              <a:t>the</a:t>
            </a:r>
            <a:r>
              <a:rPr sz="1450" i="1" spc="450" dirty="0">
                <a:solidFill>
                  <a:srgbClr val="758982"/>
                </a:solidFill>
                <a:latin typeface="Cambria"/>
                <a:cs typeface="Cambria"/>
              </a:rPr>
              <a:t> </a:t>
            </a:r>
            <a:r>
              <a:rPr sz="1450" i="1" dirty="0">
                <a:solidFill>
                  <a:srgbClr val="7B7B7B"/>
                </a:solidFill>
                <a:latin typeface="Cambria"/>
                <a:cs typeface="Cambria"/>
              </a:rPr>
              <a:t>"Sex</a:t>
            </a:r>
            <a:r>
              <a:rPr sz="1450" i="1" spc="-85" dirty="0">
                <a:solidFill>
                  <a:srgbClr val="7B7B7B"/>
                </a:solidFill>
                <a:latin typeface="Cambria"/>
                <a:cs typeface="Cambria"/>
              </a:rPr>
              <a:t> </a:t>
            </a:r>
            <a:r>
              <a:rPr sz="1450" i="1" spc="130" dirty="0">
                <a:solidFill>
                  <a:srgbClr val="576B6B"/>
                </a:solidFill>
                <a:latin typeface="Cambria"/>
                <a:cs typeface="Cambria"/>
              </a:rPr>
              <a:t>t</a:t>
            </a:r>
            <a:r>
              <a:rPr sz="1450" i="1" spc="130" dirty="0">
                <a:solidFill>
                  <a:srgbClr val="A3A3A3"/>
                </a:solidFill>
                <a:latin typeface="Cambria"/>
                <a:cs typeface="Cambria"/>
              </a:rPr>
              <a:t>"</a:t>
            </a:r>
            <a:r>
              <a:rPr sz="1450" i="1" spc="370" dirty="0">
                <a:solidFill>
                  <a:srgbClr val="A3A3A3"/>
                </a:solidFill>
                <a:latin typeface="Cambria"/>
                <a:cs typeface="Cambria"/>
              </a:rPr>
              <a:t> </a:t>
            </a:r>
            <a:r>
              <a:rPr sz="1450" i="1" spc="-85" dirty="0">
                <a:solidFill>
                  <a:srgbClr val="677B79"/>
                </a:solidFill>
                <a:latin typeface="Cambria"/>
                <a:cs typeface="Cambria"/>
              </a:rPr>
              <a:t>bu</a:t>
            </a:r>
            <a:r>
              <a:rPr sz="1450" i="1" spc="-170" dirty="0">
                <a:solidFill>
                  <a:srgbClr val="677B79"/>
                </a:solidFill>
                <a:latin typeface="Cambria"/>
                <a:cs typeface="Cambria"/>
              </a:rPr>
              <a:t> </a:t>
            </a:r>
            <a:r>
              <a:rPr sz="1450" i="1" dirty="0">
                <a:solidFill>
                  <a:srgbClr val="91AAA8"/>
                </a:solidFill>
                <a:latin typeface="Cambria"/>
                <a:cs typeface="Cambria"/>
              </a:rPr>
              <a:t>i</a:t>
            </a:r>
            <a:r>
              <a:rPr sz="1450" i="1" spc="85" dirty="0">
                <a:solidFill>
                  <a:srgbClr val="91AAA8"/>
                </a:solidFill>
                <a:latin typeface="Cambria"/>
                <a:cs typeface="Cambria"/>
              </a:rPr>
              <a:t> </a:t>
            </a:r>
            <a:r>
              <a:rPr sz="1450" i="1" spc="-25" dirty="0">
                <a:solidFill>
                  <a:srgbClr val="707070"/>
                </a:solidFill>
                <a:latin typeface="Cambria"/>
                <a:cs typeface="Cambria"/>
              </a:rPr>
              <a:t>ton</a:t>
            </a:r>
            <a:endParaRPr sz="1450">
              <a:latin typeface="Cambria"/>
              <a:cs typeface="Cambria"/>
            </a:endParaRPr>
          </a:p>
          <a:p>
            <a:pPr marL="387350">
              <a:lnSpc>
                <a:spcPts val="1465"/>
              </a:lnSpc>
            </a:pPr>
            <a:r>
              <a:rPr sz="1450" dirty="0">
                <a:solidFill>
                  <a:srgbClr val="A193A8"/>
                </a:solidFill>
                <a:latin typeface="Lucida Sans Unicode"/>
                <a:cs typeface="Lucida Sans Unicode"/>
              </a:rPr>
              <a:t>t</a:t>
            </a:r>
            <a:r>
              <a:rPr sz="1450" spc="-229" dirty="0">
                <a:solidFill>
                  <a:srgbClr val="A193A8"/>
                </a:solidFill>
                <a:latin typeface="Lucida Sans Unicode"/>
                <a:cs typeface="Lucida Sans Unicode"/>
              </a:rPr>
              <a:t> </a:t>
            </a:r>
            <a:r>
              <a:rPr sz="1450" spc="-25" dirty="0">
                <a:solidFill>
                  <a:srgbClr val="2D2D2D"/>
                </a:solidFill>
                <a:latin typeface="Lucida Sans Unicode"/>
                <a:cs typeface="Lucida Sans Unicode"/>
              </a:rPr>
              <a:t>ry:</a:t>
            </a:r>
            <a:endParaRPr sz="1450">
              <a:latin typeface="Lucida Sans Unicode"/>
              <a:cs typeface="Lucida Sans Unicode"/>
            </a:endParaRPr>
          </a:p>
          <a:p>
            <a:pPr marL="738505">
              <a:lnSpc>
                <a:spcPts val="1490"/>
              </a:lnSpc>
            </a:pPr>
            <a:r>
              <a:rPr sz="1450" dirty="0">
                <a:solidFill>
                  <a:srgbClr val="2A2A2A"/>
                </a:solidFill>
                <a:latin typeface="Lucida Sans Unicode"/>
                <a:cs typeface="Lucida Sans Unicode"/>
              </a:rPr>
              <a:t>next</a:t>
            </a:r>
            <a:r>
              <a:rPr sz="1450" spc="245" dirty="0">
                <a:solidFill>
                  <a:srgbClr val="2A2A2A"/>
                </a:solidFill>
                <a:latin typeface="Lucida Sans Unicode"/>
                <a:cs typeface="Lucida Sans Unicode"/>
              </a:rPr>
              <a:t> </a:t>
            </a:r>
            <a:r>
              <a:rPr sz="1450" spc="-40" dirty="0">
                <a:solidFill>
                  <a:srgbClr val="1D1D1D"/>
                </a:solidFill>
                <a:latin typeface="Lucida Sans Unicode"/>
                <a:cs typeface="Lucida Sans Unicode"/>
              </a:rPr>
              <a:t>button</a:t>
            </a:r>
            <a:r>
              <a:rPr sz="1450" spc="140" dirty="0">
                <a:solidFill>
                  <a:srgbClr val="1D1D1D"/>
                </a:solidFill>
                <a:latin typeface="Lucida Sans Unicode"/>
                <a:cs typeface="Lucida Sans Unicode"/>
              </a:rPr>
              <a:t> </a:t>
            </a:r>
            <a:r>
              <a:rPr sz="1450" spc="-254" dirty="0">
                <a:solidFill>
                  <a:srgbClr val="676767"/>
                </a:solidFill>
                <a:latin typeface="Lucida Sans Unicode"/>
                <a:cs typeface="Lucida Sans Unicode"/>
              </a:rPr>
              <a:t>=</a:t>
            </a:r>
            <a:r>
              <a:rPr sz="1450" spc="160" dirty="0">
                <a:solidFill>
                  <a:srgbClr val="676767"/>
                </a:solidFill>
                <a:latin typeface="Lucida Sans Unicode"/>
                <a:cs typeface="Lucida Sans Unicode"/>
              </a:rPr>
              <a:t> </a:t>
            </a:r>
            <a:r>
              <a:rPr sz="1450" dirty="0">
                <a:latin typeface="Lucida Sans Unicode"/>
                <a:cs typeface="Lucida Sans Unicode"/>
              </a:rPr>
              <a:t>driver.</a:t>
            </a:r>
            <a:r>
              <a:rPr sz="1450" spc="-245" dirty="0">
                <a:latin typeface="Lucida Sans Unicode"/>
                <a:cs typeface="Lucida Sans Unicode"/>
              </a:rPr>
              <a:t> </a:t>
            </a:r>
            <a:r>
              <a:rPr sz="1450" dirty="0">
                <a:solidFill>
                  <a:srgbClr val="0F0F0F"/>
                </a:solidFill>
                <a:latin typeface="Lucida Sans Unicode"/>
                <a:cs typeface="Lucida Sans Unicode"/>
              </a:rPr>
              <a:t>fînd</a:t>
            </a:r>
            <a:r>
              <a:rPr sz="1450" spc="110" dirty="0">
                <a:solidFill>
                  <a:srgbClr val="0F0F0F"/>
                </a:solidFill>
                <a:latin typeface="Lucida Sans Unicode"/>
                <a:cs typeface="Lucida Sans Unicode"/>
              </a:rPr>
              <a:t> </a:t>
            </a:r>
            <a:r>
              <a:rPr sz="1450" spc="-70" dirty="0">
                <a:solidFill>
                  <a:srgbClr val="282828"/>
                </a:solidFill>
                <a:latin typeface="Lucida Sans Unicode"/>
                <a:cs typeface="Lucida Sans Unicode"/>
              </a:rPr>
              <a:t>element(By.XPATH,</a:t>
            </a:r>
            <a:endParaRPr sz="1450">
              <a:latin typeface="Lucida Sans Unicode"/>
              <a:cs typeface="Lucida Sans Unicode"/>
            </a:endParaRPr>
          </a:p>
          <a:p>
            <a:pPr marL="33655">
              <a:lnSpc>
                <a:spcPts val="1435"/>
              </a:lnSpc>
            </a:pPr>
            <a:r>
              <a:rPr sz="1400" spc="-90" dirty="0">
                <a:solidFill>
                  <a:srgbClr val="839C7C"/>
                </a:solidFill>
                <a:latin typeface="Lucida Sans Unicode"/>
                <a:cs typeface="Lucida Sans Unicode"/>
              </a:rPr>
              <a:t>"</a:t>
            </a:r>
            <a:r>
              <a:rPr sz="1400" spc="-90" dirty="0">
                <a:solidFill>
                  <a:srgbClr val="566E54"/>
                </a:solidFill>
                <a:latin typeface="Lucida Sans Unicode"/>
                <a:cs typeface="Lucida Sans Unicode"/>
              </a:rPr>
              <a:t>7</a:t>
            </a:r>
            <a:r>
              <a:rPr sz="1400" spc="-90" dirty="0">
                <a:solidFill>
                  <a:srgbClr val="577752"/>
                </a:solidFill>
                <a:latin typeface="Lucida Sans Unicode"/>
                <a:cs typeface="Lucida Sans Unicode"/>
              </a:rPr>
              <a:t>/s</a:t>
            </a:r>
            <a:r>
              <a:rPr sz="1400" spc="-90" dirty="0">
                <a:solidFill>
                  <a:srgbClr val="70A77E"/>
                </a:solidFill>
                <a:latin typeface="Lucida Sans Unicode"/>
                <a:cs typeface="Lucida Sans Unicode"/>
              </a:rPr>
              <a:t>pan</a:t>
            </a:r>
            <a:r>
              <a:rPr sz="1400" spc="-275" dirty="0">
                <a:solidFill>
                  <a:srgbClr val="70A77E"/>
                </a:solidFill>
                <a:latin typeface="Lucida Sans Unicode"/>
                <a:cs typeface="Lucida Sans Unicode"/>
              </a:rPr>
              <a:t> </a:t>
            </a:r>
            <a:r>
              <a:rPr sz="1400" spc="55" dirty="0">
                <a:solidFill>
                  <a:srgbClr val="6B8E6E"/>
                </a:solidFill>
                <a:latin typeface="Lucida Sans Unicode"/>
                <a:cs typeface="Lucida Sans Unicode"/>
              </a:rPr>
              <a:t>[text</a:t>
            </a:r>
            <a:r>
              <a:rPr sz="1400" spc="-220" dirty="0">
                <a:solidFill>
                  <a:srgbClr val="6B8E6E"/>
                </a:solidFill>
                <a:latin typeface="Lucida Sans Unicode"/>
                <a:cs typeface="Lucida Sans Unicode"/>
              </a:rPr>
              <a:t> </a:t>
            </a:r>
            <a:r>
              <a:rPr sz="1400" spc="-210" dirty="0">
                <a:solidFill>
                  <a:srgbClr val="90A791"/>
                </a:solidFill>
                <a:latin typeface="Lucida Sans Unicode"/>
                <a:cs typeface="Lucida Sans Unicode"/>
              </a:rPr>
              <a:t>t</a:t>
            </a:r>
            <a:r>
              <a:rPr sz="1400" spc="-50" dirty="0">
                <a:solidFill>
                  <a:srgbClr val="90A791"/>
                </a:solidFill>
                <a:latin typeface="Lucida Sans Unicode"/>
                <a:cs typeface="Lucida Sans Unicode"/>
              </a:rPr>
              <a:t> </a:t>
            </a:r>
            <a:r>
              <a:rPr sz="1400" spc="-145" dirty="0">
                <a:solidFill>
                  <a:srgbClr val="99A893"/>
                </a:solidFill>
                <a:latin typeface="Lucida Sans Unicode"/>
                <a:cs typeface="Lucida Sans Unicode"/>
              </a:rPr>
              <a:t>)</a:t>
            </a:r>
            <a:r>
              <a:rPr sz="1400" spc="-145" dirty="0">
                <a:solidFill>
                  <a:srgbClr val="8AAC79"/>
                </a:solidFill>
                <a:latin typeface="Lucida Sans Unicode"/>
                <a:cs typeface="Lucida Sans Unicode"/>
              </a:rPr>
              <a:t>=</a:t>
            </a:r>
            <a:r>
              <a:rPr sz="1400" spc="-200" dirty="0">
                <a:solidFill>
                  <a:srgbClr val="8AAC79"/>
                </a:solidFill>
                <a:latin typeface="Lucida Sans Unicode"/>
                <a:cs typeface="Lucida Sans Unicode"/>
              </a:rPr>
              <a:t> </a:t>
            </a:r>
            <a:r>
              <a:rPr sz="1400" spc="-70" dirty="0">
                <a:solidFill>
                  <a:srgbClr val="8C9C80"/>
                </a:solidFill>
                <a:latin typeface="Lucida Sans Unicode"/>
                <a:cs typeface="Lucida Sans Unicode"/>
              </a:rPr>
              <a:t>'</a:t>
            </a:r>
            <a:r>
              <a:rPr sz="1400" spc="-70" dirty="0">
                <a:solidFill>
                  <a:srgbClr val="2F5D2D"/>
                </a:solidFill>
                <a:latin typeface="Lucida Sans Unicode"/>
                <a:cs typeface="Lucida Sans Unicode"/>
              </a:rPr>
              <a:t>Next</a:t>
            </a:r>
            <a:r>
              <a:rPr sz="1400" spc="-55" dirty="0">
                <a:solidFill>
                  <a:srgbClr val="2F5D2D"/>
                </a:solidFill>
                <a:latin typeface="Lucida Sans Unicode"/>
                <a:cs typeface="Lucida Sans Unicode"/>
              </a:rPr>
              <a:t> </a:t>
            </a:r>
            <a:r>
              <a:rPr sz="1400" spc="-150" dirty="0">
                <a:solidFill>
                  <a:srgbClr val="93AF8E"/>
                </a:solidFill>
                <a:latin typeface="Lucida Sans Unicode"/>
                <a:cs typeface="Lucida Sans Unicode"/>
              </a:rPr>
              <a:t>'</a:t>
            </a:r>
            <a:r>
              <a:rPr sz="1400" spc="25" dirty="0">
                <a:solidFill>
                  <a:srgbClr val="93AF8E"/>
                </a:solidFill>
                <a:latin typeface="Lucida Sans Unicode"/>
                <a:cs typeface="Lucida Sans Unicode"/>
              </a:rPr>
              <a:t> </a:t>
            </a:r>
            <a:r>
              <a:rPr sz="1400" spc="-180" dirty="0">
                <a:solidFill>
                  <a:srgbClr val="566E59"/>
                </a:solidFill>
                <a:latin typeface="Lucida Sans Unicode"/>
                <a:cs typeface="Lucida Sans Unicode"/>
              </a:rPr>
              <a:t>]</a:t>
            </a:r>
            <a:r>
              <a:rPr sz="1400" spc="-30" dirty="0">
                <a:solidFill>
                  <a:srgbClr val="566E59"/>
                </a:solidFill>
                <a:latin typeface="Lucida Sans Unicode"/>
                <a:cs typeface="Lucida Sans Unicode"/>
              </a:rPr>
              <a:t> </a:t>
            </a:r>
            <a:r>
              <a:rPr sz="1400" spc="-70" dirty="0">
                <a:solidFill>
                  <a:srgbClr val="90B599"/>
                </a:solidFill>
                <a:latin typeface="Lucida Sans Unicode"/>
                <a:cs typeface="Lucida Sans Unicode"/>
              </a:rPr>
              <a:t>"</a:t>
            </a:r>
            <a:r>
              <a:rPr sz="1400" spc="-180" dirty="0">
                <a:solidFill>
                  <a:srgbClr val="90B599"/>
                </a:solidFill>
                <a:latin typeface="Lucida Sans Unicode"/>
                <a:cs typeface="Lucida Sans Unicode"/>
              </a:rPr>
              <a:t> </a:t>
            </a:r>
            <a:r>
              <a:rPr sz="1400" spc="-50" dirty="0">
                <a:solidFill>
                  <a:srgbClr val="646464"/>
                </a:solidFill>
                <a:latin typeface="Lucida Sans Unicode"/>
                <a:cs typeface="Lucida Sans Unicode"/>
              </a:rPr>
              <a:t>)</a:t>
            </a:r>
            <a:endParaRPr sz="1400">
              <a:latin typeface="Lucida Sans Unicode"/>
              <a:cs typeface="Lucida Sans Unicode"/>
            </a:endParaRPr>
          </a:p>
          <a:p>
            <a:pPr marL="749935" marR="2193290" indent="-12065">
              <a:lnSpc>
                <a:spcPts val="1460"/>
              </a:lnSpc>
              <a:spcBef>
                <a:spcPts val="145"/>
              </a:spcBef>
            </a:pPr>
            <a:r>
              <a:rPr sz="1450" dirty="0">
                <a:solidFill>
                  <a:srgbClr val="242424"/>
                </a:solidFill>
                <a:latin typeface="Lucida Sans Unicode"/>
                <a:cs typeface="Lucida Sans Unicode"/>
              </a:rPr>
              <a:t>next</a:t>
            </a:r>
            <a:r>
              <a:rPr sz="1450" spc="135" dirty="0">
                <a:solidFill>
                  <a:srgbClr val="242424"/>
                </a:solidFill>
                <a:latin typeface="Lucida Sans Unicode"/>
                <a:cs typeface="Lucida Sans Unicode"/>
              </a:rPr>
              <a:t> </a:t>
            </a:r>
            <a:r>
              <a:rPr sz="1450" spc="-55" dirty="0">
                <a:solidFill>
                  <a:srgbClr val="1D1D1D"/>
                </a:solidFill>
                <a:latin typeface="Lucida Sans Unicode"/>
                <a:cs typeface="Lucida Sans Unicode"/>
              </a:rPr>
              <a:t>button.</a:t>
            </a:r>
            <a:r>
              <a:rPr sz="1450" spc="-220" dirty="0">
                <a:solidFill>
                  <a:srgbClr val="1D1D1D"/>
                </a:solidFill>
                <a:latin typeface="Lucida Sans Unicode"/>
                <a:cs typeface="Lucida Sans Unicode"/>
              </a:rPr>
              <a:t> </a:t>
            </a:r>
            <a:r>
              <a:rPr sz="1450" spc="55" dirty="0">
                <a:solidFill>
                  <a:srgbClr val="363636"/>
                </a:solidFill>
                <a:latin typeface="Lucida Sans Unicode"/>
                <a:cs typeface="Lucida Sans Unicode"/>
              </a:rPr>
              <a:t>clîck(</a:t>
            </a:r>
            <a:r>
              <a:rPr sz="1450" spc="-114" dirty="0">
                <a:solidFill>
                  <a:srgbClr val="363636"/>
                </a:solidFill>
                <a:latin typeface="Lucida Sans Unicode"/>
                <a:cs typeface="Lucida Sans Unicode"/>
              </a:rPr>
              <a:t> </a:t>
            </a:r>
            <a:r>
              <a:rPr sz="1450" spc="-50" dirty="0">
                <a:solidFill>
                  <a:srgbClr val="545454"/>
                </a:solidFill>
                <a:latin typeface="Lucida Sans Unicode"/>
                <a:cs typeface="Lucida Sans Unicode"/>
              </a:rPr>
              <a:t>) </a:t>
            </a:r>
            <a:r>
              <a:rPr sz="1450" spc="-90" dirty="0">
                <a:solidFill>
                  <a:srgbClr val="4B4B4B"/>
                </a:solidFill>
                <a:latin typeface="Lucida Sans Unicode"/>
                <a:cs typeface="Lucida Sans Unicode"/>
              </a:rPr>
              <a:t>t1ne</a:t>
            </a:r>
            <a:r>
              <a:rPr sz="1450" spc="-260" dirty="0">
                <a:solidFill>
                  <a:srgbClr val="4B4B4B"/>
                </a:solidFill>
                <a:latin typeface="Lucida Sans Unicode"/>
                <a:cs typeface="Lucida Sans Unicode"/>
              </a:rPr>
              <a:t> </a:t>
            </a:r>
            <a:r>
              <a:rPr sz="1450" spc="-10" dirty="0">
                <a:solidFill>
                  <a:srgbClr val="505050"/>
                </a:solidFill>
                <a:latin typeface="Lucida Sans Unicode"/>
                <a:cs typeface="Lucida Sans Unicode"/>
              </a:rPr>
              <a:t>.</a:t>
            </a:r>
            <a:r>
              <a:rPr sz="1450" spc="-10" dirty="0">
                <a:solidFill>
                  <a:srgbClr val="282828"/>
                </a:solidFill>
                <a:latin typeface="Lucida Sans Unicode"/>
                <a:cs typeface="Lucida Sans Unicode"/>
              </a:rPr>
              <a:t>s1eep(5)</a:t>
            </a:r>
            <a:endParaRPr sz="1450">
              <a:latin typeface="Lucida Sans Unicode"/>
              <a:cs typeface="Lucida Sans Unicode"/>
            </a:endParaRPr>
          </a:p>
          <a:p>
            <a:pPr marL="764540">
              <a:lnSpc>
                <a:spcPct val="100000"/>
              </a:lnSpc>
              <a:spcBef>
                <a:spcPts val="1215"/>
              </a:spcBef>
            </a:pPr>
            <a:r>
              <a:rPr sz="1450" spc="-10" dirty="0">
                <a:solidFill>
                  <a:srgbClr val="AF97B5"/>
                </a:solidFill>
                <a:latin typeface="Cambria"/>
                <a:cs typeface="Cambria"/>
              </a:rPr>
              <a:t>b</a:t>
            </a:r>
            <a:r>
              <a:rPr sz="1450" spc="-10" dirty="0">
                <a:solidFill>
                  <a:srgbClr val="A8A8A8"/>
                </a:solidFill>
                <a:latin typeface="Cambria"/>
                <a:cs typeface="Cambria"/>
              </a:rPr>
              <a:t>reak</a:t>
            </a:r>
            <a:endParaRPr sz="1450">
              <a:latin typeface="Cambria"/>
              <a:cs typeface="Cambria"/>
            </a:endParaRPr>
          </a:p>
          <a:p>
            <a:pPr marL="12700">
              <a:lnSpc>
                <a:spcPts val="1490"/>
              </a:lnSpc>
              <a:spcBef>
                <a:spcPts val="1000"/>
              </a:spcBef>
              <a:tabLst>
                <a:tab pos="1846580" algn="l"/>
              </a:tabLst>
            </a:pPr>
            <a:r>
              <a:rPr sz="1350" i="1" dirty="0">
                <a:solidFill>
                  <a:srgbClr val="608585"/>
                </a:solidFill>
                <a:latin typeface="Cambria"/>
                <a:cs typeface="Cambria"/>
              </a:rPr>
              <a:t>#</a:t>
            </a:r>
            <a:r>
              <a:rPr sz="1350" i="1" spc="440" dirty="0">
                <a:solidFill>
                  <a:srgbClr val="608585"/>
                </a:solidFill>
                <a:latin typeface="Cambria"/>
                <a:cs typeface="Cambria"/>
              </a:rPr>
              <a:t> </a:t>
            </a:r>
            <a:r>
              <a:rPr sz="1350" i="1" dirty="0">
                <a:solidFill>
                  <a:srgbClr val="6D6D6D"/>
                </a:solidFill>
                <a:latin typeface="Cambria"/>
                <a:cs typeface="Cambria"/>
              </a:rPr>
              <a:t>Coobl</a:t>
            </a:r>
            <a:r>
              <a:rPr sz="1350" i="1" spc="-15" dirty="0">
                <a:solidFill>
                  <a:srgbClr val="6D6D6D"/>
                </a:solidFill>
                <a:latin typeface="Cambria"/>
                <a:cs typeface="Cambria"/>
              </a:rPr>
              <a:t> </a:t>
            </a:r>
            <a:r>
              <a:rPr sz="1350" i="1" dirty="0">
                <a:solidFill>
                  <a:srgbClr val="959595"/>
                </a:solidFill>
                <a:latin typeface="Cambria"/>
                <a:cs typeface="Cambria"/>
              </a:rPr>
              <a:t>n</a:t>
            </a:r>
            <a:r>
              <a:rPr sz="1350" i="1" dirty="0">
                <a:solidFill>
                  <a:srgbClr val="6B8380"/>
                </a:solidFill>
                <a:latin typeface="Cambria"/>
                <a:cs typeface="Cambria"/>
              </a:rPr>
              <a:t>e</a:t>
            </a:r>
            <a:r>
              <a:rPr sz="1350" i="1" spc="110" dirty="0">
                <a:solidFill>
                  <a:srgbClr val="6B8380"/>
                </a:solidFill>
                <a:latin typeface="Cambria"/>
                <a:cs typeface="Cambria"/>
              </a:rPr>
              <a:t>  </a:t>
            </a:r>
            <a:r>
              <a:rPr sz="1350" spc="-30" dirty="0">
                <a:solidFill>
                  <a:srgbClr val="879A9C"/>
                </a:solidFill>
                <a:latin typeface="Cambria"/>
                <a:cs typeface="Cambria"/>
              </a:rPr>
              <a:t>da</a:t>
            </a:r>
            <a:r>
              <a:rPr sz="1350" spc="-60" dirty="0">
                <a:solidFill>
                  <a:srgbClr val="879A9C"/>
                </a:solidFill>
                <a:latin typeface="Cambria"/>
                <a:cs typeface="Cambria"/>
              </a:rPr>
              <a:t> </a:t>
            </a:r>
            <a:r>
              <a:rPr sz="1350" dirty="0">
                <a:solidFill>
                  <a:srgbClr val="91ACAC"/>
                </a:solidFill>
                <a:latin typeface="Cambria"/>
                <a:cs typeface="Cambria"/>
              </a:rPr>
              <a:t>ta</a:t>
            </a:r>
            <a:r>
              <a:rPr sz="1350" spc="120" dirty="0">
                <a:solidFill>
                  <a:srgbClr val="91ACAC"/>
                </a:solidFill>
                <a:latin typeface="Cambria"/>
                <a:cs typeface="Cambria"/>
              </a:rPr>
              <a:t>  </a:t>
            </a:r>
            <a:r>
              <a:rPr sz="1350" i="1" dirty="0">
                <a:solidFill>
                  <a:srgbClr val="939393"/>
                </a:solidFill>
                <a:latin typeface="Cambria"/>
                <a:cs typeface="Cambria"/>
              </a:rPr>
              <a:t>i</a:t>
            </a:r>
            <a:r>
              <a:rPr sz="1350" i="1" spc="110" dirty="0">
                <a:solidFill>
                  <a:srgbClr val="939393"/>
                </a:solidFill>
                <a:latin typeface="Cambria"/>
                <a:cs typeface="Cambria"/>
              </a:rPr>
              <a:t> </a:t>
            </a:r>
            <a:r>
              <a:rPr sz="1350" i="1" spc="-25" dirty="0">
                <a:solidFill>
                  <a:srgbClr val="9E9E9E"/>
                </a:solidFill>
                <a:latin typeface="Cambria"/>
                <a:cs typeface="Cambria"/>
              </a:rPr>
              <a:t>n</a:t>
            </a:r>
            <a:r>
              <a:rPr sz="1350" i="1" spc="-25" dirty="0">
                <a:solidFill>
                  <a:srgbClr val="979797"/>
                </a:solidFill>
                <a:latin typeface="Cambria"/>
                <a:cs typeface="Cambria"/>
              </a:rPr>
              <a:t>to</a:t>
            </a:r>
            <a:r>
              <a:rPr sz="1350" i="1" dirty="0">
                <a:solidFill>
                  <a:srgbClr val="979797"/>
                </a:solidFill>
                <a:latin typeface="Cambria"/>
                <a:cs typeface="Cambria"/>
              </a:rPr>
              <a:t>	</a:t>
            </a:r>
            <a:r>
              <a:rPr sz="1350" i="1" dirty="0">
                <a:solidFill>
                  <a:srgbClr val="778787"/>
                </a:solidFill>
                <a:latin typeface="Cambria"/>
                <a:cs typeface="Cambria"/>
              </a:rPr>
              <a:t>o</a:t>
            </a:r>
            <a:r>
              <a:rPr sz="1350" i="1" spc="100" dirty="0">
                <a:solidFill>
                  <a:srgbClr val="778787"/>
                </a:solidFill>
                <a:latin typeface="Cambria"/>
                <a:cs typeface="Cambria"/>
              </a:rPr>
              <a:t>  </a:t>
            </a:r>
            <a:r>
              <a:rPr sz="1350" spc="-105" dirty="0">
                <a:solidFill>
                  <a:srgbClr val="839C9C"/>
                </a:solidFill>
                <a:latin typeface="Cambria"/>
                <a:cs typeface="Cambria"/>
              </a:rPr>
              <a:t>Da</a:t>
            </a:r>
            <a:r>
              <a:rPr sz="1350" spc="-25" dirty="0">
                <a:solidFill>
                  <a:srgbClr val="839C9C"/>
                </a:solidFill>
                <a:latin typeface="Cambria"/>
                <a:cs typeface="Cambria"/>
              </a:rPr>
              <a:t> </a:t>
            </a:r>
            <a:r>
              <a:rPr sz="1350" dirty="0">
                <a:solidFill>
                  <a:srgbClr val="747474"/>
                </a:solidFill>
                <a:latin typeface="Cambria"/>
                <a:cs typeface="Cambria"/>
              </a:rPr>
              <a:t>taF</a:t>
            </a:r>
            <a:r>
              <a:rPr sz="1350" spc="-165" dirty="0">
                <a:solidFill>
                  <a:srgbClr val="747474"/>
                </a:solidFill>
                <a:latin typeface="Cambria"/>
                <a:cs typeface="Cambria"/>
              </a:rPr>
              <a:t> </a:t>
            </a:r>
            <a:r>
              <a:rPr sz="1350" spc="-10" dirty="0">
                <a:solidFill>
                  <a:srgbClr val="909090"/>
                </a:solidFill>
                <a:latin typeface="Cambria"/>
                <a:cs typeface="Cambria"/>
              </a:rPr>
              <a:t>raJrc•</a:t>
            </a:r>
            <a:endParaRPr sz="1350">
              <a:latin typeface="Cambria"/>
              <a:cs typeface="Cambria"/>
            </a:endParaRPr>
          </a:p>
          <a:p>
            <a:pPr marL="20955">
              <a:lnSpc>
                <a:spcPts val="1610"/>
              </a:lnSpc>
            </a:pPr>
            <a:r>
              <a:rPr sz="1450" spc="-150" dirty="0">
                <a:solidFill>
                  <a:srgbClr val="111111"/>
                </a:solidFill>
                <a:latin typeface="Consolas"/>
                <a:cs typeface="Consolas"/>
              </a:rPr>
              <a:t>df</a:t>
            </a:r>
            <a:r>
              <a:rPr sz="1450" spc="-50" dirty="0">
                <a:solidFill>
                  <a:srgbClr val="111111"/>
                </a:solidFill>
                <a:latin typeface="Consolas"/>
                <a:cs typeface="Consolas"/>
              </a:rPr>
              <a:t> </a:t>
            </a:r>
            <a:r>
              <a:rPr sz="1450" dirty="0">
                <a:solidFill>
                  <a:srgbClr val="525252"/>
                </a:solidFill>
                <a:latin typeface="Consolas"/>
                <a:cs typeface="Consolas"/>
              </a:rPr>
              <a:t>=</a:t>
            </a:r>
            <a:r>
              <a:rPr sz="1450" spc="-65" dirty="0">
                <a:solidFill>
                  <a:srgbClr val="525252"/>
                </a:solidFill>
                <a:latin typeface="Consolas"/>
                <a:cs typeface="Consolas"/>
              </a:rPr>
              <a:t> </a:t>
            </a:r>
            <a:r>
              <a:rPr sz="1450" spc="-25" dirty="0">
                <a:solidFill>
                  <a:srgbClr val="161616"/>
                </a:solidFill>
                <a:latin typeface="Consolas"/>
                <a:cs typeface="Consolas"/>
              </a:rPr>
              <a:t>pd.DataFrame((</a:t>
            </a:r>
            <a:endParaRPr sz="1450">
              <a:latin typeface="Consolas"/>
              <a:cs typeface="Consolas"/>
            </a:endParaRPr>
          </a:p>
        </p:txBody>
      </p:sp>
      <p:sp>
        <p:nvSpPr>
          <p:cNvPr id="5" name="object 5"/>
          <p:cNvSpPr txBox="1"/>
          <p:nvPr/>
        </p:nvSpPr>
        <p:spPr>
          <a:xfrm>
            <a:off x="886196" y="8743188"/>
            <a:ext cx="2380615" cy="1151890"/>
          </a:xfrm>
          <a:prstGeom prst="rect">
            <a:avLst/>
          </a:prstGeom>
        </p:spPr>
        <p:txBody>
          <a:bodyPr vert="horz" wrap="square" lIns="0" tIns="12700" rIns="0" bIns="0" rtlCol="0">
            <a:spAutoFit/>
          </a:bodyPr>
          <a:lstStyle/>
          <a:p>
            <a:pPr marL="57150">
              <a:lnSpc>
                <a:spcPct val="100000"/>
              </a:lnSpc>
              <a:spcBef>
                <a:spcPts val="100"/>
              </a:spcBef>
            </a:pPr>
            <a:r>
              <a:rPr sz="1400" spc="-75" dirty="0">
                <a:solidFill>
                  <a:srgbClr val="1F1F1F"/>
                </a:solidFill>
                <a:latin typeface="Consolas"/>
                <a:cs typeface="Consolas"/>
              </a:rPr>
              <a:t>"Name":</a:t>
            </a:r>
            <a:r>
              <a:rPr sz="1400" spc="-120" dirty="0">
                <a:solidFill>
                  <a:srgbClr val="1F1F1F"/>
                </a:solidFill>
                <a:latin typeface="Consolas"/>
                <a:cs typeface="Consolas"/>
              </a:rPr>
              <a:t> </a:t>
            </a:r>
            <a:r>
              <a:rPr sz="1400" spc="-35" dirty="0">
                <a:solidFill>
                  <a:srgbClr val="3B3B3B"/>
                </a:solidFill>
                <a:latin typeface="Consolas"/>
                <a:cs typeface="Consolas"/>
              </a:rPr>
              <a:t>Names{:</a:t>
            </a:r>
            <a:r>
              <a:rPr sz="1400" spc="-90" dirty="0">
                <a:solidFill>
                  <a:srgbClr val="3B3B3B"/>
                </a:solidFill>
                <a:latin typeface="Consolas"/>
                <a:cs typeface="Consolas"/>
              </a:rPr>
              <a:t> </a:t>
            </a:r>
            <a:r>
              <a:rPr sz="1400" spc="-25" dirty="0">
                <a:solidFill>
                  <a:srgbClr val="3B3B3B"/>
                </a:solidFill>
                <a:latin typeface="Consolas"/>
                <a:cs typeface="Consolas"/>
              </a:rPr>
              <a:t>1),</a:t>
            </a:r>
            <a:endParaRPr sz="1400">
              <a:latin typeface="Consolas"/>
              <a:cs typeface="Consolas"/>
            </a:endParaRPr>
          </a:p>
          <a:p>
            <a:pPr>
              <a:lnSpc>
                <a:spcPct val="100000"/>
              </a:lnSpc>
              <a:spcBef>
                <a:spcPts val="5"/>
              </a:spcBef>
            </a:pPr>
            <a:endParaRPr sz="1400">
              <a:latin typeface="Consolas"/>
              <a:cs typeface="Consolas"/>
            </a:endParaRPr>
          </a:p>
          <a:p>
            <a:pPr marL="12700" marR="5080" indent="635">
              <a:lnSpc>
                <a:spcPct val="85500"/>
              </a:lnSpc>
            </a:pPr>
            <a:r>
              <a:rPr sz="1300" dirty="0">
                <a:solidFill>
                  <a:srgbClr val="111111"/>
                </a:solidFill>
                <a:latin typeface="Consolas"/>
                <a:cs typeface="Consolas"/>
              </a:rPr>
              <a:t>"City":</a:t>
            </a:r>
            <a:r>
              <a:rPr sz="1300" spc="120" dirty="0">
                <a:solidFill>
                  <a:srgbClr val="111111"/>
                </a:solidFill>
                <a:latin typeface="Consolas"/>
                <a:cs typeface="Consolas"/>
              </a:rPr>
              <a:t> </a:t>
            </a:r>
            <a:r>
              <a:rPr sz="1300" spc="-20" dirty="0">
                <a:solidFill>
                  <a:srgbClr val="0C0C0C"/>
                </a:solidFill>
                <a:latin typeface="Consolas"/>
                <a:cs typeface="Consolas"/>
              </a:rPr>
              <a:t>Cities[:-</a:t>
            </a:r>
            <a:r>
              <a:rPr sz="1300" spc="-25" dirty="0">
                <a:solidFill>
                  <a:srgbClr val="0C0C0C"/>
                </a:solidFill>
                <a:latin typeface="Consolas"/>
                <a:cs typeface="Consolas"/>
              </a:rPr>
              <a:t>l], </a:t>
            </a:r>
            <a:r>
              <a:rPr sz="1400" dirty="0">
                <a:solidFill>
                  <a:srgbClr val="3A792D"/>
                </a:solidFill>
                <a:latin typeface="Lucida Sans Unicode"/>
                <a:cs typeface="Lucida Sans Unicode"/>
              </a:rPr>
              <a:t>"Date</a:t>
            </a:r>
            <a:r>
              <a:rPr sz="1400" dirty="0">
                <a:solidFill>
                  <a:srgbClr val="4B8756"/>
                </a:solidFill>
                <a:latin typeface="Lucida Sans Unicode"/>
                <a:cs typeface="Lucida Sans Unicode"/>
              </a:rPr>
              <a:t>"</a:t>
            </a:r>
            <a:r>
              <a:rPr sz="1400" dirty="0">
                <a:solidFill>
                  <a:srgbClr val="0F0F0F"/>
                </a:solidFill>
                <a:latin typeface="Lucida Sans Unicode"/>
                <a:cs typeface="Lucida Sans Unicode"/>
              </a:rPr>
              <a:t>:</a:t>
            </a:r>
            <a:r>
              <a:rPr sz="1400" spc="30" dirty="0">
                <a:solidFill>
                  <a:srgbClr val="0F0F0F"/>
                </a:solidFill>
                <a:latin typeface="Lucida Sans Unicode"/>
                <a:cs typeface="Lucida Sans Unicode"/>
              </a:rPr>
              <a:t>  </a:t>
            </a:r>
            <a:r>
              <a:rPr sz="1400" spc="-30" dirty="0">
                <a:latin typeface="Lucida Sans Unicode"/>
                <a:cs typeface="Lucida Sans Unicode"/>
              </a:rPr>
              <a:t>Act</a:t>
            </a:r>
            <a:r>
              <a:rPr sz="1400" spc="-30" dirty="0">
                <a:solidFill>
                  <a:srgbClr val="181818"/>
                </a:solidFill>
                <a:latin typeface="Lucida Sans Unicode"/>
                <a:cs typeface="Lucida Sans Unicode"/>
              </a:rPr>
              <a:t>ua1</a:t>
            </a:r>
            <a:r>
              <a:rPr sz="1400" spc="-35" dirty="0">
                <a:solidFill>
                  <a:srgbClr val="181818"/>
                </a:solidFill>
                <a:latin typeface="Lucida Sans Unicode"/>
                <a:cs typeface="Lucida Sans Unicode"/>
              </a:rPr>
              <a:t> </a:t>
            </a:r>
            <a:r>
              <a:rPr sz="1400" spc="-50" dirty="0">
                <a:solidFill>
                  <a:srgbClr val="0C0C0C"/>
                </a:solidFill>
                <a:latin typeface="Lucida Sans Unicode"/>
                <a:cs typeface="Lucida Sans Unicode"/>
              </a:rPr>
              <a:t>Dates</a:t>
            </a:r>
            <a:r>
              <a:rPr sz="1400" spc="-265" dirty="0">
                <a:solidFill>
                  <a:srgbClr val="0C0C0C"/>
                </a:solidFill>
                <a:latin typeface="Lucida Sans Unicode"/>
                <a:cs typeface="Lucida Sans Unicode"/>
              </a:rPr>
              <a:t> </a:t>
            </a:r>
            <a:r>
              <a:rPr sz="1400" spc="-20" dirty="0">
                <a:solidFill>
                  <a:srgbClr val="181818"/>
                </a:solidFill>
                <a:latin typeface="Lucida Sans Unicode"/>
                <a:cs typeface="Lucida Sans Unicode"/>
              </a:rPr>
              <a:t>[</a:t>
            </a:r>
            <a:r>
              <a:rPr sz="1400" spc="-80" dirty="0">
                <a:solidFill>
                  <a:srgbClr val="181818"/>
                </a:solidFill>
                <a:latin typeface="Lucida Sans Unicode"/>
                <a:cs typeface="Lucida Sans Unicode"/>
              </a:rPr>
              <a:t> </a:t>
            </a:r>
            <a:r>
              <a:rPr sz="1400" spc="-60" dirty="0">
                <a:solidFill>
                  <a:srgbClr val="282828"/>
                </a:solidFill>
                <a:latin typeface="Lucida Sans Unicode"/>
                <a:cs typeface="Lucida Sans Unicode"/>
              </a:rPr>
              <a:t>:</a:t>
            </a:r>
            <a:r>
              <a:rPr sz="1400" spc="-180" dirty="0">
                <a:solidFill>
                  <a:srgbClr val="282828"/>
                </a:solidFill>
                <a:latin typeface="Lucida Sans Unicode"/>
                <a:cs typeface="Lucida Sans Unicode"/>
              </a:rPr>
              <a:t> </a:t>
            </a:r>
            <a:r>
              <a:rPr sz="1400" spc="-204" dirty="0">
                <a:solidFill>
                  <a:srgbClr val="545454"/>
                </a:solidFill>
                <a:latin typeface="Lucida Sans Unicode"/>
                <a:cs typeface="Lucida Sans Unicode"/>
              </a:rPr>
              <a:t>-</a:t>
            </a:r>
            <a:r>
              <a:rPr sz="1400" spc="-430" dirty="0">
                <a:solidFill>
                  <a:srgbClr val="8A753B"/>
                </a:solidFill>
                <a:latin typeface="Lucida Sans Unicode"/>
                <a:cs typeface="Lucida Sans Unicode"/>
              </a:rPr>
              <a:t>1</a:t>
            </a:r>
            <a:r>
              <a:rPr sz="1400" spc="155" dirty="0">
                <a:solidFill>
                  <a:srgbClr val="8A753B"/>
                </a:solidFill>
                <a:latin typeface="Lucida Sans Unicode"/>
                <a:cs typeface="Lucida Sans Unicode"/>
              </a:rPr>
              <a:t> </a:t>
            </a:r>
            <a:r>
              <a:rPr sz="1400" spc="-80" dirty="0">
                <a:solidFill>
                  <a:srgbClr val="1A1A1A"/>
                </a:solidFill>
                <a:latin typeface="Lucida Sans Unicode"/>
                <a:cs typeface="Lucida Sans Unicode"/>
              </a:rPr>
              <a:t>j</a:t>
            </a:r>
            <a:r>
              <a:rPr sz="1400" spc="-235" dirty="0">
                <a:solidFill>
                  <a:srgbClr val="1A1A1A"/>
                </a:solidFill>
                <a:latin typeface="Lucida Sans Unicode"/>
                <a:cs typeface="Lucida Sans Unicode"/>
              </a:rPr>
              <a:t> </a:t>
            </a:r>
            <a:r>
              <a:rPr sz="1400" spc="-50" dirty="0">
                <a:solidFill>
                  <a:srgbClr val="282828"/>
                </a:solidFill>
                <a:latin typeface="Lucida Sans Unicode"/>
                <a:cs typeface="Lucida Sans Unicode"/>
              </a:rPr>
              <a:t>, </a:t>
            </a:r>
            <a:r>
              <a:rPr sz="1350" spc="-20" dirty="0">
                <a:solidFill>
                  <a:srgbClr val="1C1C1C"/>
                </a:solidFill>
                <a:latin typeface="Consolas"/>
                <a:cs typeface="Consolas"/>
              </a:rPr>
              <a:t>"Review":</a:t>
            </a:r>
            <a:r>
              <a:rPr sz="1350" spc="-15" dirty="0">
                <a:solidFill>
                  <a:srgbClr val="1C1C1C"/>
                </a:solidFill>
                <a:latin typeface="Consolas"/>
                <a:cs typeface="Consolas"/>
              </a:rPr>
              <a:t> </a:t>
            </a:r>
            <a:r>
              <a:rPr sz="1350" spc="-35" dirty="0">
                <a:solidFill>
                  <a:srgbClr val="111111"/>
                </a:solidFill>
                <a:latin typeface="Consolas"/>
                <a:cs typeface="Consolas"/>
              </a:rPr>
              <a:t>Reviews[:-</a:t>
            </a:r>
            <a:r>
              <a:rPr sz="1350" spc="-25" dirty="0">
                <a:solidFill>
                  <a:srgbClr val="111111"/>
                </a:solidFill>
                <a:latin typeface="Consolas"/>
                <a:cs typeface="Consolas"/>
              </a:rPr>
              <a:t>1), </a:t>
            </a:r>
            <a:r>
              <a:rPr sz="1350" spc="-20" dirty="0">
                <a:solidFill>
                  <a:srgbClr val="1A1A1A"/>
                </a:solidFill>
                <a:latin typeface="Consolas"/>
                <a:cs typeface="Consolas"/>
              </a:rPr>
              <a:t>"Ratings":</a:t>
            </a:r>
            <a:r>
              <a:rPr sz="1350" spc="-95" dirty="0">
                <a:solidFill>
                  <a:srgbClr val="1A1A1A"/>
                </a:solidFill>
                <a:latin typeface="Consolas"/>
                <a:cs typeface="Consolas"/>
              </a:rPr>
              <a:t> </a:t>
            </a:r>
            <a:r>
              <a:rPr sz="1350" spc="-10" dirty="0">
                <a:solidFill>
                  <a:srgbClr val="0C0C0C"/>
                </a:solidFill>
                <a:latin typeface="Consolas"/>
                <a:cs typeface="Consolas"/>
              </a:rPr>
              <a:t>Ratings</a:t>
            </a:r>
            <a:endParaRPr sz="1350">
              <a:latin typeface="Consolas"/>
              <a:cs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1103121"/>
            <a:ext cx="6435090" cy="3729990"/>
          </a:xfrm>
          <a:prstGeom prst="rect">
            <a:avLst/>
          </a:prstGeom>
        </p:spPr>
        <p:txBody>
          <a:bodyPr vert="horz" wrap="square" lIns="0" tIns="11430" rIns="0" bIns="0" rtlCol="0">
            <a:spAutoFit/>
          </a:bodyPr>
          <a:lstStyle/>
          <a:p>
            <a:pPr marL="200660" indent="-190500">
              <a:lnSpc>
                <a:spcPct val="100000"/>
              </a:lnSpc>
              <a:spcBef>
                <a:spcPts val="90"/>
              </a:spcBef>
              <a:buFont typeface="Arial Black"/>
              <a:buAutoNum type="arabicPeriod" startAt="2"/>
              <a:tabLst>
                <a:tab pos="200660" algn="l"/>
              </a:tabLst>
            </a:pPr>
            <a:r>
              <a:rPr sz="1400" spc="-125" dirty="0">
                <a:latin typeface="Arial Black"/>
                <a:cs typeface="Arial Black"/>
              </a:rPr>
              <a:t>Data</a:t>
            </a:r>
            <a:r>
              <a:rPr sz="1400" spc="-45" dirty="0">
                <a:latin typeface="Arial Black"/>
                <a:cs typeface="Arial Black"/>
              </a:rPr>
              <a:t> </a:t>
            </a:r>
            <a:r>
              <a:rPr sz="1400" spc="-110" dirty="0">
                <a:latin typeface="Arial Black"/>
                <a:cs typeface="Arial Black"/>
              </a:rPr>
              <a:t>Cleaning</a:t>
            </a:r>
            <a:r>
              <a:rPr sz="1400" spc="-65" dirty="0">
                <a:latin typeface="Arial Black"/>
                <a:cs typeface="Arial Black"/>
              </a:rPr>
              <a:t> </a:t>
            </a:r>
            <a:r>
              <a:rPr sz="1400" spc="-130" dirty="0">
                <a:latin typeface="Arial Black"/>
                <a:cs typeface="Arial Black"/>
              </a:rPr>
              <a:t>and</a:t>
            </a:r>
            <a:r>
              <a:rPr sz="1400" spc="-35" dirty="0">
                <a:latin typeface="Arial Black"/>
                <a:cs typeface="Arial Black"/>
              </a:rPr>
              <a:t> </a:t>
            </a:r>
            <a:r>
              <a:rPr sz="1400" spc="-30" dirty="0">
                <a:latin typeface="Arial Black"/>
                <a:cs typeface="Arial Black"/>
              </a:rPr>
              <a:t>Preprocessing</a:t>
            </a:r>
            <a:endParaRPr sz="1400">
              <a:latin typeface="Arial Black"/>
              <a:cs typeface="Arial Black"/>
            </a:endParaRPr>
          </a:p>
          <a:p>
            <a:pPr marL="12700">
              <a:lnSpc>
                <a:spcPct val="100000"/>
              </a:lnSpc>
              <a:spcBef>
                <a:spcPts val="1525"/>
              </a:spcBef>
            </a:pPr>
            <a:r>
              <a:rPr sz="1200" spc="-130" dirty="0">
                <a:latin typeface="Arial Black"/>
                <a:cs typeface="Arial Black"/>
              </a:rPr>
              <a:t>Tool</a:t>
            </a:r>
            <a:r>
              <a:rPr sz="1200" spc="-30" dirty="0">
                <a:latin typeface="Arial Black"/>
                <a:cs typeface="Arial Black"/>
              </a:rPr>
              <a:t> </a:t>
            </a:r>
            <a:r>
              <a:rPr sz="1200" spc="-10" dirty="0">
                <a:latin typeface="Arial Black"/>
                <a:cs typeface="Arial Black"/>
              </a:rPr>
              <a:t>Used:</a:t>
            </a:r>
            <a:endParaRPr sz="1200">
              <a:latin typeface="Arial Black"/>
              <a:cs typeface="Arial Black"/>
            </a:endParaRPr>
          </a:p>
          <a:p>
            <a:pPr>
              <a:lnSpc>
                <a:spcPct val="100000"/>
              </a:lnSpc>
              <a:spcBef>
                <a:spcPts val="105"/>
              </a:spcBef>
            </a:pPr>
            <a:endParaRPr sz="1200">
              <a:latin typeface="Arial Black"/>
              <a:cs typeface="Arial Black"/>
            </a:endParaRPr>
          </a:p>
          <a:p>
            <a:pPr marL="360045">
              <a:lnSpc>
                <a:spcPct val="100000"/>
              </a:lnSpc>
            </a:pPr>
            <a:r>
              <a:rPr sz="1200" spc="-20" dirty="0">
                <a:latin typeface="Arial Black"/>
                <a:cs typeface="Arial Black"/>
              </a:rPr>
              <a:t>Pandas</a:t>
            </a:r>
            <a:r>
              <a:rPr sz="1200" spc="-50" dirty="0">
                <a:latin typeface="Arial Black"/>
                <a:cs typeface="Arial Black"/>
              </a:rPr>
              <a:t> </a:t>
            </a:r>
            <a:r>
              <a:rPr sz="1200" dirty="0">
                <a:latin typeface="Lucida Sans Unicode"/>
                <a:cs typeface="Lucida Sans Unicode"/>
              </a:rPr>
              <a:t>–</a:t>
            </a:r>
            <a:r>
              <a:rPr sz="1200" spc="-60" dirty="0">
                <a:latin typeface="Lucida Sans Unicode"/>
                <a:cs typeface="Lucida Sans Unicode"/>
              </a:rPr>
              <a:t> </a:t>
            </a:r>
            <a:r>
              <a:rPr sz="1200" spc="-10" dirty="0">
                <a:latin typeface="Lucida Sans Unicode"/>
                <a:cs typeface="Lucida Sans Unicode"/>
              </a:rPr>
              <a:t>For</a:t>
            </a:r>
            <a:r>
              <a:rPr sz="1200" spc="-65" dirty="0">
                <a:latin typeface="Lucida Sans Unicode"/>
                <a:cs typeface="Lucida Sans Unicode"/>
              </a:rPr>
              <a:t> </a:t>
            </a:r>
            <a:r>
              <a:rPr sz="1200" spc="-20" dirty="0">
                <a:latin typeface="Lucida Sans Unicode"/>
                <a:cs typeface="Lucida Sans Unicode"/>
              </a:rPr>
              <a:t>emcient</a:t>
            </a:r>
            <a:r>
              <a:rPr sz="1200" spc="-35" dirty="0">
                <a:latin typeface="Lucida Sans Unicode"/>
                <a:cs typeface="Lucida Sans Unicode"/>
              </a:rPr>
              <a:t> </a:t>
            </a:r>
            <a:r>
              <a:rPr sz="1200" spc="-10" dirty="0">
                <a:latin typeface="Lucida Sans Unicode"/>
                <a:cs typeface="Lucida Sans Unicode"/>
              </a:rPr>
              <a:t>data</a:t>
            </a:r>
            <a:r>
              <a:rPr sz="1200" spc="-50" dirty="0">
                <a:latin typeface="Lucida Sans Unicode"/>
                <a:cs typeface="Lucida Sans Unicode"/>
              </a:rPr>
              <a:t> </a:t>
            </a:r>
            <a:r>
              <a:rPr sz="1200" spc="-30" dirty="0">
                <a:latin typeface="Lucida Sans Unicode"/>
                <a:cs typeface="Lucida Sans Unicode"/>
              </a:rPr>
              <a:t>manipulation</a:t>
            </a:r>
            <a:r>
              <a:rPr sz="1200" spc="-40" dirty="0">
                <a:latin typeface="Lucida Sans Unicode"/>
                <a:cs typeface="Lucida Sans Unicode"/>
              </a:rPr>
              <a:t> </a:t>
            </a:r>
            <a:r>
              <a:rPr sz="1200" spc="-10" dirty="0">
                <a:latin typeface="Lucida Sans Unicode"/>
                <a:cs typeface="Lucida Sans Unicode"/>
              </a:rPr>
              <a:t>and</a:t>
            </a:r>
            <a:r>
              <a:rPr sz="1200" spc="-65" dirty="0">
                <a:latin typeface="Lucida Sans Unicode"/>
                <a:cs typeface="Lucida Sans Unicode"/>
              </a:rPr>
              <a:t> </a:t>
            </a:r>
            <a:r>
              <a:rPr sz="1200" spc="-10" dirty="0">
                <a:latin typeface="Lucida Sans Unicode"/>
                <a:cs typeface="Lucida Sans Unicode"/>
              </a:rPr>
              <a:t>cleaning.</a:t>
            </a:r>
            <a:endParaRPr sz="1200">
              <a:latin typeface="Lucida Sans Unicode"/>
              <a:cs typeface="Lucida Sans Unicode"/>
            </a:endParaRPr>
          </a:p>
          <a:p>
            <a:pPr marL="12700">
              <a:lnSpc>
                <a:spcPct val="100000"/>
              </a:lnSpc>
              <a:spcBef>
                <a:spcPts val="1250"/>
              </a:spcBef>
            </a:pPr>
            <a:r>
              <a:rPr sz="1200" spc="-130" dirty="0">
                <a:latin typeface="Arial Black"/>
                <a:cs typeface="Arial Black"/>
              </a:rPr>
              <a:t>Steps</a:t>
            </a:r>
            <a:r>
              <a:rPr sz="1200" spc="10" dirty="0">
                <a:latin typeface="Arial Black"/>
                <a:cs typeface="Arial Black"/>
              </a:rPr>
              <a:t> </a:t>
            </a:r>
            <a:r>
              <a:rPr sz="1200" spc="-10" dirty="0">
                <a:latin typeface="Arial Black"/>
                <a:cs typeface="Arial Black"/>
              </a:rPr>
              <a:t>Involved:</a:t>
            </a:r>
            <a:endParaRPr sz="1200">
              <a:latin typeface="Arial Black"/>
              <a:cs typeface="Arial Black"/>
            </a:endParaRPr>
          </a:p>
          <a:p>
            <a:pPr>
              <a:lnSpc>
                <a:spcPct val="100000"/>
              </a:lnSpc>
              <a:spcBef>
                <a:spcPts val="35"/>
              </a:spcBef>
            </a:pPr>
            <a:endParaRPr sz="1200">
              <a:latin typeface="Arial Black"/>
              <a:cs typeface="Arial Black"/>
            </a:endParaRPr>
          </a:p>
          <a:p>
            <a:pPr marL="295910">
              <a:lnSpc>
                <a:spcPct val="100000"/>
              </a:lnSpc>
            </a:pPr>
            <a:r>
              <a:rPr sz="1200" spc="-95" dirty="0">
                <a:latin typeface="Arial Black"/>
                <a:cs typeface="Arial Black"/>
              </a:rPr>
              <a:t>Data</a:t>
            </a:r>
            <a:r>
              <a:rPr sz="1200" spc="5" dirty="0">
                <a:latin typeface="Arial Black"/>
                <a:cs typeface="Arial Black"/>
              </a:rPr>
              <a:t> </a:t>
            </a:r>
            <a:r>
              <a:rPr sz="1200" spc="-85" dirty="0">
                <a:latin typeface="Arial Black"/>
                <a:cs typeface="Arial Black"/>
              </a:rPr>
              <a:t>Quality</a:t>
            </a:r>
            <a:r>
              <a:rPr sz="1200" dirty="0">
                <a:latin typeface="Arial Black"/>
                <a:cs typeface="Arial Black"/>
              </a:rPr>
              <a:t> </a:t>
            </a:r>
            <a:r>
              <a:rPr sz="1200" spc="-10" dirty="0">
                <a:latin typeface="Arial Black"/>
                <a:cs typeface="Arial Black"/>
              </a:rPr>
              <a:t>Handling</a:t>
            </a:r>
            <a:endParaRPr sz="1200">
              <a:latin typeface="Arial Black"/>
              <a:cs typeface="Arial Black"/>
            </a:endParaRPr>
          </a:p>
          <a:p>
            <a:pPr marL="478155" lvl="1" indent="-123825">
              <a:lnSpc>
                <a:spcPct val="100000"/>
              </a:lnSpc>
              <a:spcBef>
                <a:spcPts val="360"/>
              </a:spcBef>
              <a:buFont typeface="Lucida Sans Unicode"/>
              <a:buChar char="–"/>
              <a:tabLst>
                <a:tab pos="478155" algn="l"/>
              </a:tabLst>
            </a:pPr>
            <a:r>
              <a:rPr sz="1200" spc="-95" dirty="0">
                <a:latin typeface="Arial Black"/>
                <a:cs typeface="Arial Black"/>
              </a:rPr>
              <a:t>Remove</a:t>
            </a:r>
            <a:r>
              <a:rPr sz="1200" spc="-5" dirty="0">
                <a:latin typeface="Arial Black"/>
                <a:cs typeface="Arial Black"/>
              </a:rPr>
              <a:t> </a:t>
            </a:r>
            <a:r>
              <a:rPr sz="1200" spc="-80" dirty="0">
                <a:latin typeface="Arial Black"/>
                <a:cs typeface="Arial Black"/>
              </a:rPr>
              <a:t>duplicate</a:t>
            </a:r>
            <a:r>
              <a:rPr sz="1200" spc="-10" dirty="0">
                <a:latin typeface="Arial Black"/>
                <a:cs typeface="Arial Black"/>
              </a:rPr>
              <a:t> </a:t>
            </a:r>
            <a:r>
              <a:rPr sz="1200" spc="-75" dirty="0">
                <a:latin typeface="Arial Black"/>
                <a:cs typeface="Arial Black"/>
              </a:rPr>
              <a:t>entries</a:t>
            </a:r>
            <a:r>
              <a:rPr sz="1200" dirty="0">
                <a:latin typeface="Arial Black"/>
                <a:cs typeface="Arial Black"/>
              </a:rPr>
              <a:t> </a:t>
            </a:r>
            <a:r>
              <a:rPr sz="1200" spc="-20" dirty="0">
                <a:latin typeface="Lucida Sans Unicode"/>
                <a:cs typeface="Lucida Sans Unicode"/>
              </a:rPr>
              <a:t>to</a:t>
            </a:r>
            <a:r>
              <a:rPr sz="1200" spc="5" dirty="0">
                <a:latin typeface="Lucida Sans Unicode"/>
                <a:cs typeface="Lucida Sans Unicode"/>
              </a:rPr>
              <a:t> </a:t>
            </a:r>
            <a:r>
              <a:rPr sz="1200" spc="-65" dirty="0">
                <a:latin typeface="Lucida Sans Unicode"/>
                <a:cs typeface="Lucida Sans Unicode"/>
              </a:rPr>
              <a:t>ensure</a:t>
            </a:r>
            <a:r>
              <a:rPr sz="1200" spc="40" dirty="0">
                <a:latin typeface="Lucida Sans Unicode"/>
                <a:cs typeface="Lucida Sans Unicode"/>
              </a:rPr>
              <a:t> </a:t>
            </a:r>
            <a:r>
              <a:rPr sz="1200" spc="-75" dirty="0">
                <a:latin typeface="Lucida Sans Unicode"/>
                <a:cs typeface="Lucida Sans Unicode"/>
              </a:rPr>
              <a:t>unique</a:t>
            </a:r>
            <a:r>
              <a:rPr sz="1200" spc="20" dirty="0">
                <a:latin typeface="Lucida Sans Unicode"/>
                <a:cs typeface="Lucida Sans Unicode"/>
              </a:rPr>
              <a:t> </a:t>
            </a:r>
            <a:r>
              <a:rPr sz="1200" spc="-10" dirty="0">
                <a:latin typeface="Lucida Sans Unicode"/>
                <a:cs typeface="Lucida Sans Unicode"/>
              </a:rPr>
              <a:t>reviews.</a:t>
            </a:r>
            <a:endParaRPr sz="1200">
              <a:latin typeface="Lucida Sans Unicode"/>
              <a:cs typeface="Lucida Sans Unicode"/>
            </a:endParaRPr>
          </a:p>
          <a:p>
            <a:pPr marL="478155" lvl="1" indent="-123825">
              <a:lnSpc>
                <a:spcPct val="100000"/>
              </a:lnSpc>
              <a:spcBef>
                <a:spcPts val="240"/>
              </a:spcBef>
              <a:buFont typeface="Lucida Sans Unicode"/>
              <a:buChar char="–"/>
              <a:tabLst>
                <a:tab pos="478155" algn="l"/>
              </a:tabLst>
            </a:pPr>
            <a:r>
              <a:rPr sz="1200" spc="-80" dirty="0">
                <a:latin typeface="Arial Black"/>
                <a:cs typeface="Arial Black"/>
              </a:rPr>
              <a:t>Handle</a:t>
            </a:r>
            <a:r>
              <a:rPr sz="1200" spc="-20" dirty="0">
                <a:latin typeface="Arial Black"/>
                <a:cs typeface="Arial Black"/>
              </a:rPr>
              <a:t> </a:t>
            </a:r>
            <a:r>
              <a:rPr sz="1200" spc="-85" dirty="0">
                <a:latin typeface="Arial Black"/>
                <a:cs typeface="Arial Black"/>
              </a:rPr>
              <a:t>missing</a:t>
            </a:r>
            <a:r>
              <a:rPr sz="1200" spc="-15" dirty="0">
                <a:latin typeface="Arial Black"/>
                <a:cs typeface="Arial Black"/>
              </a:rPr>
              <a:t> </a:t>
            </a:r>
            <a:r>
              <a:rPr sz="1200" spc="-75" dirty="0">
                <a:latin typeface="Arial Black"/>
                <a:cs typeface="Arial Black"/>
              </a:rPr>
              <a:t>values</a:t>
            </a:r>
            <a:r>
              <a:rPr sz="1200" spc="-25" dirty="0">
                <a:latin typeface="Arial Black"/>
                <a:cs typeface="Arial Black"/>
              </a:rPr>
              <a:t> </a:t>
            </a:r>
            <a:r>
              <a:rPr sz="1200" spc="-35" dirty="0">
                <a:latin typeface="Lucida Sans Unicode"/>
                <a:cs typeface="Lucida Sans Unicode"/>
              </a:rPr>
              <a:t>in</a:t>
            </a:r>
            <a:r>
              <a:rPr sz="1200" spc="-60" dirty="0">
                <a:latin typeface="Lucida Sans Unicode"/>
                <a:cs typeface="Lucida Sans Unicode"/>
              </a:rPr>
              <a:t> </a:t>
            </a:r>
            <a:r>
              <a:rPr sz="1200" spc="-45" dirty="0">
                <a:latin typeface="Lucida Sans Unicode"/>
                <a:cs typeface="Lucida Sans Unicode"/>
              </a:rPr>
              <a:t>key</a:t>
            </a:r>
            <a:r>
              <a:rPr sz="1200" spc="-30" dirty="0">
                <a:latin typeface="Lucida Sans Unicode"/>
                <a:cs typeface="Lucida Sans Unicode"/>
              </a:rPr>
              <a:t> </a:t>
            </a:r>
            <a:r>
              <a:rPr sz="1200" spc="-50" dirty="0">
                <a:latin typeface="Lucida Sans Unicode"/>
                <a:cs typeface="Lucida Sans Unicode"/>
              </a:rPr>
              <a:t>fields</a:t>
            </a:r>
            <a:r>
              <a:rPr sz="1200" spc="-15" dirty="0">
                <a:latin typeface="Lucida Sans Unicode"/>
                <a:cs typeface="Lucida Sans Unicode"/>
              </a:rPr>
              <a:t> </a:t>
            </a:r>
            <a:r>
              <a:rPr sz="1200" spc="-45" dirty="0">
                <a:latin typeface="Lucida Sans Unicode"/>
                <a:cs typeface="Lucida Sans Unicode"/>
              </a:rPr>
              <a:t>like</a:t>
            </a:r>
            <a:r>
              <a:rPr sz="1200" spc="-15" dirty="0">
                <a:latin typeface="Lucida Sans Unicode"/>
                <a:cs typeface="Lucida Sans Unicode"/>
              </a:rPr>
              <a:t> </a:t>
            </a:r>
            <a:r>
              <a:rPr sz="1200" spc="-60" dirty="0">
                <a:latin typeface="Lucida Sans Unicode"/>
                <a:cs typeface="Lucida Sans Unicode"/>
              </a:rPr>
              <a:t>review</a:t>
            </a:r>
            <a:r>
              <a:rPr sz="1200" dirty="0">
                <a:latin typeface="Lucida Sans Unicode"/>
                <a:cs typeface="Lucida Sans Unicode"/>
              </a:rPr>
              <a:t> </a:t>
            </a:r>
            <a:r>
              <a:rPr sz="1200" spc="-45" dirty="0">
                <a:latin typeface="Lucida Sans Unicode"/>
                <a:cs typeface="Lucida Sans Unicode"/>
              </a:rPr>
              <a:t>text,</a:t>
            </a:r>
            <a:r>
              <a:rPr sz="1200" spc="-25" dirty="0">
                <a:latin typeface="Lucida Sans Unicode"/>
                <a:cs typeface="Lucida Sans Unicode"/>
              </a:rPr>
              <a:t> </a:t>
            </a:r>
            <a:r>
              <a:rPr sz="1200" spc="-50" dirty="0">
                <a:latin typeface="Lucida Sans Unicode"/>
                <a:cs typeface="Lucida Sans Unicode"/>
              </a:rPr>
              <a:t>rating,</a:t>
            </a:r>
            <a:r>
              <a:rPr sz="1200" spc="-5" dirty="0">
                <a:latin typeface="Lucida Sans Unicode"/>
                <a:cs typeface="Lucida Sans Unicode"/>
              </a:rPr>
              <a:t> </a:t>
            </a:r>
            <a:r>
              <a:rPr sz="1200" spc="-20" dirty="0">
                <a:latin typeface="Lucida Sans Unicode"/>
                <a:cs typeface="Lucida Sans Unicode"/>
              </a:rPr>
              <a:t>or</a:t>
            </a:r>
            <a:r>
              <a:rPr sz="1200" spc="-15" dirty="0">
                <a:latin typeface="Lucida Sans Unicode"/>
                <a:cs typeface="Lucida Sans Unicode"/>
              </a:rPr>
              <a:t> </a:t>
            </a:r>
            <a:r>
              <a:rPr sz="1200" spc="-10" dirty="0">
                <a:latin typeface="Lucida Sans Unicode"/>
                <a:cs typeface="Lucida Sans Unicode"/>
              </a:rPr>
              <a:t>username.</a:t>
            </a:r>
            <a:endParaRPr sz="1200">
              <a:latin typeface="Lucida Sans Unicode"/>
              <a:cs typeface="Lucida Sans Unicode"/>
            </a:endParaRPr>
          </a:p>
          <a:p>
            <a:pPr marL="295910">
              <a:lnSpc>
                <a:spcPct val="100000"/>
              </a:lnSpc>
              <a:spcBef>
                <a:spcPts val="219"/>
              </a:spcBef>
            </a:pPr>
            <a:r>
              <a:rPr sz="1200" spc="-165" dirty="0">
                <a:latin typeface="Arial Black"/>
                <a:cs typeface="Arial Black"/>
              </a:rPr>
              <a:t>Text</a:t>
            </a:r>
            <a:r>
              <a:rPr sz="1200" spc="-65" dirty="0">
                <a:latin typeface="Arial Black"/>
                <a:cs typeface="Arial Black"/>
              </a:rPr>
              <a:t> </a:t>
            </a:r>
            <a:r>
              <a:rPr sz="1200" spc="-10" dirty="0">
                <a:latin typeface="Arial Black"/>
                <a:cs typeface="Arial Black"/>
              </a:rPr>
              <a:t>Preprocessing</a:t>
            </a:r>
            <a:endParaRPr sz="1200">
              <a:latin typeface="Arial Black"/>
              <a:cs typeface="Arial Black"/>
            </a:endParaRPr>
          </a:p>
          <a:p>
            <a:pPr marL="582930">
              <a:lnSpc>
                <a:spcPct val="100000"/>
              </a:lnSpc>
              <a:spcBef>
                <a:spcPts val="260"/>
              </a:spcBef>
            </a:pPr>
            <a:r>
              <a:rPr sz="1200" spc="-35" dirty="0">
                <a:latin typeface="Lucida Sans Unicode"/>
                <a:cs typeface="Lucida Sans Unicode"/>
              </a:rPr>
              <a:t>Convert</a:t>
            </a:r>
            <a:r>
              <a:rPr sz="1200" spc="-55" dirty="0">
                <a:latin typeface="Lucida Sans Unicode"/>
                <a:cs typeface="Lucida Sans Unicode"/>
              </a:rPr>
              <a:t> </a:t>
            </a:r>
            <a:r>
              <a:rPr sz="1200" spc="-10" dirty="0">
                <a:latin typeface="Lucida Sans Unicode"/>
                <a:cs typeface="Lucida Sans Unicode"/>
              </a:rPr>
              <a:t>all</a:t>
            </a:r>
            <a:r>
              <a:rPr sz="1200" spc="-35" dirty="0">
                <a:latin typeface="Lucida Sans Unicode"/>
                <a:cs typeface="Lucida Sans Unicode"/>
              </a:rPr>
              <a:t> review</a:t>
            </a:r>
            <a:r>
              <a:rPr sz="1200" spc="-45" dirty="0">
                <a:latin typeface="Lucida Sans Unicode"/>
                <a:cs typeface="Lucida Sans Unicode"/>
              </a:rPr>
              <a:t> </a:t>
            </a:r>
            <a:r>
              <a:rPr sz="1200" spc="-40" dirty="0">
                <a:latin typeface="Lucida Sans Unicode"/>
                <a:cs typeface="Lucida Sans Unicode"/>
              </a:rPr>
              <a:t>text</a:t>
            </a:r>
            <a:r>
              <a:rPr sz="1200" spc="-55" dirty="0">
                <a:latin typeface="Lucida Sans Unicode"/>
                <a:cs typeface="Lucida Sans Unicode"/>
              </a:rPr>
              <a:t> </a:t>
            </a:r>
            <a:r>
              <a:rPr sz="1200" spc="-20" dirty="0">
                <a:latin typeface="Lucida Sans Unicode"/>
                <a:cs typeface="Lucida Sans Unicode"/>
              </a:rPr>
              <a:t>to</a:t>
            </a:r>
            <a:r>
              <a:rPr sz="1200" spc="-35" dirty="0">
                <a:latin typeface="Lucida Sans Unicode"/>
                <a:cs typeface="Lucida Sans Unicode"/>
              </a:rPr>
              <a:t> </a:t>
            </a:r>
            <a:r>
              <a:rPr sz="1200" spc="-35" dirty="0">
                <a:latin typeface="Arial Black"/>
                <a:cs typeface="Arial Black"/>
              </a:rPr>
              <a:t>lowercase</a:t>
            </a:r>
            <a:r>
              <a:rPr sz="1200" spc="-60" dirty="0">
                <a:latin typeface="Arial Black"/>
                <a:cs typeface="Arial Black"/>
              </a:rPr>
              <a:t> </a:t>
            </a:r>
            <a:r>
              <a:rPr sz="1200" spc="-25" dirty="0">
                <a:latin typeface="Lucida Sans Unicode"/>
                <a:cs typeface="Lucida Sans Unicode"/>
              </a:rPr>
              <a:t>for</a:t>
            </a:r>
            <a:r>
              <a:rPr sz="1200" spc="-70" dirty="0">
                <a:latin typeface="Lucida Sans Unicode"/>
                <a:cs typeface="Lucida Sans Unicode"/>
              </a:rPr>
              <a:t> </a:t>
            </a:r>
            <a:r>
              <a:rPr sz="1200" spc="-10" dirty="0">
                <a:latin typeface="Lucida Sans Unicode"/>
                <a:cs typeface="Lucida Sans Unicode"/>
              </a:rPr>
              <a:t>uniformity.</a:t>
            </a:r>
            <a:endParaRPr sz="1200">
              <a:latin typeface="Lucida Sans Unicode"/>
              <a:cs typeface="Lucida Sans Unicode"/>
            </a:endParaRPr>
          </a:p>
          <a:p>
            <a:pPr marL="534035" marR="1246505" indent="5715">
              <a:lnSpc>
                <a:spcPts val="1730"/>
              </a:lnSpc>
              <a:spcBef>
                <a:spcPts val="85"/>
              </a:spcBef>
            </a:pPr>
            <a:r>
              <a:rPr sz="1200" spc="-95" dirty="0">
                <a:latin typeface="Lucida Sans Unicode"/>
                <a:cs typeface="Lucida Sans Unicode"/>
              </a:rPr>
              <a:t>Remove</a:t>
            </a:r>
            <a:r>
              <a:rPr sz="1200" spc="-25" dirty="0">
                <a:latin typeface="Lucida Sans Unicode"/>
                <a:cs typeface="Lucida Sans Unicode"/>
              </a:rPr>
              <a:t> </a:t>
            </a:r>
            <a:r>
              <a:rPr sz="1200" spc="-80" dirty="0">
                <a:latin typeface="Arial Black"/>
                <a:cs typeface="Arial Black"/>
              </a:rPr>
              <a:t>special</a:t>
            </a:r>
            <a:r>
              <a:rPr sz="1200" spc="-55" dirty="0">
                <a:latin typeface="Arial Black"/>
                <a:cs typeface="Arial Black"/>
              </a:rPr>
              <a:t> </a:t>
            </a:r>
            <a:r>
              <a:rPr sz="1200" spc="-80" dirty="0">
                <a:latin typeface="Arial Black"/>
                <a:cs typeface="Arial Black"/>
              </a:rPr>
              <a:t>characters</a:t>
            </a:r>
            <a:r>
              <a:rPr sz="1200" spc="-80" dirty="0">
                <a:latin typeface="Lucida Sans Unicode"/>
                <a:cs typeface="Lucida Sans Unicode"/>
              </a:rPr>
              <a:t>,</a:t>
            </a:r>
            <a:r>
              <a:rPr sz="1200" spc="-45" dirty="0">
                <a:latin typeface="Lucida Sans Unicode"/>
                <a:cs typeface="Lucida Sans Unicode"/>
              </a:rPr>
              <a:t> </a:t>
            </a:r>
            <a:r>
              <a:rPr sz="1200" spc="-85" dirty="0">
                <a:latin typeface="Arial Black"/>
                <a:cs typeface="Arial Black"/>
              </a:rPr>
              <a:t>punctuation</a:t>
            </a:r>
            <a:r>
              <a:rPr sz="1200" spc="-85" dirty="0">
                <a:latin typeface="Lucida Sans Unicode"/>
                <a:cs typeface="Lucida Sans Unicode"/>
              </a:rPr>
              <a:t>,</a:t>
            </a:r>
            <a:r>
              <a:rPr sz="1200" spc="-40" dirty="0">
                <a:latin typeface="Lucida Sans Unicode"/>
                <a:cs typeface="Lucida Sans Unicode"/>
              </a:rPr>
              <a:t> </a:t>
            </a:r>
            <a:r>
              <a:rPr sz="1200" spc="-85" dirty="0">
                <a:latin typeface="Lucida Sans Unicode"/>
                <a:cs typeface="Lucida Sans Unicode"/>
              </a:rPr>
              <a:t>and</a:t>
            </a:r>
            <a:r>
              <a:rPr sz="1200" spc="-35" dirty="0">
                <a:latin typeface="Lucida Sans Unicode"/>
                <a:cs typeface="Lucida Sans Unicode"/>
              </a:rPr>
              <a:t> </a:t>
            </a:r>
            <a:r>
              <a:rPr sz="1200" spc="-85" dirty="0">
                <a:latin typeface="Arial Black"/>
                <a:cs typeface="Arial Black"/>
              </a:rPr>
              <a:t>extra</a:t>
            </a:r>
            <a:r>
              <a:rPr sz="1200" spc="-55" dirty="0">
                <a:latin typeface="Arial Black"/>
                <a:cs typeface="Arial Black"/>
              </a:rPr>
              <a:t> whitespace</a:t>
            </a:r>
            <a:r>
              <a:rPr sz="1200" spc="-55" dirty="0">
                <a:latin typeface="Lucida Sans Unicode"/>
                <a:cs typeface="Lucida Sans Unicode"/>
              </a:rPr>
              <a:t>. </a:t>
            </a:r>
            <a:r>
              <a:rPr sz="1200" spc="-10" dirty="0">
                <a:latin typeface="Arial Black"/>
                <a:cs typeface="Arial Black"/>
              </a:rPr>
              <a:t>Tokenize</a:t>
            </a:r>
            <a:r>
              <a:rPr sz="1200" spc="-95" dirty="0">
                <a:latin typeface="Arial Black"/>
                <a:cs typeface="Arial Black"/>
              </a:rPr>
              <a:t> </a:t>
            </a:r>
            <a:r>
              <a:rPr sz="1200" spc="-10" dirty="0">
                <a:latin typeface="Lucida Sans Unicode"/>
                <a:cs typeface="Lucida Sans Unicode"/>
              </a:rPr>
              <a:t>the</a:t>
            </a:r>
            <a:r>
              <a:rPr sz="1200" spc="-60" dirty="0">
                <a:latin typeface="Lucida Sans Unicode"/>
                <a:cs typeface="Lucida Sans Unicode"/>
              </a:rPr>
              <a:t> </a:t>
            </a:r>
            <a:r>
              <a:rPr sz="1200" dirty="0">
                <a:latin typeface="Lucida Sans Unicode"/>
                <a:cs typeface="Lucida Sans Unicode"/>
              </a:rPr>
              <a:t>text</a:t>
            </a:r>
            <a:r>
              <a:rPr sz="1200" spc="-55" dirty="0">
                <a:latin typeface="Lucida Sans Unicode"/>
                <a:cs typeface="Lucida Sans Unicode"/>
              </a:rPr>
              <a:t> </a:t>
            </a:r>
            <a:r>
              <a:rPr sz="1200" spc="-10" dirty="0">
                <a:latin typeface="Lucida Sans Unicode"/>
                <a:cs typeface="Lucida Sans Unicode"/>
              </a:rPr>
              <a:t>into</a:t>
            </a:r>
            <a:r>
              <a:rPr sz="1200" spc="-55" dirty="0">
                <a:latin typeface="Lucida Sans Unicode"/>
                <a:cs typeface="Lucida Sans Unicode"/>
              </a:rPr>
              <a:t> </a:t>
            </a:r>
            <a:r>
              <a:rPr sz="1200" spc="-20" dirty="0">
                <a:latin typeface="Lucida Sans Unicode"/>
                <a:cs typeface="Lucida Sans Unicode"/>
              </a:rPr>
              <a:t>individual</a:t>
            </a:r>
            <a:r>
              <a:rPr sz="1200" spc="-75" dirty="0">
                <a:latin typeface="Lucida Sans Unicode"/>
                <a:cs typeface="Lucida Sans Unicode"/>
              </a:rPr>
              <a:t> </a:t>
            </a:r>
            <a:r>
              <a:rPr sz="1200" spc="-10" dirty="0">
                <a:latin typeface="Lucida Sans Unicode"/>
                <a:cs typeface="Lucida Sans Unicode"/>
              </a:rPr>
              <a:t>words.</a:t>
            </a:r>
            <a:endParaRPr sz="1200">
              <a:latin typeface="Lucida Sans Unicode"/>
              <a:cs typeface="Lucida Sans Unicode"/>
            </a:endParaRPr>
          </a:p>
          <a:p>
            <a:pPr marL="539750">
              <a:lnSpc>
                <a:spcPct val="100000"/>
              </a:lnSpc>
              <a:spcBef>
                <a:spcPts val="60"/>
              </a:spcBef>
            </a:pPr>
            <a:r>
              <a:rPr sz="1200" spc="-35" dirty="0">
                <a:latin typeface="Arial Black"/>
                <a:cs typeface="Arial Black"/>
              </a:rPr>
              <a:t>Remove</a:t>
            </a:r>
            <a:r>
              <a:rPr sz="1200" spc="-95" dirty="0">
                <a:latin typeface="Arial Black"/>
                <a:cs typeface="Arial Black"/>
              </a:rPr>
              <a:t> </a:t>
            </a:r>
            <a:r>
              <a:rPr sz="1200" spc="-30" dirty="0">
                <a:latin typeface="Arial Black"/>
                <a:cs typeface="Arial Black"/>
              </a:rPr>
              <a:t>stop</a:t>
            </a:r>
            <a:r>
              <a:rPr sz="1200" spc="-90" dirty="0">
                <a:latin typeface="Arial Black"/>
                <a:cs typeface="Arial Black"/>
              </a:rPr>
              <a:t> </a:t>
            </a:r>
            <a:r>
              <a:rPr sz="1200" spc="-35" dirty="0">
                <a:latin typeface="Arial Black"/>
                <a:cs typeface="Arial Black"/>
              </a:rPr>
              <a:t>words</a:t>
            </a:r>
            <a:r>
              <a:rPr sz="1200" spc="-55" dirty="0">
                <a:latin typeface="Arial Black"/>
                <a:cs typeface="Arial Black"/>
              </a:rPr>
              <a:t> </a:t>
            </a:r>
            <a:r>
              <a:rPr sz="1200" spc="-30" dirty="0">
                <a:latin typeface="Lucida Sans Unicode"/>
                <a:cs typeface="Lucida Sans Unicode"/>
              </a:rPr>
              <a:t>(e.g.,</a:t>
            </a:r>
            <a:r>
              <a:rPr sz="1200" spc="-60" dirty="0">
                <a:latin typeface="Lucida Sans Unicode"/>
                <a:cs typeface="Lucida Sans Unicode"/>
              </a:rPr>
              <a:t> </a:t>
            </a:r>
            <a:r>
              <a:rPr sz="1200" spc="-30" dirty="0">
                <a:latin typeface="Lucida Sans Unicode"/>
                <a:cs typeface="Lucida Sans Unicode"/>
              </a:rPr>
              <a:t>"the",</a:t>
            </a:r>
            <a:r>
              <a:rPr sz="1200" spc="-65" dirty="0">
                <a:latin typeface="Lucida Sans Unicode"/>
                <a:cs typeface="Lucida Sans Unicode"/>
              </a:rPr>
              <a:t> </a:t>
            </a:r>
            <a:r>
              <a:rPr sz="1200" spc="-35" dirty="0">
                <a:latin typeface="Lucida Sans Unicode"/>
                <a:cs typeface="Lucida Sans Unicode"/>
              </a:rPr>
              <a:t>"is",</a:t>
            </a:r>
            <a:r>
              <a:rPr sz="1200" spc="-60" dirty="0">
                <a:latin typeface="Lucida Sans Unicode"/>
                <a:cs typeface="Lucida Sans Unicode"/>
              </a:rPr>
              <a:t> </a:t>
            </a:r>
            <a:r>
              <a:rPr sz="1200" spc="-30" dirty="0">
                <a:latin typeface="Lucida Sans Unicode"/>
                <a:cs typeface="Lucida Sans Unicode"/>
              </a:rPr>
              <a:t>"and")</a:t>
            </a:r>
            <a:r>
              <a:rPr sz="1200" spc="-45" dirty="0">
                <a:latin typeface="Lucida Sans Unicode"/>
                <a:cs typeface="Lucida Sans Unicode"/>
              </a:rPr>
              <a:t> </a:t>
            </a:r>
            <a:r>
              <a:rPr sz="1200" spc="-25" dirty="0">
                <a:latin typeface="Lucida Sans Unicode"/>
                <a:cs typeface="Lucida Sans Unicode"/>
              </a:rPr>
              <a:t>that</a:t>
            </a:r>
            <a:r>
              <a:rPr sz="1200" spc="-40" dirty="0">
                <a:latin typeface="Lucida Sans Unicode"/>
                <a:cs typeface="Lucida Sans Unicode"/>
              </a:rPr>
              <a:t> </a:t>
            </a:r>
            <a:r>
              <a:rPr sz="1200" spc="-20" dirty="0">
                <a:latin typeface="Lucida Sans Unicode"/>
                <a:cs typeface="Lucida Sans Unicode"/>
              </a:rPr>
              <a:t>do</a:t>
            </a:r>
            <a:r>
              <a:rPr sz="1200" spc="-35" dirty="0">
                <a:latin typeface="Lucida Sans Unicode"/>
                <a:cs typeface="Lucida Sans Unicode"/>
              </a:rPr>
              <a:t> </a:t>
            </a:r>
            <a:r>
              <a:rPr sz="1200" spc="-30" dirty="0">
                <a:latin typeface="Lucida Sans Unicode"/>
                <a:cs typeface="Lucida Sans Unicode"/>
              </a:rPr>
              <a:t>not</a:t>
            </a:r>
            <a:r>
              <a:rPr sz="1200" spc="-60" dirty="0">
                <a:latin typeface="Lucida Sans Unicode"/>
                <a:cs typeface="Lucida Sans Unicode"/>
              </a:rPr>
              <a:t> </a:t>
            </a:r>
            <a:r>
              <a:rPr sz="1200" spc="-25" dirty="0">
                <a:latin typeface="Lucida Sans Unicode"/>
                <a:cs typeface="Lucida Sans Unicode"/>
              </a:rPr>
              <a:t>carry</a:t>
            </a:r>
            <a:r>
              <a:rPr sz="1200" spc="-50" dirty="0">
                <a:latin typeface="Lucida Sans Unicode"/>
                <a:cs typeface="Lucida Sans Unicode"/>
              </a:rPr>
              <a:t> </a:t>
            </a:r>
            <a:r>
              <a:rPr sz="1200" spc="-10" dirty="0">
                <a:latin typeface="Lucida Sans Unicode"/>
                <a:cs typeface="Lucida Sans Unicode"/>
              </a:rPr>
              <a:t>sentiment.</a:t>
            </a:r>
            <a:endParaRPr sz="1200">
              <a:latin typeface="Lucida Sans Unicode"/>
              <a:cs typeface="Lucida Sans Unicode"/>
            </a:endParaRPr>
          </a:p>
          <a:p>
            <a:pPr marL="539750">
              <a:lnSpc>
                <a:spcPct val="100000"/>
              </a:lnSpc>
              <a:spcBef>
                <a:spcPts val="265"/>
              </a:spcBef>
            </a:pPr>
            <a:r>
              <a:rPr sz="1200" spc="-35" dirty="0">
                <a:latin typeface="Lucida Sans Unicode"/>
                <a:cs typeface="Lucida Sans Unicode"/>
              </a:rPr>
              <a:t>Apply</a:t>
            </a:r>
            <a:r>
              <a:rPr sz="1200" spc="-55" dirty="0">
                <a:latin typeface="Lucida Sans Unicode"/>
                <a:cs typeface="Lucida Sans Unicode"/>
              </a:rPr>
              <a:t> </a:t>
            </a:r>
            <a:r>
              <a:rPr sz="1200" spc="-30" dirty="0">
                <a:latin typeface="Arial Black"/>
                <a:cs typeface="Arial Black"/>
              </a:rPr>
              <a:t>lemmatization</a:t>
            </a:r>
            <a:r>
              <a:rPr sz="1200" spc="-80" dirty="0">
                <a:latin typeface="Arial Black"/>
                <a:cs typeface="Arial Black"/>
              </a:rPr>
              <a:t> </a:t>
            </a:r>
            <a:r>
              <a:rPr sz="1200" spc="-25" dirty="0">
                <a:latin typeface="Lucida Sans Unicode"/>
                <a:cs typeface="Lucida Sans Unicode"/>
              </a:rPr>
              <a:t>to</a:t>
            </a:r>
            <a:r>
              <a:rPr sz="1200" spc="-70" dirty="0">
                <a:latin typeface="Lucida Sans Unicode"/>
                <a:cs typeface="Lucida Sans Unicode"/>
              </a:rPr>
              <a:t> </a:t>
            </a:r>
            <a:r>
              <a:rPr sz="1200" spc="-30" dirty="0">
                <a:latin typeface="Lucida Sans Unicode"/>
                <a:cs typeface="Lucida Sans Unicode"/>
              </a:rPr>
              <a:t>reduce</a:t>
            </a:r>
            <a:r>
              <a:rPr sz="1200" spc="-80" dirty="0">
                <a:latin typeface="Lucida Sans Unicode"/>
                <a:cs typeface="Lucida Sans Unicode"/>
              </a:rPr>
              <a:t> </a:t>
            </a:r>
            <a:r>
              <a:rPr sz="1200" spc="-30" dirty="0">
                <a:latin typeface="Lucida Sans Unicode"/>
                <a:cs typeface="Lucida Sans Unicode"/>
              </a:rPr>
              <a:t>words</a:t>
            </a:r>
            <a:r>
              <a:rPr sz="1200" spc="-90" dirty="0">
                <a:latin typeface="Lucida Sans Unicode"/>
                <a:cs typeface="Lucida Sans Unicode"/>
              </a:rPr>
              <a:t> </a:t>
            </a:r>
            <a:r>
              <a:rPr sz="1200" spc="-20" dirty="0">
                <a:latin typeface="Lucida Sans Unicode"/>
                <a:cs typeface="Lucida Sans Unicode"/>
              </a:rPr>
              <a:t>to</a:t>
            </a:r>
            <a:r>
              <a:rPr sz="1200" spc="-45" dirty="0">
                <a:latin typeface="Lucida Sans Unicode"/>
                <a:cs typeface="Lucida Sans Unicode"/>
              </a:rPr>
              <a:t> </a:t>
            </a:r>
            <a:r>
              <a:rPr sz="1200" spc="-30" dirty="0">
                <a:latin typeface="Lucida Sans Unicode"/>
                <a:cs typeface="Lucida Sans Unicode"/>
              </a:rPr>
              <a:t>their</a:t>
            </a:r>
            <a:r>
              <a:rPr sz="1200" spc="-65" dirty="0">
                <a:latin typeface="Lucida Sans Unicode"/>
                <a:cs typeface="Lucida Sans Unicode"/>
              </a:rPr>
              <a:t> </a:t>
            </a:r>
            <a:r>
              <a:rPr sz="1200" spc="-30" dirty="0">
                <a:latin typeface="Lucida Sans Unicode"/>
                <a:cs typeface="Lucida Sans Unicode"/>
              </a:rPr>
              <a:t>base</a:t>
            </a:r>
            <a:r>
              <a:rPr sz="1200" spc="-75" dirty="0">
                <a:latin typeface="Lucida Sans Unicode"/>
                <a:cs typeface="Lucida Sans Unicode"/>
              </a:rPr>
              <a:t> </a:t>
            </a:r>
            <a:r>
              <a:rPr sz="1200" spc="-10" dirty="0">
                <a:latin typeface="Lucida Sans Unicode"/>
                <a:cs typeface="Lucida Sans Unicode"/>
              </a:rPr>
              <a:t>or</a:t>
            </a:r>
            <a:r>
              <a:rPr sz="1200" spc="-65" dirty="0">
                <a:latin typeface="Lucida Sans Unicode"/>
                <a:cs typeface="Lucida Sans Unicode"/>
              </a:rPr>
              <a:t> </a:t>
            </a:r>
            <a:r>
              <a:rPr sz="1200" spc="-30" dirty="0">
                <a:latin typeface="Lucida Sans Unicode"/>
                <a:cs typeface="Lucida Sans Unicode"/>
              </a:rPr>
              <a:t>root</a:t>
            </a:r>
            <a:r>
              <a:rPr sz="1200" spc="-45" dirty="0">
                <a:latin typeface="Lucida Sans Unicode"/>
                <a:cs typeface="Lucida Sans Unicode"/>
              </a:rPr>
              <a:t> </a:t>
            </a:r>
            <a:r>
              <a:rPr sz="1200" spc="-35" dirty="0">
                <a:latin typeface="Lucida Sans Unicode"/>
                <a:cs typeface="Lucida Sans Unicode"/>
              </a:rPr>
              <a:t>form</a:t>
            </a:r>
            <a:r>
              <a:rPr sz="1200" spc="-40" dirty="0">
                <a:latin typeface="Lucida Sans Unicode"/>
                <a:cs typeface="Lucida Sans Unicode"/>
              </a:rPr>
              <a:t> </a:t>
            </a:r>
            <a:r>
              <a:rPr sz="1200" spc="-30" dirty="0">
                <a:latin typeface="Lucida Sans Unicode"/>
                <a:cs typeface="Lucida Sans Unicode"/>
              </a:rPr>
              <a:t>(e.g.,</a:t>
            </a:r>
            <a:r>
              <a:rPr sz="1200" spc="-75" dirty="0">
                <a:latin typeface="Lucida Sans Unicode"/>
                <a:cs typeface="Lucida Sans Unicode"/>
              </a:rPr>
              <a:t> </a:t>
            </a:r>
            <a:r>
              <a:rPr sz="1200" spc="-30" dirty="0">
                <a:latin typeface="Lucida Sans Unicode"/>
                <a:cs typeface="Lucida Sans Unicode"/>
              </a:rPr>
              <a:t>"running"</a:t>
            </a:r>
            <a:r>
              <a:rPr sz="1200" spc="-65" dirty="0">
                <a:latin typeface="Lucida Sans Unicode"/>
                <a:cs typeface="Lucida Sans Unicode"/>
              </a:rPr>
              <a:t> </a:t>
            </a:r>
            <a:r>
              <a:rPr sz="1200" spc="-50" dirty="0">
                <a:latin typeface="Lucida Sans Unicode"/>
                <a:cs typeface="Lucida Sans Unicode"/>
              </a:rPr>
              <a:t>→</a:t>
            </a:r>
            <a:endParaRPr sz="1200">
              <a:latin typeface="Lucida Sans Unicode"/>
              <a:cs typeface="Lucida Sans Unicode"/>
            </a:endParaRPr>
          </a:p>
          <a:p>
            <a:pPr marL="546100">
              <a:lnSpc>
                <a:spcPct val="100000"/>
              </a:lnSpc>
              <a:spcBef>
                <a:spcPts val="409"/>
              </a:spcBef>
            </a:pPr>
            <a:r>
              <a:rPr sz="1200" spc="-10" dirty="0">
                <a:latin typeface="Lucida Sans Unicode"/>
                <a:cs typeface="Lucida Sans Unicode"/>
              </a:rPr>
              <a:t>"run").</a:t>
            </a:r>
            <a:endParaRPr sz="1200">
              <a:latin typeface="Lucida Sans Unicode"/>
              <a:cs typeface="Lucida Sans Unicode"/>
            </a:endParaRPr>
          </a:p>
        </p:txBody>
      </p:sp>
      <p:pic>
        <p:nvPicPr>
          <p:cNvPr id="3" name="object 3"/>
          <p:cNvPicPr/>
          <p:nvPr/>
        </p:nvPicPr>
        <p:blipFill>
          <a:blip r:embed="rId2" cstate="print"/>
          <a:stretch>
            <a:fillRect/>
          </a:stretch>
        </p:blipFill>
        <p:spPr>
          <a:xfrm>
            <a:off x="471805" y="1986533"/>
            <a:ext cx="65404" cy="65404"/>
          </a:xfrm>
          <a:prstGeom prst="rect">
            <a:avLst/>
          </a:prstGeom>
        </p:spPr>
      </p:pic>
      <p:pic>
        <p:nvPicPr>
          <p:cNvPr id="4" name="object 4"/>
          <p:cNvPicPr/>
          <p:nvPr/>
        </p:nvPicPr>
        <p:blipFill>
          <a:blip r:embed="rId2" cstate="print"/>
          <a:stretch>
            <a:fillRect/>
          </a:stretch>
        </p:blipFill>
        <p:spPr>
          <a:xfrm>
            <a:off x="471805" y="2755264"/>
            <a:ext cx="65404" cy="65404"/>
          </a:xfrm>
          <a:prstGeom prst="rect">
            <a:avLst/>
          </a:prstGeom>
        </p:spPr>
      </p:pic>
      <p:pic>
        <p:nvPicPr>
          <p:cNvPr id="5" name="object 5"/>
          <p:cNvPicPr/>
          <p:nvPr/>
        </p:nvPicPr>
        <p:blipFill>
          <a:blip r:embed="rId2" cstate="print"/>
          <a:stretch>
            <a:fillRect/>
          </a:stretch>
        </p:blipFill>
        <p:spPr>
          <a:xfrm>
            <a:off x="471805" y="3400297"/>
            <a:ext cx="65404" cy="65404"/>
          </a:xfrm>
          <a:prstGeom prst="rect">
            <a:avLst/>
          </a:prstGeom>
        </p:spPr>
      </p:pic>
      <p:pic>
        <p:nvPicPr>
          <p:cNvPr id="6" name="object 6"/>
          <p:cNvPicPr/>
          <p:nvPr/>
        </p:nvPicPr>
        <p:blipFill>
          <a:blip r:embed="rId3" cstate="print"/>
          <a:stretch>
            <a:fillRect/>
          </a:stretch>
        </p:blipFill>
        <p:spPr>
          <a:xfrm>
            <a:off x="699769" y="3622674"/>
            <a:ext cx="66040" cy="66040"/>
          </a:xfrm>
          <a:prstGeom prst="rect">
            <a:avLst/>
          </a:prstGeom>
        </p:spPr>
      </p:pic>
      <p:pic>
        <p:nvPicPr>
          <p:cNvPr id="7" name="object 7"/>
          <p:cNvPicPr/>
          <p:nvPr/>
        </p:nvPicPr>
        <p:blipFill>
          <a:blip r:embed="rId3" cstate="print"/>
          <a:stretch>
            <a:fillRect/>
          </a:stretch>
        </p:blipFill>
        <p:spPr>
          <a:xfrm>
            <a:off x="699769" y="3822572"/>
            <a:ext cx="66040" cy="66040"/>
          </a:xfrm>
          <a:prstGeom prst="rect">
            <a:avLst/>
          </a:prstGeom>
        </p:spPr>
      </p:pic>
      <p:pic>
        <p:nvPicPr>
          <p:cNvPr id="8" name="object 8"/>
          <p:cNvPicPr/>
          <p:nvPr/>
        </p:nvPicPr>
        <p:blipFill>
          <a:blip r:embed="rId3" cstate="print"/>
          <a:stretch>
            <a:fillRect/>
          </a:stretch>
        </p:blipFill>
        <p:spPr>
          <a:xfrm>
            <a:off x="699769" y="4034408"/>
            <a:ext cx="66040" cy="66040"/>
          </a:xfrm>
          <a:prstGeom prst="rect">
            <a:avLst/>
          </a:prstGeom>
        </p:spPr>
      </p:pic>
      <p:pic>
        <p:nvPicPr>
          <p:cNvPr id="9" name="object 9"/>
          <p:cNvPicPr/>
          <p:nvPr/>
        </p:nvPicPr>
        <p:blipFill>
          <a:blip r:embed="rId3" cstate="print"/>
          <a:stretch>
            <a:fillRect/>
          </a:stretch>
        </p:blipFill>
        <p:spPr>
          <a:xfrm>
            <a:off x="699769" y="4265040"/>
            <a:ext cx="66040" cy="66039"/>
          </a:xfrm>
          <a:prstGeom prst="rect">
            <a:avLst/>
          </a:prstGeom>
        </p:spPr>
      </p:pic>
      <p:pic>
        <p:nvPicPr>
          <p:cNvPr id="10" name="object 10"/>
          <p:cNvPicPr/>
          <p:nvPr/>
        </p:nvPicPr>
        <p:blipFill>
          <a:blip r:embed="rId3" cstate="print"/>
          <a:stretch>
            <a:fillRect/>
          </a:stretch>
        </p:blipFill>
        <p:spPr>
          <a:xfrm>
            <a:off x="699134" y="4462906"/>
            <a:ext cx="66040" cy="66039"/>
          </a:xfrm>
          <a:prstGeom prst="rect">
            <a:avLst/>
          </a:prstGeom>
        </p:spPr>
      </p:pic>
      <p:pic>
        <p:nvPicPr>
          <p:cNvPr id="17" name="Picture 16">
            <a:extLst>
              <a:ext uri="{FF2B5EF4-FFF2-40B4-BE49-F238E27FC236}">
                <a16:creationId xmlns:a16="http://schemas.microsoft.com/office/drawing/2014/main" id="{6508518B-32F9-88AC-D3C2-64108C91E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590" y="4833111"/>
            <a:ext cx="5737859" cy="58602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63702C-6D6E-0D1D-26C9-8AB923F6D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450" y="850900"/>
            <a:ext cx="6705600" cy="8839200"/>
          </a:xfrm>
          <a:prstGeom prst="rect">
            <a:avLst/>
          </a:prstGeom>
        </p:spPr>
      </p:pic>
    </p:spTree>
    <p:extLst>
      <p:ext uri="{BB962C8B-B14F-4D97-AF65-F5344CB8AC3E}">
        <p14:creationId xmlns:p14="http://schemas.microsoft.com/office/powerpoint/2010/main" val="3118891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195020-A656-D03D-EE17-0AD9C3A8EF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0" y="927100"/>
            <a:ext cx="6629400" cy="8915400"/>
          </a:xfrm>
          <a:prstGeom prst="rect">
            <a:avLst/>
          </a:prstGeom>
        </p:spPr>
      </p:pic>
    </p:spTree>
    <p:extLst>
      <p:ext uri="{BB962C8B-B14F-4D97-AF65-F5344CB8AC3E}">
        <p14:creationId xmlns:p14="http://schemas.microsoft.com/office/powerpoint/2010/main" val="337790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B0FE5-C6F7-D49D-5A32-967F31F52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50" y="774700"/>
            <a:ext cx="6629400" cy="9067800"/>
          </a:xfrm>
          <a:prstGeom prst="rect">
            <a:avLst/>
          </a:prstGeom>
        </p:spPr>
      </p:pic>
    </p:spTree>
    <p:extLst>
      <p:ext uri="{BB962C8B-B14F-4D97-AF65-F5344CB8AC3E}">
        <p14:creationId xmlns:p14="http://schemas.microsoft.com/office/powerpoint/2010/main" val="57918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7820" y="557530"/>
            <a:ext cx="5288915" cy="3074035"/>
          </a:xfrm>
          <a:prstGeom prst="rect">
            <a:avLst/>
          </a:prstGeom>
        </p:spPr>
        <p:txBody>
          <a:bodyPr vert="horz" wrap="square" lIns="0" tIns="11430" rIns="0" bIns="0" rtlCol="0">
            <a:spAutoFit/>
          </a:bodyPr>
          <a:lstStyle/>
          <a:p>
            <a:pPr marL="203835" indent="-191135">
              <a:lnSpc>
                <a:spcPct val="100000"/>
              </a:lnSpc>
              <a:spcBef>
                <a:spcPts val="90"/>
              </a:spcBef>
              <a:buFont typeface="Arial Black"/>
              <a:buAutoNum type="arabicPeriod" startAt="3"/>
              <a:tabLst>
                <a:tab pos="203835" algn="l"/>
              </a:tabLst>
            </a:pPr>
            <a:r>
              <a:rPr sz="1400" spc="-110" dirty="0">
                <a:latin typeface="Arial Black"/>
                <a:cs typeface="Arial Black"/>
              </a:rPr>
              <a:t>Sentiment</a:t>
            </a:r>
            <a:r>
              <a:rPr sz="1400" spc="-40" dirty="0">
                <a:latin typeface="Arial Black"/>
                <a:cs typeface="Arial Black"/>
              </a:rPr>
              <a:t> </a:t>
            </a:r>
            <a:r>
              <a:rPr sz="1400" spc="-10" dirty="0">
                <a:latin typeface="Arial Black"/>
                <a:cs typeface="Arial Black"/>
              </a:rPr>
              <a:t>Analysis</a:t>
            </a:r>
            <a:endParaRPr sz="1400">
              <a:latin typeface="Arial Black"/>
              <a:cs typeface="Arial Black"/>
            </a:endParaRPr>
          </a:p>
          <a:p>
            <a:pPr marL="12700">
              <a:lnSpc>
                <a:spcPct val="100000"/>
              </a:lnSpc>
              <a:spcBef>
                <a:spcPts val="1545"/>
              </a:spcBef>
            </a:pPr>
            <a:r>
              <a:rPr sz="1200" spc="-130" dirty="0">
                <a:latin typeface="Arial Black"/>
                <a:cs typeface="Arial Black"/>
              </a:rPr>
              <a:t>Tool</a:t>
            </a:r>
            <a:r>
              <a:rPr sz="1200" spc="-30" dirty="0">
                <a:latin typeface="Arial Black"/>
                <a:cs typeface="Arial Black"/>
              </a:rPr>
              <a:t> </a:t>
            </a:r>
            <a:r>
              <a:rPr sz="1200" spc="-10" dirty="0">
                <a:latin typeface="Arial Black"/>
                <a:cs typeface="Arial Black"/>
              </a:rPr>
              <a:t>Used:</a:t>
            </a:r>
            <a:endParaRPr sz="1200">
              <a:latin typeface="Arial Black"/>
              <a:cs typeface="Arial Black"/>
            </a:endParaRPr>
          </a:p>
          <a:p>
            <a:pPr>
              <a:lnSpc>
                <a:spcPct val="100000"/>
              </a:lnSpc>
              <a:spcBef>
                <a:spcPts val="10"/>
              </a:spcBef>
            </a:pPr>
            <a:endParaRPr sz="1200">
              <a:latin typeface="Arial Black"/>
              <a:cs typeface="Arial Black"/>
            </a:endParaRPr>
          </a:p>
          <a:p>
            <a:pPr marL="351155">
              <a:lnSpc>
                <a:spcPct val="100000"/>
              </a:lnSpc>
            </a:pPr>
            <a:r>
              <a:rPr sz="1200" spc="-25" dirty="0">
                <a:latin typeface="Arial Black"/>
                <a:cs typeface="Arial Black"/>
              </a:rPr>
              <a:t>TextBlob</a:t>
            </a:r>
            <a:r>
              <a:rPr sz="1200" spc="-50" dirty="0">
                <a:latin typeface="Arial Black"/>
                <a:cs typeface="Arial Black"/>
              </a:rPr>
              <a:t> </a:t>
            </a:r>
            <a:r>
              <a:rPr sz="1200" dirty="0">
                <a:latin typeface="Lucida Sans Unicode"/>
                <a:cs typeface="Lucida Sans Unicode"/>
              </a:rPr>
              <a:t>–</a:t>
            </a:r>
            <a:r>
              <a:rPr sz="1200" spc="-40" dirty="0">
                <a:latin typeface="Lucida Sans Unicode"/>
                <a:cs typeface="Lucida Sans Unicode"/>
              </a:rPr>
              <a:t> </a:t>
            </a:r>
            <a:r>
              <a:rPr sz="1200" dirty="0">
                <a:latin typeface="Lucida Sans Unicode"/>
                <a:cs typeface="Lucida Sans Unicode"/>
              </a:rPr>
              <a:t>For</a:t>
            </a:r>
            <a:r>
              <a:rPr sz="1200" spc="-35" dirty="0">
                <a:latin typeface="Lucida Sans Unicode"/>
                <a:cs typeface="Lucida Sans Unicode"/>
              </a:rPr>
              <a:t> </a:t>
            </a:r>
            <a:r>
              <a:rPr sz="1200" spc="-25" dirty="0">
                <a:latin typeface="Lucida Sans Unicode"/>
                <a:cs typeface="Lucida Sans Unicode"/>
              </a:rPr>
              <a:t>performing </a:t>
            </a:r>
            <a:r>
              <a:rPr sz="1200" spc="-30" dirty="0">
                <a:latin typeface="Lucida Sans Unicode"/>
                <a:cs typeface="Lucida Sans Unicode"/>
              </a:rPr>
              <a:t>sentiment</a:t>
            </a:r>
            <a:r>
              <a:rPr sz="1200" spc="-40" dirty="0">
                <a:latin typeface="Lucida Sans Unicode"/>
                <a:cs typeface="Lucida Sans Unicode"/>
              </a:rPr>
              <a:t> </a:t>
            </a:r>
            <a:r>
              <a:rPr sz="1200" spc="-25" dirty="0">
                <a:latin typeface="Lucida Sans Unicode"/>
                <a:cs typeface="Lucida Sans Unicode"/>
              </a:rPr>
              <a:t>analysis</a:t>
            </a:r>
            <a:r>
              <a:rPr sz="1200" spc="-55" dirty="0">
                <a:latin typeface="Lucida Sans Unicode"/>
                <a:cs typeface="Lucida Sans Unicode"/>
              </a:rPr>
              <a:t> </a:t>
            </a:r>
            <a:r>
              <a:rPr sz="1200" spc="-20" dirty="0">
                <a:latin typeface="Lucida Sans Unicode"/>
                <a:cs typeface="Lucida Sans Unicode"/>
              </a:rPr>
              <a:t>using</a:t>
            </a:r>
            <a:r>
              <a:rPr sz="1200" spc="-50" dirty="0">
                <a:latin typeface="Lucida Sans Unicode"/>
                <a:cs typeface="Lucida Sans Unicode"/>
              </a:rPr>
              <a:t> </a:t>
            </a:r>
            <a:r>
              <a:rPr sz="1200" spc="-25" dirty="0">
                <a:latin typeface="Lucida Sans Unicode"/>
                <a:cs typeface="Lucida Sans Unicode"/>
              </a:rPr>
              <a:t>polarity</a:t>
            </a:r>
            <a:r>
              <a:rPr sz="1200" spc="-45" dirty="0">
                <a:latin typeface="Lucida Sans Unicode"/>
                <a:cs typeface="Lucida Sans Unicode"/>
              </a:rPr>
              <a:t> </a:t>
            </a:r>
            <a:r>
              <a:rPr sz="1200" spc="-10" dirty="0">
                <a:latin typeface="Lucida Sans Unicode"/>
                <a:cs typeface="Lucida Sans Unicode"/>
              </a:rPr>
              <a:t>scores.</a:t>
            </a:r>
            <a:endParaRPr sz="1200">
              <a:latin typeface="Lucida Sans Unicode"/>
              <a:cs typeface="Lucida Sans Unicode"/>
            </a:endParaRPr>
          </a:p>
          <a:p>
            <a:pPr marL="12700">
              <a:lnSpc>
                <a:spcPct val="100000"/>
              </a:lnSpc>
              <a:spcBef>
                <a:spcPts val="1325"/>
              </a:spcBef>
            </a:pPr>
            <a:r>
              <a:rPr sz="1200" spc="-130" dirty="0">
                <a:latin typeface="Arial Black"/>
                <a:cs typeface="Arial Black"/>
              </a:rPr>
              <a:t>Steps</a:t>
            </a:r>
            <a:r>
              <a:rPr sz="1200" spc="10" dirty="0">
                <a:latin typeface="Arial Black"/>
                <a:cs typeface="Arial Black"/>
              </a:rPr>
              <a:t> </a:t>
            </a:r>
            <a:r>
              <a:rPr sz="1200" spc="-10" dirty="0">
                <a:latin typeface="Arial Black"/>
                <a:cs typeface="Arial Black"/>
              </a:rPr>
              <a:t>Involved:</a:t>
            </a:r>
            <a:endParaRPr sz="1200">
              <a:latin typeface="Arial Black"/>
              <a:cs typeface="Arial Black"/>
            </a:endParaRPr>
          </a:p>
          <a:p>
            <a:pPr>
              <a:lnSpc>
                <a:spcPct val="100000"/>
              </a:lnSpc>
              <a:spcBef>
                <a:spcPts val="10"/>
              </a:spcBef>
            </a:pPr>
            <a:endParaRPr sz="1200">
              <a:latin typeface="Arial Black"/>
              <a:cs typeface="Arial Black"/>
            </a:endParaRPr>
          </a:p>
          <a:p>
            <a:pPr marL="293370">
              <a:lnSpc>
                <a:spcPct val="100000"/>
              </a:lnSpc>
            </a:pPr>
            <a:r>
              <a:rPr sz="1200" spc="-90" dirty="0">
                <a:latin typeface="Arial Black"/>
                <a:cs typeface="Arial Black"/>
              </a:rPr>
              <a:t>Sentiment</a:t>
            </a:r>
            <a:r>
              <a:rPr sz="1200" spc="-45" dirty="0">
                <a:latin typeface="Arial Black"/>
                <a:cs typeface="Arial Black"/>
              </a:rPr>
              <a:t> </a:t>
            </a:r>
            <a:r>
              <a:rPr sz="1200" spc="-10" dirty="0">
                <a:latin typeface="Arial Black"/>
                <a:cs typeface="Arial Black"/>
              </a:rPr>
              <a:t>Scoring</a:t>
            </a:r>
            <a:endParaRPr sz="1200">
              <a:latin typeface="Arial Black"/>
              <a:cs typeface="Arial Black"/>
            </a:endParaRPr>
          </a:p>
          <a:p>
            <a:pPr marL="478155" lvl="1" indent="-123825">
              <a:lnSpc>
                <a:spcPct val="100000"/>
              </a:lnSpc>
              <a:spcBef>
                <a:spcPts val="385"/>
              </a:spcBef>
              <a:buChar char="–"/>
              <a:tabLst>
                <a:tab pos="478155" algn="l"/>
              </a:tabLst>
            </a:pPr>
            <a:r>
              <a:rPr sz="1200" spc="-45" dirty="0">
                <a:latin typeface="Lucida Sans Unicode"/>
                <a:cs typeface="Lucida Sans Unicode"/>
              </a:rPr>
              <a:t>Use</a:t>
            </a:r>
            <a:r>
              <a:rPr sz="1200" spc="-55" dirty="0">
                <a:latin typeface="Lucida Sans Unicode"/>
                <a:cs typeface="Lucida Sans Unicode"/>
              </a:rPr>
              <a:t> </a:t>
            </a:r>
            <a:r>
              <a:rPr sz="1200" spc="-50" dirty="0">
                <a:latin typeface="Arial Black"/>
                <a:cs typeface="Arial Black"/>
              </a:rPr>
              <a:t>TextBlob</a:t>
            </a:r>
            <a:r>
              <a:rPr sz="1200" spc="-80" dirty="0">
                <a:latin typeface="Arial Black"/>
                <a:cs typeface="Arial Black"/>
              </a:rPr>
              <a:t> </a:t>
            </a:r>
            <a:r>
              <a:rPr sz="1200" spc="-35" dirty="0">
                <a:latin typeface="Lucida Sans Unicode"/>
                <a:cs typeface="Lucida Sans Unicode"/>
              </a:rPr>
              <a:t>to</a:t>
            </a:r>
            <a:r>
              <a:rPr sz="1200" spc="-75" dirty="0">
                <a:latin typeface="Lucida Sans Unicode"/>
                <a:cs typeface="Lucida Sans Unicode"/>
              </a:rPr>
              <a:t> </a:t>
            </a:r>
            <a:r>
              <a:rPr sz="1200" spc="-50" dirty="0">
                <a:latin typeface="Lucida Sans Unicode"/>
                <a:cs typeface="Lucida Sans Unicode"/>
              </a:rPr>
              <a:t>compute</a:t>
            </a:r>
            <a:r>
              <a:rPr sz="1200" spc="-75" dirty="0">
                <a:latin typeface="Lucida Sans Unicode"/>
                <a:cs typeface="Lucida Sans Unicode"/>
              </a:rPr>
              <a:t> </a:t>
            </a:r>
            <a:r>
              <a:rPr sz="1200" spc="-35" dirty="0">
                <a:latin typeface="Lucida Sans Unicode"/>
                <a:cs typeface="Lucida Sans Unicode"/>
              </a:rPr>
              <a:t>the</a:t>
            </a:r>
            <a:r>
              <a:rPr sz="1200" spc="-50" dirty="0">
                <a:latin typeface="Lucida Sans Unicode"/>
                <a:cs typeface="Lucida Sans Unicode"/>
              </a:rPr>
              <a:t> </a:t>
            </a:r>
            <a:r>
              <a:rPr sz="1200" spc="-50" dirty="0">
                <a:latin typeface="Arial Black"/>
                <a:cs typeface="Arial Black"/>
              </a:rPr>
              <a:t>polarity</a:t>
            </a:r>
            <a:r>
              <a:rPr sz="1200" spc="-90" dirty="0">
                <a:latin typeface="Arial Black"/>
                <a:cs typeface="Arial Black"/>
              </a:rPr>
              <a:t> </a:t>
            </a:r>
            <a:r>
              <a:rPr sz="1200" spc="-45" dirty="0">
                <a:latin typeface="Arial Black"/>
                <a:cs typeface="Arial Black"/>
              </a:rPr>
              <a:t>score</a:t>
            </a:r>
            <a:r>
              <a:rPr sz="1200" spc="-85" dirty="0">
                <a:latin typeface="Arial Black"/>
                <a:cs typeface="Arial Black"/>
              </a:rPr>
              <a:t> </a:t>
            </a:r>
            <a:r>
              <a:rPr sz="1200" spc="-30" dirty="0">
                <a:latin typeface="Lucida Sans Unicode"/>
                <a:cs typeface="Lucida Sans Unicode"/>
              </a:rPr>
              <a:t>of</a:t>
            </a:r>
            <a:r>
              <a:rPr sz="1200" spc="-90" dirty="0">
                <a:latin typeface="Lucida Sans Unicode"/>
                <a:cs typeface="Lucida Sans Unicode"/>
              </a:rPr>
              <a:t> </a:t>
            </a:r>
            <a:r>
              <a:rPr sz="1200" spc="-35" dirty="0">
                <a:latin typeface="Lucida Sans Unicode"/>
                <a:cs typeface="Lucida Sans Unicode"/>
              </a:rPr>
              <a:t>each</a:t>
            </a:r>
            <a:r>
              <a:rPr sz="1200" spc="-85" dirty="0">
                <a:latin typeface="Lucida Sans Unicode"/>
                <a:cs typeface="Lucida Sans Unicode"/>
              </a:rPr>
              <a:t> </a:t>
            </a:r>
            <a:r>
              <a:rPr sz="1200" spc="-10" dirty="0">
                <a:latin typeface="Lucida Sans Unicode"/>
                <a:cs typeface="Lucida Sans Unicode"/>
              </a:rPr>
              <a:t>review.</a:t>
            </a:r>
            <a:endParaRPr sz="1200">
              <a:latin typeface="Lucida Sans Unicode"/>
              <a:cs typeface="Lucida Sans Unicode"/>
            </a:endParaRPr>
          </a:p>
          <a:p>
            <a:pPr marL="478155" lvl="1" indent="-123825">
              <a:lnSpc>
                <a:spcPct val="100000"/>
              </a:lnSpc>
              <a:spcBef>
                <a:spcPts val="240"/>
              </a:spcBef>
              <a:buChar char="–"/>
              <a:tabLst>
                <a:tab pos="478155" algn="l"/>
              </a:tabLst>
            </a:pPr>
            <a:r>
              <a:rPr sz="1200" spc="-55" dirty="0">
                <a:latin typeface="Lucida Sans Unicode"/>
                <a:cs typeface="Lucida Sans Unicode"/>
              </a:rPr>
              <a:t>Polarity</a:t>
            </a:r>
            <a:r>
              <a:rPr sz="1200" spc="-40" dirty="0">
                <a:latin typeface="Lucida Sans Unicode"/>
                <a:cs typeface="Lucida Sans Unicode"/>
              </a:rPr>
              <a:t> </a:t>
            </a:r>
            <a:r>
              <a:rPr sz="1200" spc="-75" dirty="0">
                <a:latin typeface="Lucida Sans Unicode"/>
                <a:cs typeface="Lucida Sans Unicode"/>
              </a:rPr>
              <a:t>ranges</a:t>
            </a:r>
            <a:r>
              <a:rPr sz="1200" spc="5" dirty="0">
                <a:latin typeface="Lucida Sans Unicode"/>
                <a:cs typeface="Lucida Sans Unicode"/>
              </a:rPr>
              <a:t> </a:t>
            </a:r>
            <a:r>
              <a:rPr sz="1200" spc="-65" dirty="0">
                <a:latin typeface="Lucida Sans Unicode"/>
                <a:cs typeface="Lucida Sans Unicode"/>
              </a:rPr>
              <a:t>from</a:t>
            </a:r>
            <a:r>
              <a:rPr sz="1200" spc="15" dirty="0">
                <a:latin typeface="Lucida Sans Unicode"/>
                <a:cs typeface="Lucida Sans Unicode"/>
              </a:rPr>
              <a:t> </a:t>
            </a:r>
            <a:r>
              <a:rPr sz="1200" spc="-50" dirty="0">
                <a:latin typeface="Arial Black"/>
                <a:cs typeface="Arial Black"/>
              </a:rPr>
              <a:t>-</a:t>
            </a:r>
            <a:r>
              <a:rPr sz="1200" spc="-90" dirty="0">
                <a:latin typeface="Arial Black"/>
                <a:cs typeface="Arial Black"/>
              </a:rPr>
              <a:t>1</a:t>
            </a:r>
            <a:r>
              <a:rPr sz="1200" spc="-15" dirty="0">
                <a:latin typeface="Arial Black"/>
                <a:cs typeface="Arial Black"/>
              </a:rPr>
              <a:t> </a:t>
            </a:r>
            <a:r>
              <a:rPr sz="1200" spc="-75" dirty="0">
                <a:latin typeface="Arial Black"/>
                <a:cs typeface="Arial Black"/>
              </a:rPr>
              <a:t>(most</a:t>
            </a:r>
            <a:r>
              <a:rPr sz="1200" spc="-25" dirty="0">
                <a:latin typeface="Arial Black"/>
                <a:cs typeface="Arial Black"/>
              </a:rPr>
              <a:t> </a:t>
            </a:r>
            <a:r>
              <a:rPr sz="1200" spc="-75" dirty="0">
                <a:latin typeface="Arial Black"/>
                <a:cs typeface="Arial Black"/>
              </a:rPr>
              <a:t>negative)</a:t>
            </a:r>
            <a:r>
              <a:rPr sz="1200" spc="-15" dirty="0">
                <a:latin typeface="Arial Black"/>
                <a:cs typeface="Arial Black"/>
              </a:rPr>
              <a:t> </a:t>
            </a:r>
            <a:r>
              <a:rPr sz="1200" spc="-50" dirty="0">
                <a:latin typeface="Lucida Sans Unicode"/>
                <a:cs typeface="Lucida Sans Unicode"/>
              </a:rPr>
              <a:t>to</a:t>
            </a:r>
            <a:r>
              <a:rPr sz="1200" spc="-15" dirty="0">
                <a:latin typeface="Lucida Sans Unicode"/>
                <a:cs typeface="Lucida Sans Unicode"/>
              </a:rPr>
              <a:t> </a:t>
            </a:r>
            <a:r>
              <a:rPr sz="1200" spc="-85" dirty="0">
                <a:latin typeface="Arial Black"/>
                <a:cs typeface="Arial Black"/>
              </a:rPr>
              <a:t>+1</a:t>
            </a:r>
            <a:r>
              <a:rPr sz="1200" spc="-15" dirty="0">
                <a:latin typeface="Arial Black"/>
                <a:cs typeface="Arial Black"/>
              </a:rPr>
              <a:t> </a:t>
            </a:r>
            <a:r>
              <a:rPr sz="1200" spc="-85" dirty="0">
                <a:latin typeface="Arial Black"/>
                <a:cs typeface="Arial Black"/>
              </a:rPr>
              <a:t>(most</a:t>
            </a:r>
            <a:r>
              <a:rPr sz="1200" spc="-15" dirty="0">
                <a:latin typeface="Arial Black"/>
                <a:cs typeface="Arial Black"/>
              </a:rPr>
              <a:t> </a:t>
            </a:r>
            <a:r>
              <a:rPr sz="1200" spc="-10" dirty="0">
                <a:latin typeface="Arial Black"/>
                <a:cs typeface="Arial Black"/>
              </a:rPr>
              <a:t>positive)</a:t>
            </a:r>
            <a:r>
              <a:rPr sz="1200" spc="-10" dirty="0">
                <a:latin typeface="Lucida Sans Unicode"/>
                <a:cs typeface="Lucida Sans Unicode"/>
              </a:rPr>
              <a:t>.</a:t>
            </a:r>
            <a:endParaRPr sz="1200">
              <a:latin typeface="Lucida Sans Unicode"/>
              <a:cs typeface="Lucida Sans Unicode"/>
            </a:endParaRPr>
          </a:p>
          <a:p>
            <a:pPr marL="293370">
              <a:lnSpc>
                <a:spcPct val="100000"/>
              </a:lnSpc>
              <a:spcBef>
                <a:spcPts val="145"/>
              </a:spcBef>
            </a:pPr>
            <a:r>
              <a:rPr sz="1200" spc="-95" dirty="0">
                <a:latin typeface="Arial Black"/>
                <a:cs typeface="Arial Black"/>
              </a:rPr>
              <a:t>Sentiment</a:t>
            </a:r>
            <a:r>
              <a:rPr sz="1200" spc="-70" dirty="0">
                <a:latin typeface="Arial Black"/>
                <a:cs typeface="Arial Black"/>
              </a:rPr>
              <a:t> </a:t>
            </a:r>
            <a:r>
              <a:rPr sz="1200" spc="-10" dirty="0">
                <a:latin typeface="Arial Black"/>
                <a:cs typeface="Arial Black"/>
              </a:rPr>
              <a:t>Classiflcation</a:t>
            </a:r>
            <a:endParaRPr sz="1200">
              <a:latin typeface="Arial Black"/>
              <a:cs typeface="Arial Black"/>
            </a:endParaRPr>
          </a:p>
          <a:p>
            <a:pPr marL="478155" lvl="1" indent="-123825">
              <a:lnSpc>
                <a:spcPct val="100000"/>
              </a:lnSpc>
              <a:spcBef>
                <a:spcPts val="315"/>
              </a:spcBef>
              <a:buChar char="–"/>
              <a:tabLst>
                <a:tab pos="478155" algn="l"/>
              </a:tabLst>
            </a:pPr>
            <a:r>
              <a:rPr sz="1200" spc="-10" dirty="0">
                <a:latin typeface="Lucida Sans Unicode"/>
                <a:cs typeface="Lucida Sans Unicode"/>
              </a:rPr>
              <a:t>Define</a:t>
            </a:r>
            <a:r>
              <a:rPr sz="1200" spc="-60" dirty="0">
                <a:latin typeface="Lucida Sans Unicode"/>
                <a:cs typeface="Lucida Sans Unicode"/>
              </a:rPr>
              <a:t> </a:t>
            </a:r>
            <a:r>
              <a:rPr sz="1200" spc="-10" dirty="0">
                <a:latin typeface="Lucida Sans Unicode"/>
                <a:cs typeface="Lucida Sans Unicode"/>
              </a:rPr>
              <a:t>thresholds</a:t>
            </a:r>
            <a:r>
              <a:rPr sz="1200" spc="-70" dirty="0">
                <a:latin typeface="Lucida Sans Unicode"/>
                <a:cs typeface="Lucida Sans Unicode"/>
              </a:rPr>
              <a:t> </a:t>
            </a:r>
            <a:r>
              <a:rPr sz="1200" dirty="0">
                <a:latin typeface="Lucida Sans Unicode"/>
                <a:cs typeface="Lucida Sans Unicode"/>
              </a:rPr>
              <a:t>to</a:t>
            </a:r>
            <a:r>
              <a:rPr sz="1200" spc="-60" dirty="0">
                <a:latin typeface="Lucida Sans Unicode"/>
                <a:cs typeface="Lucida Sans Unicode"/>
              </a:rPr>
              <a:t> </a:t>
            </a:r>
            <a:r>
              <a:rPr sz="1200" dirty="0">
                <a:latin typeface="Lucida Sans Unicode"/>
                <a:cs typeface="Lucida Sans Unicode"/>
              </a:rPr>
              <a:t>label</a:t>
            </a:r>
            <a:r>
              <a:rPr sz="1200" spc="-70" dirty="0">
                <a:latin typeface="Lucida Sans Unicode"/>
                <a:cs typeface="Lucida Sans Unicode"/>
              </a:rPr>
              <a:t> </a:t>
            </a:r>
            <a:r>
              <a:rPr sz="1200" dirty="0">
                <a:latin typeface="Lucida Sans Unicode"/>
                <a:cs typeface="Lucida Sans Unicode"/>
              </a:rPr>
              <a:t>each</a:t>
            </a:r>
            <a:r>
              <a:rPr sz="1200" spc="-60" dirty="0">
                <a:latin typeface="Lucida Sans Unicode"/>
                <a:cs typeface="Lucida Sans Unicode"/>
              </a:rPr>
              <a:t> </a:t>
            </a:r>
            <a:r>
              <a:rPr sz="1200" spc="-10" dirty="0">
                <a:latin typeface="Lucida Sans Unicode"/>
                <a:cs typeface="Lucida Sans Unicode"/>
              </a:rPr>
              <a:t>review:</a:t>
            </a:r>
            <a:endParaRPr sz="1200">
              <a:latin typeface="Lucida Sans Unicode"/>
              <a:cs typeface="Lucida Sans Unicode"/>
            </a:endParaRPr>
          </a:p>
          <a:p>
            <a:pPr marL="552450" marR="3068320" indent="-48895">
              <a:lnSpc>
                <a:spcPct val="120000"/>
              </a:lnSpc>
            </a:pPr>
            <a:r>
              <a:rPr sz="1200" spc="-20" dirty="0">
                <a:latin typeface="Arial Black"/>
                <a:cs typeface="Arial Black"/>
              </a:rPr>
              <a:t>Positive</a:t>
            </a:r>
            <a:r>
              <a:rPr sz="1200" spc="-20" dirty="0">
                <a:latin typeface="Lucida Sans Unicode"/>
                <a:cs typeface="Lucida Sans Unicode"/>
              </a:rPr>
              <a:t>:</a:t>
            </a:r>
            <a:r>
              <a:rPr sz="1200" spc="-55" dirty="0">
                <a:latin typeface="Lucida Sans Unicode"/>
                <a:cs typeface="Lucida Sans Unicode"/>
              </a:rPr>
              <a:t> </a:t>
            </a:r>
            <a:r>
              <a:rPr sz="1200" spc="-20" dirty="0">
                <a:latin typeface="Lucida Sans Unicode"/>
                <a:cs typeface="Lucida Sans Unicode"/>
              </a:rPr>
              <a:t>Polarity</a:t>
            </a:r>
            <a:r>
              <a:rPr sz="1200" spc="-55" dirty="0">
                <a:latin typeface="Lucida Sans Unicode"/>
                <a:cs typeface="Lucida Sans Unicode"/>
              </a:rPr>
              <a:t> </a:t>
            </a:r>
            <a:r>
              <a:rPr sz="1200" dirty="0">
                <a:latin typeface="Arial Black"/>
                <a:cs typeface="Arial Black"/>
              </a:rPr>
              <a:t>≥</a:t>
            </a:r>
            <a:r>
              <a:rPr sz="1200" spc="-80" dirty="0">
                <a:latin typeface="Arial Black"/>
                <a:cs typeface="Arial Black"/>
              </a:rPr>
              <a:t> </a:t>
            </a:r>
            <a:r>
              <a:rPr sz="1200" spc="-25" dirty="0">
                <a:latin typeface="Arial Black"/>
                <a:cs typeface="Arial Black"/>
              </a:rPr>
              <a:t>0.1 </a:t>
            </a:r>
            <a:r>
              <a:rPr sz="1200" spc="-80" dirty="0">
                <a:latin typeface="Arial Black"/>
                <a:cs typeface="Arial Black"/>
              </a:rPr>
              <a:t>Negative</a:t>
            </a:r>
            <a:r>
              <a:rPr sz="1200" spc="-80" dirty="0">
                <a:latin typeface="Lucida Sans Unicode"/>
                <a:cs typeface="Lucida Sans Unicode"/>
              </a:rPr>
              <a:t>:</a:t>
            </a:r>
            <a:r>
              <a:rPr sz="1200" spc="-55" dirty="0">
                <a:latin typeface="Lucida Sans Unicode"/>
                <a:cs typeface="Lucida Sans Unicode"/>
              </a:rPr>
              <a:t> </a:t>
            </a:r>
            <a:r>
              <a:rPr sz="1200" spc="-65" dirty="0">
                <a:latin typeface="Lucida Sans Unicode"/>
                <a:cs typeface="Lucida Sans Unicode"/>
              </a:rPr>
              <a:t>Polarity</a:t>
            </a:r>
            <a:r>
              <a:rPr sz="1200" spc="-40" dirty="0">
                <a:latin typeface="Lucida Sans Unicode"/>
                <a:cs typeface="Lucida Sans Unicode"/>
              </a:rPr>
              <a:t> </a:t>
            </a:r>
            <a:r>
              <a:rPr sz="1200" spc="-95" dirty="0">
                <a:latin typeface="Arial Black"/>
                <a:cs typeface="Arial Black"/>
              </a:rPr>
              <a:t>&lt;</a:t>
            </a:r>
            <a:r>
              <a:rPr sz="1200" spc="-60" dirty="0">
                <a:latin typeface="Arial Black"/>
                <a:cs typeface="Arial Black"/>
              </a:rPr>
              <a:t> </a:t>
            </a:r>
            <a:r>
              <a:rPr sz="1200" spc="-25" dirty="0">
                <a:latin typeface="Arial Black"/>
                <a:cs typeface="Arial Black"/>
              </a:rPr>
              <a:t>0.1</a:t>
            </a:r>
            <a:endParaRPr sz="1200">
              <a:latin typeface="Arial Black"/>
              <a:cs typeface="Arial Black"/>
            </a:endParaRPr>
          </a:p>
        </p:txBody>
      </p:sp>
      <p:sp>
        <p:nvSpPr>
          <p:cNvPr id="3" name="object 3"/>
          <p:cNvSpPr txBox="1"/>
          <p:nvPr/>
        </p:nvSpPr>
        <p:spPr>
          <a:xfrm>
            <a:off x="240284" y="4234433"/>
            <a:ext cx="6814184" cy="708660"/>
          </a:xfrm>
          <a:prstGeom prst="rect">
            <a:avLst/>
          </a:prstGeom>
        </p:spPr>
        <p:txBody>
          <a:bodyPr vert="horz" wrap="square" lIns="0" tIns="55244" rIns="0" bIns="0" rtlCol="0">
            <a:spAutoFit/>
          </a:bodyPr>
          <a:lstStyle/>
          <a:p>
            <a:pPr marL="12700">
              <a:lnSpc>
                <a:spcPct val="100000"/>
              </a:lnSpc>
              <a:spcBef>
                <a:spcPts val="434"/>
              </a:spcBef>
            </a:pPr>
            <a:r>
              <a:rPr sz="1200" spc="-105" dirty="0">
                <a:latin typeface="Arial Black"/>
                <a:cs typeface="Arial Black"/>
              </a:rPr>
              <a:t>Data</a:t>
            </a:r>
            <a:r>
              <a:rPr sz="1200" spc="-80" dirty="0">
                <a:latin typeface="Arial Black"/>
                <a:cs typeface="Arial Black"/>
              </a:rPr>
              <a:t> </a:t>
            </a:r>
            <a:r>
              <a:rPr sz="1200" spc="-10" dirty="0">
                <a:latin typeface="Arial Black"/>
                <a:cs typeface="Arial Black"/>
              </a:rPr>
              <a:t>Integration</a:t>
            </a:r>
            <a:endParaRPr sz="1200">
              <a:latin typeface="Arial Black"/>
              <a:cs typeface="Arial Black"/>
            </a:endParaRPr>
          </a:p>
          <a:p>
            <a:pPr marL="415290" marR="5080" indent="36195">
              <a:lnSpc>
                <a:spcPts val="1830"/>
              </a:lnSpc>
              <a:spcBef>
                <a:spcPts val="40"/>
              </a:spcBef>
            </a:pPr>
            <a:r>
              <a:rPr sz="1200" spc="70" dirty="0">
                <a:latin typeface="Lucida Sans Unicode"/>
                <a:cs typeface="Lucida Sans Unicode"/>
              </a:rPr>
              <a:t>–</a:t>
            </a:r>
            <a:r>
              <a:rPr sz="1200" spc="-35" dirty="0">
                <a:latin typeface="Lucida Sans Unicode"/>
                <a:cs typeface="Lucida Sans Unicode"/>
              </a:rPr>
              <a:t> </a:t>
            </a:r>
            <a:r>
              <a:rPr sz="1200" spc="-10" dirty="0">
                <a:latin typeface="Lucida Sans Unicode"/>
                <a:cs typeface="Lucida Sans Unicode"/>
              </a:rPr>
              <a:t>Store</a:t>
            </a:r>
            <a:r>
              <a:rPr sz="1200" spc="-70" dirty="0">
                <a:latin typeface="Lucida Sans Unicode"/>
                <a:cs typeface="Lucida Sans Unicode"/>
              </a:rPr>
              <a:t> </a:t>
            </a:r>
            <a:r>
              <a:rPr sz="1200" spc="-20" dirty="0">
                <a:latin typeface="Lucida Sans Unicode"/>
                <a:cs typeface="Lucida Sans Unicode"/>
              </a:rPr>
              <a:t>the</a:t>
            </a:r>
            <a:r>
              <a:rPr sz="1200" spc="-50" dirty="0">
                <a:latin typeface="Lucida Sans Unicode"/>
                <a:cs typeface="Lucida Sans Unicode"/>
              </a:rPr>
              <a:t> </a:t>
            </a:r>
            <a:r>
              <a:rPr sz="1200" spc="-25" dirty="0">
                <a:latin typeface="Lucida Sans Unicode"/>
                <a:cs typeface="Lucida Sans Unicode"/>
              </a:rPr>
              <a:t>resulting</a:t>
            </a:r>
            <a:r>
              <a:rPr sz="1200" spc="-55" dirty="0">
                <a:latin typeface="Lucida Sans Unicode"/>
                <a:cs typeface="Lucida Sans Unicode"/>
              </a:rPr>
              <a:t> </a:t>
            </a:r>
            <a:r>
              <a:rPr sz="1200" spc="-20" dirty="0">
                <a:latin typeface="Arial Black"/>
                <a:cs typeface="Arial Black"/>
              </a:rPr>
              <a:t>sentiment</a:t>
            </a:r>
            <a:r>
              <a:rPr sz="1200" spc="-105" dirty="0">
                <a:latin typeface="Arial Black"/>
                <a:cs typeface="Arial Black"/>
              </a:rPr>
              <a:t> </a:t>
            </a:r>
            <a:r>
              <a:rPr sz="1200" spc="-20" dirty="0">
                <a:latin typeface="Arial Black"/>
                <a:cs typeface="Arial Black"/>
              </a:rPr>
              <a:t>label</a:t>
            </a:r>
            <a:r>
              <a:rPr sz="1200" spc="-65" dirty="0">
                <a:latin typeface="Arial Black"/>
                <a:cs typeface="Arial Black"/>
              </a:rPr>
              <a:t> </a:t>
            </a:r>
            <a:r>
              <a:rPr sz="1200" spc="-20" dirty="0">
                <a:latin typeface="Lucida Sans Unicode"/>
                <a:cs typeface="Lucida Sans Unicode"/>
              </a:rPr>
              <a:t>(Positive/Negative)</a:t>
            </a:r>
            <a:r>
              <a:rPr sz="1200" spc="-50" dirty="0">
                <a:latin typeface="Lucida Sans Unicode"/>
                <a:cs typeface="Lucida Sans Unicode"/>
              </a:rPr>
              <a:t> </a:t>
            </a:r>
            <a:r>
              <a:rPr sz="1200" spc="-20" dirty="0">
                <a:latin typeface="Lucida Sans Unicode"/>
                <a:cs typeface="Lucida Sans Unicode"/>
              </a:rPr>
              <a:t>in</a:t>
            </a:r>
            <a:r>
              <a:rPr sz="1200" spc="-75" dirty="0">
                <a:latin typeface="Lucida Sans Unicode"/>
                <a:cs typeface="Lucida Sans Unicode"/>
              </a:rPr>
              <a:t> </a:t>
            </a:r>
            <a:r>
              <a:rPr sz="1200" spc="-20" dirty="0">
                <a:latin typeface="Lucida Sans Unicode"/>
                <a:cs typeface="Lucida Sans Unicode"/>
              </a:rPr>
              <a:t>the</a:t>
            </a:r>
            <a:r>
              <a:rPr sz="1200" spc="-50" dirty="0">
                <a:latin typeface="Lucida Sans Unicode"/>
                <a:cs typeface="Lucida Sans Unicode"/>
              </a:rPr>
              <a:t> </a:t>
            </a:r>
            <a:r>
              <a:rPr sz="1200" spc="-20" dirty="0">
                <a:latin typeface="Lucida Sans Unicode"/>
                <a:cs typeface="Lucida Sans Unicode"/>
              </a:rPr>
              <a:t>main</a:t>
            </a:r>
            <a:r>
              <a:rPr sz="1200" spc="-50" dirty="0">
                <a:latin typeface="Lucida Sans Unicode"/>
                <a:cs typeface="Lucida Sans Unicode"/>
              </a:rPr>
              <a:t> </a:t>
            </a:r>
            <a:r>
              <a:rPr sz="1200" spc="-25" dirty="0">
                <a:latin typeface="Lucida Sans Unicode"/>
                <a:cs typeface="Lucida Sans Unicode"/>
              </a:rPr>
              <a:t>dataset</a:t>
            </a:r>
            <a:r>
              <a:rPr sz="1200" spc="-45" dirty="0">
                <a:latin typeface="Lucida Sans Unicode"/>
                <a:cs typeface="Lucida Sans Unicode"/>
              </a:rPr>
              <a:t> </a:t>
            </a:r>
            <a:r>
              <a:rPr sz="1200" spc="-10" dirty="0">
                <a:latin typeface="Lucida Sans Unicode"/>
                <a:cs typeface="Lucida Sans Unicode"/>
              </a:rPr>
              <a:t>for</a:t>
            </a:r>
            <a:r>
              <a:rPr sz="1200" spc="-60" dirty="0">
                <a:latin typeface="Lucida Sans Unicode"/>
                <a:cs typeface="Lucida Sans Unicode"/>
              </a:rPr>
              <a:t> </a:t>
            </a:r>
            <a:r>
              <a:rPr sz="1200" spc="-10" dirty="0">
                <a:latin typeface="Lucida Sans Unicode"/>
                <a:cs typeface="Lucida Sans Unicode"/>
              </a:rPr>
              <a:t>further </a:t>
            </a:r>
            <a:r>
              <a:rPr sz="1200" dirty="0">
                <a:latin typeface="Lucida Sans Unicode"/>
                <a:cs typeface="Lucida Sans Unicode"/>
              </a:rPr>
              <a:t>analysis</a:t>
            </a:r>
            <a:r>
              <a:rPr sz="1200" spc="-45" dirty="0">
                <a:latin typeface="Lucida Sans Unicode"/>
                <a:cs typeface="Lucida Sans Unicode"/>
              </a:rPr>
              <a:t> </a:t>
            </a:r>
            <a:r>
              <a:rPr sz="1200" dirty="0">
                <a:latin typeface="Lucida Sans Unicode"/>
                <a:cs typeface="Lucida Sans Unicode"/>
              </a:rPr>
              <a:t>and</a:t>
            </a:r>
            <a:r>
              <a:rPr sz="1200" spc="-35" dirty="0">
                <a:latin typeface="Lucida Sans Unicode"/>
                <a:cs typeface="Lucida Sans Unicode"/>
              </a:rPr>
              <a:t> </a:t>
            </a:r>
            <a:r>
              <a:rPr sz="1200" spc="-10" dirty="0">
                <a:latin typeface="Lucida Sans Unicode"/>
                <a:cs typeface="Lucida Sans Unicode"/>
              </a:rPr>
              <a:t>visualization.</a:t>
            </a:r>
            <a:endParaRPr sz="1200">
              <a:latin typeface="Lucida Sans Unicode"/>
              <a:cs typeface="Lucida Sans Unicode"/>
            </a:endParaRPr>
          </a:p>
        </p:txBody>
      </p:sp>
      <p:pic>
        <p:nvPicPr>
          <p:cNvPr id="4" name="object 4"/>
          <p:cNvPicPr/>
          <p:nvPr/>
        </p:nvPicPr>
        <p:blipFill>
          <a:blip r:embed="rId2" cstate="print"/>
          <a:stretch>
            <a:fillRect/>
          </a:stretch>
        </p:blipFill>
        <p:spPr>
          <a:xfrm>
            <a:off x="471805" y="1436877"/>
            <a:ext cx="65404" cy="65404"/>
          </a:xfrm>
          <a:prstGeom prst="rect">
            <a:avLst/>
          </a:prstGeom>
        </p:spPr>
      </p:pic>
      <p:pic>
        <p:nvPicPr>
          <p:cNvPr id="5" name="object 5"/>
          <p:cNvPicPr/>
          <p:nvPr/>
        </p:nvPicPr>
        <p:blipFill>
          <a:blip r:embed="rId2" cstate="print"/>
          <a:stretch>
            <a:fillRect/>
          </a:stretch>
        </p:blipFill>
        <p:spPr>
          <a:xfrm>
            <a:off x="471805" y="2208656"/>
            <a:ext cx="65404" cy="65404"/>
          </a:xfrm>
          <a:prstGeom prst="rect">
            <a:avLst/>
          </a:prstGeom>
        </p:spPr>
      </p:pic>
      <p:pic>
        <p:nvPicPr>
          <p:cNvPr id="6" name="object 6"/>
          <p:cNvPicPr/>
          <p:nvPr/>
        </p:nvPicPr>
        <p:blipFill>
          <a:blip r:embed="rId2" cstate="print"/>
          <a:stretch>
            <a:fillRect/>
          </a:stretch>
        </p:blipFill>
        <p:spPr>
          <a:xfrm>
            <a:off x="471805" y="2854197"/>
            <a:ext cx="65404" cy="65404"/>
          </a:xfrm>
          <a:prstGeom prst="rect">
            <a:avLst/>
          </a:prstGeom>
        </p:spPr>
      </p:pic>
      <p:pic>
        <p:nvPicPr>
          <p:cNvPr id="7" name="object 7"/>
          <p:cNvPicPr/>
          <p:nvPr/>
        </p:nvPicPr>
        <p:blipFill>
          <a:blip r:embed="rId3" cstate="print"/>
          <a:stretch>
            <a:fillRect/>
          </a:stretch>
        </p:blipFill>
        <p:spPr>
          <a:xfrm>
            <a:off x="699769" y="3275964"/>
            <a:ext cx="66040" cy="66040"/>
          </a:xfrm>
          <a:prstGeom prst="rect">
            <a:avLst/>
          </a:prstGeom>
        </p:spPr>
      </p:pic>
      <p:pic>
        <p:nvPicPr>
          <p:cNvPr id="8" name="object 8"/>
          <p:cNvPicPr/>
          <p:nvPr/>
        </p:nvPicPr>
        <p:blipFill>
          <a:blip r:embed="rId3" cstate="print"/>
          <a:stretch>
            <a:fillRect/>
          </a:stretch>
        </p:blipFill>
        <p:spPr>
          <a:xfrm>
            <a:off x="699769" y="3487800"/>
            <a:ext cx="66040" cy="66040"/>
          </a:xfrm>
          <a:prstGeom prst="rect">
            <a:avLst/>
          </a:prstGeom>
        </p:spPr>
      </p:pic>
      <p:pic>
        <p:nvPicPr>
          <p:cNvPr id="9" name="object 9"/>
          <p:cNvPicPr/>
          <p:nvPr/>
        </p:nvPicPr>
        <p:blipFill>
          <a:blip r:embed="rId2" cstate="print"/>
          <a:stretch>
            <a:fillRect/>
          </a:stretch>
        </p:blipFill>
        <p:spPr>
          <a:xfrm>
            <a:off x="89536" y="4368418"/>
            <a:ext cx="65404" cy="65404"/>
          </a:xfrm>
          <a:prstGeom prst="rect">
            <a:avLst/>
          </a:prstGeom>
        </p:spPr>
      </p:pic>
      <p:pic>
        <p:nvPicPr>
          <p:cNvPr id="10" name="object 10"/>
          <p:cNvPicPr/>
          <p:nvPr/>
        </p:nvPicPr>
        <p:blipFill>
          <a:blip r:embed="rId4" cstate="print"/>
          <a:stretch>
            <a:fillRect/>
          </a:stretch>
        </p:blipFill>
        <p:spPr>
          <a:xfrm>
            <a:off x="440055" y="4988686"/>
            <a:ext cx="6685915" cy="2159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74</TotalTime>
  <Words>2557</Words>
  <Application>Microsoft Office PowerPoint</Application>
  <PresentationFormat>Custom</PresentationFormat>
  <Paragraphs>295</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Arial Black</vt:lpstr>
      <vt:lpstr>Arial MT</vt:lpstr>
      <vt:lpstr>Calibri</vt:lpstr>
      <vt:lpstr>Cambria</vt:lpstr>
      <vt:lpstr>Consolas</vt:lpstr>
      <vt:lpstr>Courier New</vt:lpstr>
      <vt:lpstr>Garamond</vt:lpstr>
      <vt:lpstr>Lucida Sans Unicode</vt:lpstr>
      <vt:lpstr>Organic</vt:lpstr>
      <vt:lpstr>Customer Sentimental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 As a Data Analyst at Flipkart, perform sentiment analysis on customer reviews of the iPhone 15 128GB model to evaluate public perception, uncover key product strengths and pain points, and generate insights that support data-driven</dc:title>
  <dc:creator>Ashish Fulmare</dc:creator>
  <cp:keywords>DAGmuLibKCo,BAFZz4vFbIo,0</cp:keywords>
  <cp:lastModifiedBy>Om Salunkhe</cp:lastModifiedBy>
  <cp:revision>1</cp:revision>
  <dcterms:created xsi:type="dcterms:W3CDTF">2025-07-20T05:42:40Z</dcterms:created>
  <dcterms:modified xsi:type="dcterms:W3CDTF">2025-07-20T06:58:30Z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2025-07-20T00:00:00Z</vt:filetime>
  </property>
  <property fmtid="{D5CDD505-2E9C-101B-9397-08002B2CF9AE}" pid="3" name="Creator">
    <vt:lpwstr>Microsoft® Word 2016</vt:lpwstr>
  </property>
  <property fmtid="{D5CDD505-2E9C-101B-9397-08002B2CF9AE}" pid="4" name="LastSaved">
    <vt:filetime>2025-07-20T00:00:00Z</vt:filetime>
  </property>
  <property fmtid="{D5CDD505-2E9C-101B-9397-08002B2CF9AE}" pid="5" name="Producer">
    <vt:lpwstr>www.ilovepdf.com</vt:lpwstr>
  </property>
</Properties>
</file>