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84" r:id="rId2"/>
    <p:sldId id="288" r:id="rId3"/>
    <p:sldId id="285" r:id="rId4"/>
    <p:sldId id="278" r:id="rId5"/>
    <p:sldId id="276" r:id="rId6"/>
    <p:sldId id="277" r:id="rId7"/>
    <p:sldId id="279" r:id="rId8"/>
    <p:sldId id="280" r:id="rId9"/>
    <p:sldId id="281" r:id="rId10"/>
    <p:sldId id="282" r:id="rId11"/>
    <p:sldId id="283" r:id="rId12"/>
    <p:sldId id="28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8DC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05" autoAdjust="0"/>
    <p:restoredTop sz="94660"/>
  </p:normalViewPr>
  <p:slideViewPr>
    <p:cSldViewPr snapToGrid="0">
      <p:cViewPr>
        <p:scale>
          <a:sx n="89" d="100"/>
          <a:sy n="89" d="100"/>
        </p:scale>
        <p:origin x="-82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F2AD9-3385-4925-9A61-D09474E160EF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ECD84-1577-47DE-BE5B-CD609CA98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625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20-Aug-19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20-Aug-19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20-Aug-19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20-Aug-19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20-Aug-19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20-Aug-19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20-Aug-19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jdbc.postgresql.org/download.html" TargetMode="External"/><Relationship Id="rId3" Type="http://schemas.openxmlformats.org/officeDocument/2006/relationships/hyperlink" Target="http://www.postgresqltutorial.com/postgresql-sample-database/" TargetMode="External"/><Relationship Id="rId7" Type="http://schemas.openxmlformats.org/officeDocument/2006/relationships/hyperlink" Target="https://www.postgresql.org/docs/10/sql-altertable.html" TargetMode="External"/><Relationship Id="rId2" Type="http://schemas.openxmlformats.org/officeDocument/2006/relationships/hyperlink" Target="https://www.youtube.com/watch?v=43RXzu2SuJg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shubhangiagarwal76/SmartBins" TargetMode="External"/><Relationship Id="rId5" Type="http://schemas.openxmlformats.org/officeDocument/2006/relationships/hyperlink" Target="https://www.youtube.com/watch?v=aUfPf-clLLs" TargetMode="External"/><Relationship Id="rId10" Type="http://schemas.openxmlformats.org/officeDocument/2006/relationships/hyperlink" Target="https://www.geeksforgeeks.com/" TargetMode="External"/><Relationship Id="rId4" Type="http://schemas.openxmlformats.org/officeDocument/2006/relationships/hyperlink" Target="http://www.postgresqltutorial.com/postgresql-jdbc/connecting-to-postgresql-database/" TargetMode="External"/><Relationship Id="rId9" Type="http://schemas.openxmlformats.org/officeDocument/2006/relationships/hyperlink" Target="https://balsamiq.com/tutorial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3516" y="623842"/>
            <a:ext cx="8791575" cy="1168415"/>
          </a:xfrm>
        </p:spPr>
        <p:txBody>
          <a:bodyPr/>
          <a:lstStyle/>
          <a:p>
            <a:r>
              <a:rPr lang="en-US" dirty="0" smtClean="0"/>
              <a:t>MAJOR PROJECT :SMART BINS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876424" y="3273039"/>
            <a:ext cx="8791575" cy="247828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Submitted By 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Kanak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varshney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Naman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gupta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Prankur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Tiwari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Shubhangi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agrawal</a:t>
            </a:r>
            <a:endParaRPr lang="en-US" dirty="0" smtClean="0">
              <a:solidFill>
                <a:schemeClr val="tx1"/>
              </a:solidFill>
            </a:endParaRP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Guided BY:MS rosy </a:t>
            </a:r>
            <a:r>
              <a:rPr lang="en-US" dirty="0" err="1" smtClean="0">
                <a:solidFill>
                  <a:schemeClr val="tx1"/>
                </a:solidFill>
              </a:rPr>
              <a:t>verma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936" y="2682177"/>
            <a:ext cx="2578471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91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09159" y="106823"/>
            <a:ext cx="10420171" cy="6751177"/>
          </a:xfrm>
        </p:spPr>
        <p:txBody>
          <a:bodyPr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/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</a:rPr>
              <a:t>System.</a:t>
            </a:r>
            <a:r>
              <a:rPr lang="en-US" sz="1200" i="1" dirty="0" err="1">
                <a:solidFill>
                  <a:schemeClr val="tx1"/>
                </a:solidFill>
              </a:rPr>
              <a:t>out</a:t>
            </a:r>
            <a:r>
              <a:rPr lang="en-US" sz="1200" dirty="0" err="1">
                <a:solidFill>
                  <a:schemeClr val="tx1"/>
                </a:solidFill>
              </a:rPr>
              <a:t>.println</a:t>
            </a:r>
            <a:r>
              <a:rPr lang="en-US" sz="1200" dirty="0">
                <a:solidFill>
                  <a:schemeClr val="tx1"/>
                </a:solidFill>
              </a:rPr>
              <a:t>("Drivers Table is");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      while (</a:t>
            </a:r>
            <a:r>
              <a:rPr lang="en-US" sz="1200" dirty="0" err="1">
                <a:solidFill>
                  <a:schemeClr val="tx1"/>
                </a:solidFill>
              </a:rPr>
              <a:t>rs.next</a:t>
            </a:r>
            <a:r>
              <a:rPr lang="en-US" sz="1200" dirty="0">
                <a:solidFill>
                  <a:schemeClr val="tx1"/>
                </a:solidFill>
              </a:rPr>
              <a:t>()){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</a:rPr>
              <a:t>System.</a:t>
            </a:r>
            <a:r>
              <a:rPr lang="en-US" sz="1200" i="1" dirty="0" err="1">
                <a:solidFill>
                  <a:schemeClr val="tx1"/>
                </a:solidFill>
              </a:rPr>
              <a:t>out</a:t>
            </a:r>
            <a:r>
              <a:rPr lang="en-US" sz="1200" dirty="0" err="1">
                <a:solidFill>
                  <a:schemeClr val="tx1"/>
                </a:solidFill>
              </a:rPr>
              <a:t>.println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rs.getLong</a:t>
            </a:r>
            <a:r>
              <a:rPr lang="en-US" sz="1200" dirty="0">
                <a:solidFill>
                  <a:schemeClr val="tx1"/>
                </a:solidFill>
              </a:rPr>
              <a:t>(1)+" "+</a:t>
            </a:r>
            <a:r>
              <a:rPr lang="en-US" sz="1200" dirty="0" err="1">
                <a:solidFill>
                  <a:schemeClr val="tx1"/>
                </a:solidFill>
              </a:rPr>
              <a:t>rs.getLong</a:t>
            </a:r>
            <a:r>
              <a:rPr lang="en-US" sz="1200" dirty="0">
                <a:solidFill>
                  <a:schemeClr val="tx1"/>
                </a:solidFill>
              </a:rPr>
              <a:t>(2)+" "+ </a:t>
            </a:r>
            <a:r>
              <a:rPr lang="en-US" sz="1200" dirty="0" err="1">
                <a:solidFill>
                  <a:schemeClr val="tx1"/>
                </a:solidFill>
              </a:rPr>
              <a:t>rs.getString</a:t>
            </a:r>
            <a:r>
              <a:rPr lang="en-US" sz="1200" dirty="0">
                <a:solidFill>
                  <a:schemeClr val="tx1"/>
                </a:solidFill>
              </a:rPr>
              <a:t>(3)+" "+</a:t>
            </a:r>
            <a:r>
              <a:rPr lang="en-US" sz="1200" dirty="0" err="1">
                <a:solidFill>
                  <a:schemeClr val="tx1"/>
                </a:solidFill>
              </a:rPr>
              <a:t>rs.getString</a:t>
            </a:r>
            <a:r>
              <a:rPr lang="en-US" sz="1200" dirty="0">
                <a:solidFill>
                  <a:schemeClr val="tx1"/>
                </a:solidFill>
              </a:rPr>
              <a:t>(4)+ " "+</a:t>
            </a:r>
            <a:r>
              <a:rPr lang="en-US" sz="1200" dirty="0" err="1">
                <a:solidFill>
                  <a:schemeClr val="tx1"/>
                </a:solidFill>
              </a:rPr>
              <a:t>rs.getLong</a:t>
            </a:r>
            <a:r>
              <a:rPr lang="en-US" sz="1200" dirty="0">
                <a:solidFill>
                  <a:schemeClr val="tx1"/>
                </a:solidFill>
              </a:rPr>
              <a:t>(5)+" "+</a:t>
            </a:r>
            <a:r>
              <a:rPr lang="en-US" sz="1200" dirty="0" err="1">
                <a:solidFill>
                  <a:schemeClr val="tx1"/>
                </a:solidFill>
              </a:rPr>
              <a:t>rs.getLong</a:t>
            </a:r>
            <a:r>
              <a:rPr lang="en-US" sz="1200" dirty="0">
                <a:solidFill>
                  <a:schemeClr val="tx1"/>
                </a:solidFill>
              </a:rPr>
              <a:t>(6)+" "+</a:t>
            </a:r>
            <a:r>
              <a:rPr lang="en-US" sz="1200" dirty="0" err="1">
                <a:solidFill>
                  <a:schemeClr val="tx1"/>
                </a:solidFill>
              </a:rPr>
              <a:t>rs.getString</a:t>
            </a:r>
            <a:r>
              <a:rPr lang="en-US" sz="1200" dirty="0">
                <a:solidFill>
                  <a:schemeClr val="tx1"/>
                </a:solidFill>
              </a:rPr>
              <a:t>(7));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      }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</a:rPr>
              <a:t>System.</a:t>
            </a:r>
            <a:r>
              <a:rPr lang="en-US" sz="1200" i="1" dirty="0" err="1">
                <a:solidFill>
                  <a:schemeClr val="tx1"/>
                </a:solidFill>
              </a:rPr>
              <a:t>out</a:t>
            </a:r>
            <a:r>
              <a:rPr lang="en-US" sz="1200" dirty="0" err="1">
                <a:solidFill>
                  <a:schemeClr val="tx1"/>
                </a:solidFill>
              </a:rPr>
              <a:t>.println</a:t>
            </a:r>
            <a:r>
              <a:rPr lang="en-US" sz="1200" dirty="0">
                <a:solidFill>
                  <a:schemeClr val="tx1"/>
                </a:solidFill>
              </a:rPr>
              <a:t>("Staff table is");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      while ((rs1.next()))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      {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</a:rPr>
              <a:t>System.</a:t>
            </a:r>
            <a:r>
              <a:rPr lang="en-US" sz="1200" i="1" dirty="0" err="1">
                <a:solidFill>
                  <a:schemeClr val="tx1"/>
                </a:solidFill>
              </a:rPr>
              <a:t>out</a:t>
            </a:r>
            <a:r>
              <a:rPr lang="en-US" sz="1200" dirty="0" err="1">
                <a:solidFill>
                  <a:schemeClr val="tx1"/>
                </a:solidFill>
              </a:rPr>
              <a:t>.println</a:t>
            </a:r>
            <a:r>
              <a:rPr lang="en-US" sz="1200" dirty="0">
                <a:solidFill>
                  <a:schemeClr val="tx1"/>
                </a:solidFill>
              </a:rPr>
              <a:t>(rs1.getLong(1)+" "+rs1.getString(2)+" "+rs1.getString(3)+" "+rs1.getLong(4)+" "+rs1.getLong(5)+" "+rs1.getString(6));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      }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</a:rPr>
              <a:t>System.</a:t>
            </a:r>
            <a:r>
              <a:rPr lang="en-US" sz="1200" i="1" dirty="0" err="1">
                <a:solidFill>
                  <a:schemeClr val="tx1"/>
                </a:solidFill>
              </a:rPr>
              <a:t>out</a:t>
            </a:r>
            <a:r>
              <a:rPr lang="en-US" sz="1200" dirty="0" err="1">
                <a:solidFill>
                  <a:schemeClr val="tx1"/>
                </a:solidFill>
              </a:rPr>
              <a:t>.println</a:t>
            </a:r>
            <a:r>
              <a:rPr lang="en-US" sz="1200" dirty="0">
                <a:solidFill>
                  <a:schemeClr val="tx1"/>
                </a:solidFill>
              </a:rPr>
              <a:t>("Dustbin Table is");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      while ((d1.next()))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      {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</a:rPr>
              <a:t>System.</a:t>
            </a:r>
            <a:r>
              <a:rPr lang="en-US" sz="1200" i="1" dirty="0" err="1">
                <a:solidFill>
                  <a:schemeClr val="tx1"/>
                </a:solidFill>
              </a:rPr>
              <a:t>out</a:t>
            </a:r>
            <a:r>
              <a:rPr lang="en-US" sz="1200" dirty="0" err="1">
                <a:solidFill>
                  <a:schemeClr val="tx1"/>
                </a:solidFill>
              </a:rPr>
              <a:t>.println</a:t>
            </a:r>
            <a:r>
              <a:rPr lang="en-US" sz="1200" dirty="0">
                <a:solidFill>
                  <a:schemeClr val="tx1"/>
                </a:solidFill>
              </a:rPr>
              <a:t>(d1.getLong(1)+" "+d1.getLong(2)+ " "+ d1.getInt(3));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      }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</a:rPr>
              <a:t>System.</a:t>
            </a:r>
            <a:r>
              <a:rPr lang="en-US" sz="1200" i="1" dirty="0" err="1">
                <a:solidFill>
                  <a:schemeClr val="tx1"/>
                </a:solidFill>
              </a:rPr>
              <a:t>out</a:t>
            </a:r>
            <a:r>
              <a:rPr lang="en-US" sz="1200" dirty="0" err="1">
                <a:solidFill>
                  <a:schemeClr val="tx1"/>
                </a:solidFill>
              </a:rPr>
              <a:t>.println</a:t>
            </a:r>
            <a:r>
              <a:rPr lang="en-US" sz="1200" dirty="0">
                <a:solidFill>
                  <a:schemeClr val="tx1"/>
                </a:solidFill>
              </a:rPr>
              <a:t>("Location table is");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      while (l1.next())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      {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</a:rPr>
              <a:t>System.</a:t>
            </a:r>
            <a:r>
              <a:rPr lang="en-US" sz="1200" i="1" dirty="0" err="1">
                <a:solidFill>
                  <a:schemeClr val="tx1"/>
                </a:solidFill>
              </a:rPr>
              <a:t>out</a:t>
            </a:r>
            <a:r>
              <a:rPr lang="en-US" sz="1200" dirty="0" err="1">
                <a:solidFill>
                  <a:schemeClr val="tx1"/>
                </a:solidFill>
              </a:rPr>
              <a:t>.println</a:t>
            </a:r>
            <a:r>
              <a:rPr lang="en-US" sz="1200" dirty="0">
                <a:solidFill>
                  <a:schemeClr val="tx1"/>
                </a:solidFill>
              </a:rPr>
              <a:t>(l1.getLong(1)+" "+l1.getLong(2)+" "+l1.getLong(3)+" "+l1.getString(4));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      }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/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  }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  catch (Exception ex)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  {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</a:rPr>
              <a:t>System.</a:t>
            </a:r>
            <a:r>
              <a:rPr lang="en-US" sz="1200" i="1" dirty="0" err="1">
                <a:solidFill>
                  <a:schemeClr val="tx1"/>
                </a:solidFill>
              </a:rPr>
              <a:t>out</a:t>
            </a:r>
            <a:r>
              <a:rPr lang="en-US" sz="1200" dirty="0" err="1">
                <a:solidFill>
                  <a:schemeClr val="tx1"/>
                </a:solidFill>
              </a:rPr>
              <a:t>.println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ex.getMessage</a:t>
            </a:r>
            <a:r>
              <a:rPr lang="en-US" sz="1200" dirty="0">
                <a:solidFill>
                  <a:schemeClr val="tx1"/>
                </a:solidFill>
              </a:rPr>
              <a:t>());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  }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}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}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81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82682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JDBC Code OUTPUT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1729157"/>
            <a:ext cx="11626850" cy="4363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438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5136" y="2435551"/>
            <a:ext cx="105540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www.youtube.com/watch?v=43RXzu2SuJg</a:t>
            </a:r>
            <a:r>
              <a:rPr lang="en-US" dirty="0" smtClean="0"/>
              <a:t> (12-August-2019)</a:t>
            </a:r>
          </a:p>
          <a:p>
            <a:r>
              <a:rPr lang="en-US" dirty="0" smtClean="0"/>
              <a:t>[2] </a:t>
            </a:r>
            <a:r>
              <a:rPr lang="en-US" dirty="0">
                <a:hlinkClick r:id="rId3"/>
              </a:rPr>
              <a:t>http://www.postgresqltutorial.com/postgresql-sample-database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(28-July-2019)</a:t>
            </a:r>
          </a:p>
          <a:p>
            <a:r>
              <a:rPr lang="en-US" dirty="0" smtClean="0"/>
              <a:t>[3] </a:t>
            </a:r>
            <a:r>
              <a:rPr lang="en-US" dirty="0">
                <a:hlinkClick r:id="rId4"/>
              </a:rPr>
              <a:t>http://www.postgresqltutorial.com/postgresql-jdbc/connecting-to-postgresql-database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(12-August-2019)</a:t>
            </a:r>
          </a:p>
          <a:p>
            <a:r>
              <a:rPr lang="en-US" dirty="0" smtClean="0"/>
              <a:t>[4]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www.youtube.com/watch?v=aUfPf-clLLs</a:t>
            </a:r>
            <a:r>
              <a:rPr lang="en-US" dirty="0" smtClean="0"/>
              <a:t> (20-July-2019)</a:t>
            </a:r>
          </a:p>
          <a:p>
            <a:r>
              <a:rPr lang="en-US" dirty="0" smtClean="0"/>
              <a:t>[5]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github.com/shubhangiagarwal76/SmartBins</a:t>
            </a:r>
            <a:r>
              <a:rPr lang="en-US" dirty="0" smtClean="0"/>
              <a:t> (18-August-2019)</a:t>
            </a:r>
          </a:p>
          <a:p>
            <a:r>
              <a:rPr lang="en-US" dirty="0" smtClean="0"/>
              <a:t>[</a:t>
            </a:r>
            <a:r>
              <a:rPr lang="en-US" dirty="0"/>
              <a:t>6] </a:t>
            </a:r>
            <a:r>
              <a:rPr lang="en-US" dirty="0">
                <a:solidFill>
                  <a:srgbClr val="99FF66"/>
                </a:solidFill>
                <a:hlinkClick r:id="rId7"/>
              </a:rPr>
              <a:t>https://</a:t>
            </a:r>
            <a:r>
              <a:rPr lang="en-US" dirty="0" smtClean="0">
                <a:solidFill>
                  <a:srgbClr val="99FF66"/>
                </a:solidFill>
                <a:hlinkClick r:id="rId7"/>
              </a:rPr>
              <a:t>www.postgresql.org/docs/10/sql-altertable.html</a:t>
            </a:r>
            <a:r>
              <a:rPr lang="en-US" dirty="0" smtClean="0">
                <a:solidFill>
                  <a:srgbClr val="99FF66"/>
                </a:solidFill>
              </a:rPr>
              <a:t> </a:t>
            </a:r>
            <a:r>
              <a:rPr lang="en-US" dirty="0" smtClean="0"/>
              <a:t>(12-August-2019)</a:t>
            </a:r>
          </a:p>
          <a:p>
            <a:r>
              <a:rPr lang="en-US" dirty="0"/>
              <a:t>[7] </a:t>
            </a: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jdbc.postgresql.org/download.html</a:t>
            </a:r>
            <a:r>
              <a:rPr lang="en-US" dirty="0" smtClean="0"/>
              <a:t> (11-August-2019)</a:t>
            </a:r>
          </a:p>
          <a:p>
            <a:r>
              <a:rPr lang="en-US" dirty="0" smtClean="0"/>
              <a:t>[8] </a:t>
            </a:r>
            <a:r>
              <a:rPr lang="en-US" dirty="0">
                <a:hlinkClick r:id="rId9"/>
              </a:rPr>
              <a:t>https://balsamiq.com/tutorials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(20-June-2019)</a:t>
            </a:r>
          </a:p>
          <a:p>
            <a:r>
              <a:rPr lang="en-US" dirty="0" smtClean="0"/>
              <a:t>[9] </a:t>
            </a:r>
            <a:r>
              <a:rPr lang="en-US" dirty="0" smtClean="0">
                <a:hlinkClick r:id="rId10"/>
              </a:rPr>
              <a:t>https://www.geeksforgeeks.com</a:t>
            </a:r>
            <a:r>
              <a:rPr lang="en-US" dirty="0" smtClean="0"/>
              <a:t> (10-June-2019)</a:t>
            </a:r>
          </a:p>
        </p:txBody>
      </p:sp>
    </p:spTree>
    <p:extLst>
      <p:ext uri="{BB962C8B-B14F-4D97-AF65-F5344CB8AC3E}">
        <p14:creationId xmlns:p14="http://schemas.microsoft.com/office/powerpoint/2010/main" val="145403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Graphical user interface</a:t>
            </a:r>
            <a:endParaRPr lang="en-US" dirty="0"/>
          </a:p>
        </p:txBody>
      </p: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54" y="1734795"/>
            <a:ext cx="3008121" cy="3067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635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42241" y="589659"/>
            <a:ext cx="8791575" cy="860767"/>
          </a:xfrm>
        </p:spPr>
        <p:txBody>
          <a:bodyPr/>
          <a:lstStyle/>
          <a:p>
            <a:pPr algn="ctr"/>
            <a:r>
              <a:rPr lang="en-US" dirty="0" smtClean="0"/>
              <a:t>Tools and Technology Used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76424" y="2196270"/>
            <a:ext cx="8791575" cy="289702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HTML ,CSS ,</a:t>
            </a:r>
            <a:r>
              <a:rPr lang="en-US" dirty="0" err="1" smtClean="0">
                <a:solidFill>
                  <a:schemeClr val="tx1"/>
                </a:solidFill>
              </a:rPr>
              <a:t>bootStrap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JAVA SERVER PAGES (JSP)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Java database connectivity (</a:t>
            </a:r>
            <a:r>
              <a:rPr lang="en-US" dirty="0" err="1" smtClean="0">
                <a:solidFill>
                  <a:schemeClr val="tx1"/>
                </a:solidFill>
              </a:rPr>
              <a:t>jdbc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IntelliJ</a:t>
            </a:r>
            <a:r>
              <a:rPr lang="en-US" dirty="0" smtClean="0">
                <a:solidFill>
                  <a:schemeClr val="tx1"/>
                </a:solidFill>
              </a:rPr>
              <a:t> IDE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Postgresql</a:t>
            </a:r>
            <a:r>
              <a:rPr lang="en-US" dirty="0" smtClean="0">
                <a:solidFill>
                  <a:schemeClr val="tx1"/>
                </a:solidFill>
              </a:rPr>
              <a:t> DBMS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GIT 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33679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772" y="1233816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u="sng" dirty="0" smtClean="0"/>
              <a:t>DATA FLOW DIAGRAM </a:t>
            </a:r>
            <a:r>
              <a:rPr lang="en-US" sz="4900" dirty="0" smtClean="0"/>
              <a:t/>
            </a:r>
            <a:br>
              <a:rPr lang="en-US" sz="4900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07222" y="2886373"/>
            <a:ext cx="5990601" cy="1517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12800" dirty="0" smtClean="0"/>
              <a:t>Context level diagram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12800" dirty="0" smtClean="0"/>
              <a:t>Level 1</a:t>
            </a:r>
            <a:r>
              <a:rPr lang="en-US" sz="12800" baseline="30000" dirty="0" smtClean="0"/>
              <a:t>st</a:t>
            </a:r>
            <a:r>
              <a:rPr lang="en-US" sz="12800" dirty="0" smtClean="0"/>
              <a:t> DFD</a:t>
            </a:r>
            <a:br>
              <a:rPr lang="en-US" sz="12800" dirty="0" smtClean="0"/>
            </a:br>
            <a:r>
              <a:rPr lang="en-US" sz="12800" dirty="0" smtClean="0"/>
              <a:t/>
            </a:r>
            <a:br>
              <a:rPr lang="en-US" sz="128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9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" y="0"/>
            <a:ext cx="121802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6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16" y="17092"/>
            <a:ext cx="10962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DATABASE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468" y="2240734"/>
            <a:ext cx="9268449" cy="132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77201" y="2662883"/>
            <a:ext cx="1995977" cy="478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Table: Staff 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7201" y="5309078"/>
            <a:ext cx="1995977" cy="478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/>
              <a:t>Table:DRIver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469" y="4401084"/>
            <a:ext cx="9391650" cy="178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826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DATABASE (CONTINUE)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8297" y="2566589"/>
            <a:ext cx="1995977" cy="478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Table: Dustbin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8296" y="4574849"/>
            <a:ext cx="1995977" cy="478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Table: location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903" y="1939096"/>
            <a:ext cx="8335621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31" y="4075944"/>
            <a:ext cx="8350264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488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2061" y="182325"/>
            <a:ext cx="8791575" cy="1048269"/>
          </a:xfrm>
        </p:spPr>
        <p:txBody>
          <a:bodyPr/>
          <a:lstStyle/>
          <a:p>
            <a:r>
              <a:rPr lang="en-US" dirty="0" smtClean="0"/>
              <a:t>DATABASE CONNECTIVITY (JDBC)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842241" y="1217760"/>
            <a:ext cx="9386933" cy="5200131"/>
          </a:xfrm>
        </p:spPr>
        <p:txBody>
          <a:bodyPr>
            <a:noAutofit/>
          </a:bodyPr>
          <a:lstStyle/>
          <a:p>
            <a:r>
              <a:rPr lang="en-US" sz="1300" dirty="0">
                <a:solidFill>
                  <a:schemeClr val="tx1"/>
                </a:solidFill>
              </a:rPr>
              <a:t>import </a:t>
            </a:r>
            <a:r>
              <a:rPr lang="en-US" sz="1300" dirty="0" err="1">
                <a:solidFill>
                  <a:schemeClr val="tx1"/>
                </a:solidFill>
              </a:rPr>
              <a:t>java.sql.Connection</a:t>
            </a:r>
            <a:r>
              <a:rPr lang="en-US" sz="1300" dirty="0">
                <a:solidFill>
                  <a:schemeClr val="tx1"/>
                </a:solidFill>
              </a:rPr>
              <a:t>;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import </a:t>
            </a:r>
            <a:r>
              <a:rPr lang="en-US" sz="1300" dirty="0" err="1">
                <a:solidFill>
                  <a:schemeClr val="tx1"/>
                </a:solidFill>
              </a:rPr>
              <a:t>java.sql.DriverManager</a:t>
            </a:r>
            <a:r>
              <a:rPr lang="en-US" sz="1300" dirty="0">
                <a:solidFill>
                  <a:schemeClr val="tx1"/>
                </a:solidFill>
              </a:rPr>
              <a:t>;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import </a:t>
            </a:r>
            <a:r>
              <a:rPr lang="en-US" sz="1300" dirty="0" err="1">
                <a:solidFill>
                  <a:schemeClr val="tx1"/>
                </a:solidFill>
              </a:rPr>
              <a:t>java.sql.PreparedStatement</a:t>
            </a:r>
            <a:r>
              <a:rPr lang="en-US" sz="1300" dirty="0">
                <a:solidFill>
                  <a:schemeClr val="tx1"/>
                </a:solidFill>
              </a:rPr>
              <a:t>;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import  </a:t>
            </a:r>
            <a:r>
              <a:rPr lang="en-US" sz="1300" dirty="0" err="1">
                <a:solidFill>
                  <a:schemeClr val="tx1"/>
                </a:solidFill>
              </a:rPr>
              <a:t>java.sql.ResultSet</a:t>
            </a:r>
            <a:r>
              <a:rPr lang="en-US" sz="1300" dirty="0">
                <a:solidFill>
                  <a:schemeClr val="tx1"/>
                </a:solidFill>
              </a:rPr>
              <a:t>;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/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/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public class </a:t>
            </a:r>
            <a:r>
              <a:rPr lang="en-US" sz="1300" dirty="0">
                <a:solidFill>
                  <a:schemeClr val="tx1"/>
                </a:solidFill>
              </a:rPr>
              <a:t>demo {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    </a:t>
            </a:r>
            <a:r>
              <a:rPr lang="en-US" sz="1300" dirty="0">
                <a:solidFill>
                  <a:schemeClr val="tx1"/>
                </a:solidFill>
              </a:rPr>
              <a:t>public static  void main</a:t>
            </a:r>
            <a:r>
              <a:rPr lang="en-US" sz="1300" dirty="0">
                <a:solidFill>
                  <a:schemeClr val="tx1"/>
                </a:solidFill>
              </a:rPr>
              <a:t>(String </a:t>
            </a:r>
            <a:r>
              <a:rPr lang="en-US" sz="1300" dirty="0" err="1">
                <a:solidFill>
                  <a:schemeClr val="tx1"/>
                </a:solidFill>
              </a:rPr>
              <a:t>args</a:t>
            </a:r>
            <a:r>
              <a:rPr lang="en-US" sz="1300" dirty="0">
                <a:solidFill>
                  <a:schemeClr val="tx1"/>
                </a:solidFill>
              </a:rPr>
              <a:t>[])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    {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        </a:t>
            </a:r>
            <a:r>
              <a:rPr lang="en-US" sz="1300" dirty="0">
                <a:solidFill>
                  <a:schemeClr val="tx1"/>
                </a:solidFill>
              </a:rPr>
              <a:t>try</a:t>
            </a:r>
            <a:r>
              <a:rPr lang="en-US" sz="1300" dirty="0">
                <a:solidFill>
                  <a:schemeClr val="tx1"/>
                </a:solidFill>
              </a:rPr>
              <a:t>{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            </a:t>
            </a:r>
            <a:r>
              <a:rPr lang="en-US" sz="1300" dirty="0" err="1">
                <a:solidFill>
                  <a:schemeClr val="tx1"/>
                </a:solidFill>
              </a:rPr>
              <a:t>Class.</a:t>
            </a:r>
            <a:r>
              <a:rPr lang="en-US" sz="1300" i="1" dirty="0" err="1">
                <a:solidFill>
                  <a:schemeClr val="tx1"/>
                </a:solidFill>
              </a:rPr>
              <a:t>forName</a:t>
            </a:r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dirty="0">
                <a:solidFill>
                  <a:schemeClr val="tx1"/>
                </a:solidFill>
              </a:rPr>
              <a:t>"</a:t>
            </a:r>
            <a:r>
              <a:rPr lang="en-US" sz="1300" dirty="0" err="1">
                <a:solidFill>
                  <a:schemeClr val="tx1"/>
                </a:solidFill>
              </a:rPr>
              <a:t>org.postgresql.Driver</a:t>
            </a:r>
            <a:r>
              <a:rPr lang="en-US" sz="1300" dirty="0">
                <a:solidFill>
                  <a:schemeClr val="tx1"/>
                </a:solidFill>
              </a:rPr>
              <a:t>"</a:t>
            </a:r>
            <a:r>
              <a:rPr lang="en-US" sz="1300" dirty="0">
                <a:solidFill>
                  <a:schemeClr val="tx1"/>
                </a:solidFill>
              </a:rPr>
              <a:t>)</a:t>
            </a:r>
            <a:r>
              <a:rPr lang="en-US" sz="1300" dirty="0">
                <a:solidFill>
                  <a:schemeClr val="tx1"/>
                </a:solidFill>
              </a:rPr>
              <a:t>;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            </a:t>
            </a:r>
            <a:r>
              <a:rPr lang="en-US" sz="1300" dirty="0">
                <a:solidFill>
                  <a:schemeClr val="tx1"/>
                </a:solidFill>
              </a:rPr>
              <a:t>Connection con = </a:t>
            </a:r>
            <a:r>
              <a:rPr lang="en-US" sz="1300" dirty="0" err="1">
                <a:solidFill>
                  <a:schemeClr val="tx1"/>
                </a:solidFill>
              </a:rPr>
              <a:t>DriverManager.</a:t>
            </a:r>
            <a:r>
              <a:rPr lang="en-US" sz="1300" i="1" dirty="0" err="1">
                <a:solidFill>
                  <a:schemeClr val="tx1"/>
                </a:solidFill>
              </a:rPr>
              <a:t>getConnection</a:t>
            </a:r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dirty="0">
                <a:solidFill>
                  <a:schemeClr val="tx1"/>
                </a:solidFill>
              </a:rPr>
              <a:t>"</a:t>
            </a:r>
            <a:r>
              <a:rPr lang="en-US" sz="1300" dirty="0" err="1">
                <a:solidFill>
                  <a:schemeClr val="tx1"/>
                </a:solidFill>
              </a:rPr>
              <a:t>jdbc:postgresql</a:t>
            </a:r>
            <a:r>
              <a:rPr lang="en-US" sz="1300" dirty="0">
                <a:solidFill>
                  <a:schemeClr val="tx1"/>
                </a:solidFill>
              </a:rPr>
              <a:t>://localhost:5432/</a:t>
            </a:r>
            <a:r>
              <a:rPr lang="en-US" sz="1300" dirty="0" err="1">
                <a:solidFill>
                  <a:schemeClr val="tx1"/>
                </a:solidFill>
              </a:rPr>
              <a:t>SmartBins</a:t>
            </a:r>
            <a:r>
              <a:rPr lang="en-US" sz="1300" dirty="0">
                <a:solidFill>
                  <a:schemeClr val="tx1"/>
                </a:solidFill>
              </a:rPr>
              <a:t>", "</a:t>
            </a:r>
            <a:r>
              <a:rPr lang="en-US" sz="1300" dirty="0" err="1">
                <a:solidFill>
                  <a:schemeClr val="tx1"/>
                </a:solidFill>
              </a:rPr>
              <a:t>postgres</a:t>
            </a:r>
            <a:r>
              <a:rPr lang="en-US" sz="1300" dirty="0">
                <a:solidFill>
                  <a:schemeClr val="tx1"/>
                </a:solidFill>
              </a:rPr>
              <a:t>", "behenchod101"</a:t>
            </a:r>
            <a:r>
              <a:rPr lang="en-US" sz="1300" dirty="0">
                <a:solidFill>
                  <a:schemeClr val="tx1"/>
                </a:solidFill>
              </a:rPr>
              <a:t>)</a:t>
            </a:r>
            <a:r>
              <a:rPr lang="en-US" sz="1300" dirty="0">
                <a:solidFill>
                  <a:schemeClr val="tx1"/>
                </a:solidFill>
              </a:rPr>
              <a:t>;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            </a:t>
            </a:r>
            <a:r>
              <a:rPr lang="en-US" sz="1300" dirty="0" err="1">
                <a:solidFill>
                  <a:schemeClr val="tx1"/>
                </a:solidFill>
              </a:rPr>
              <a:t>PreparedStatement</a:t>
            </a:r>
            <a:r>
              <a:rPr lang="en-US" sz="1300" dirty="0">
                <a:solidFill>
                  <a:schemeClr val="tx1"/>
                </a:solidFill>
              </a:rPr>
              <a:t> driver = </a:t>
            </a:r>
            <a:r>
              <a:rPr lang="en-US" sz="1300" dirty="0" err="1">
                <a:solidFill>
                  <a:schemeClr val="tx1"/>
                </a:solidFill>
              </a:rPr>
              <a:t>con.prepareStatement</a:t>
            </a:r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dirty="0">
                <a:solidFill>
                  <a:schemeClr val="tx1"/>
                </a:solidFill>
              </a:rPr>
              <a:t>"select * from public.\"Driver\""</a:t>
            </a:r>
            <a:r>
              <a:rPr lang="en-US" sz="1300" dirty="0">
                <a:solidFill>
                  <a:schemeClr val="tx1"/>
                </a:solidFill>
              </a:rPr>
              <a:t>)</a:t>
            </a:r>
            <a:r>
              <a:rPr lang="en-US" sz="1300" dirty="0">
                <a:solidFill>
                  <a:schemeClr val="tx1"/>
                </a:solidFill>
              </a:rPr>
              <a:t>;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            </a:t>
            </a:r>
            <a:r>
              <a:rPr lang="en-US" sz="1300" dirty="0" err="1">
                <a:solidFill>
                  <a:schemeClr val="tx1"/>
                </a:solidFill>
              </a:rPr>
              <a:t>PreparedStatement</a:t>
            </a:r>
            <a:r>
              <a:rPr lang="en-US" sz="1300" dirty="0">
                <a:solidFill>
                  <a:schemeClr val="tx1"/>
                </a:solidFill>
              </a:rPr>
              <a:t> staff = </a:t>
            </a:r>
            <a:r>
              <a:rPr lang="en-US" sz="1300" dirty="0" err="1">
                <a:solidFill>
                  <a:schemeClr val="tx1"/>
                </a:solidFill>
              </a:rPr>
              <a:t>con.prepareStatement</a:t>
            </a:r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dirty="0">
                <a:solidFill>
                  <a:schemeClr val="tx1"/>
                </a:solidFill>
              </a:rPr>
              <a:t>"select * from public.\"Staff\""</a:t>
            </a:r>
            <a:r>
              <a:rPr lang="en-US" sz="1300" dirty="0">
                <a:solidFill>
                  <a:schemeClr val="tx1"/>
                </a:solidFill>
              </a:rPr>
              <a:t>)</a:t>
            </a:r>
            <a:r>
              <a:rPr lang="en-US" sz="1300" dirty="0">
                <a:solidFill>
                  <a:schemeClr val="tx1"/>
                </a:solidFill>
              </a:rPr>
              <a:t>;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            </a:t>
            </a:r>
            <a:r>
              <a:rPr lang="en-US" sz="1300" dirty="0" err="1">
                <a:solidFill>
                  <a:schemeClr val="tx1"/>
                </a:solidFill>
              </a:rPr>
              <a:t>PreparedStatement</a:t>
            </a:r>
            <a:r>
              <a:rPr lang="en-US" sz="1300" dirty="0">
                <a:solidFill>
                  <a:schemeClr val="tx1"/>
                </a:solidFill>
              </a:rPr>
              <a:t> dustbin = </a:t>
            </a:r>
            <a:r>
              <a:rPr lang="en-US" sz="1300" dirty="0" err="1">
                <a:solidFill>
                  <a:schemeClr val="tx1"/>
                </a:solidFill>
              </a:rPr>
              <a:t>con.prepareStatement</a:t>
            </a:r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dirty="0">
                <a:solidFill>
                  <a:schemeClr val="tx1"/>
                </a:solidFill>
              </a:rPr>
              <a:t>"select * from public.\"Dustbin\""</a:t>
            </a:r>
            <a:r>
              <a:rPr lang="en-US" sz="1300" dirty="0">
                <a:solidFill>
                  <a:schemeClr val="tx1"/>
                </a:solidFill>
              </a:rPr>
              <a:t>)</a:t>
            </a:r>
            <a:r>
              <a:rPr lang="en-US" sz="1300" dirty="0">
                <a:solidFill>
                  <a:schemeClr val="tx1"/>
                </a:solidFill>
              </a:rPr>
              <a:t>;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            </a:t>
            </a:r>
            <a:r>
              <a:rPr lang="en-US" sz="1300" dirty="0" err="1">
                <a:solidFill>
                  <a:schemeClr val="tx1"/>
                </a:solidFill>
              </a:rPr>
              <a:t>PreparedStatement</a:t>
            </a:r>
            <a:r>
              <a:rPr lang="en-US" sz="1300" dirty="0">
                <a:solidFill>
                  <a:schemeClr val="tx1"/>
                </a:solidFill>
              </a:rPr>
              <a:t> location = </a:t>
            </a:r>
            <a:r>
              <a:rPr lang="en-US" sz="1300" dirty="0" err="1">
                <a:solidFill>
                  <a:schemeClr val="tx1"/>
                </a:solidFill>
              </a:rPr>
              <a:t>con.prepareStatement</a:t>
            </a:r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dirty="0">
                <a:solidFill>
                  <a:schemeClr val="tx1"/>
                </a:solidFill>
              </a:rPr>
              <a:t>"select * from public.\"Location\""</a:t>
            </a:r>
            <a:r>
              <a:rPr lang="en-US" sz="1300" dirty="0">
                <a:solidFill>
                  <a:schemeClr val="tx1"/>
                </a:solidFill>
              </a:rPr>
              <a:t>)</a:t>
            </a:r>
            <a:r>
              <a:rPr lang="en-US" sz="1300" dirty="0">
                <a:solidFill>
                  <a:schemeClr val="tx1"/>
                </a:solidFill>
              </a:rPr>
              <a:t>;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            </a:t>
            </a:r>
            <a:r>
              <a:rPr lang="en-US" sz="1300" dirty="0" err="1">
                <a:solidFill>
                  <a:schemeClr val="tx1"/>
                </a:solidFill>
              </a:rPr>
              <a:t>ResultSet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err="1">
                <a:solidFill>
                  <a:schemeClr val="tx1"/>
                </a:solidFill>
              </a:rPr>
              <a:t>rs</a:t>
            </a:r>
            <a:r>
              <a:rPr lang="en-US" sz="1300" dirty="0">
                <a:solidFill>
                  <a:schemeClr val="tx1"/>
                </a:solidFill>
              </a:rPr>
              <a:t> = </a:t>
            </a:r>
            <a:r>
              <a:rPr lang="en-US" sz="1300" dirty="0" err="1">
                <a:solidFill>
                  <a:schemeClr val="tx1"/>
                </a:solidFill>
              </a:rPr>
              <a:t>driver.executeQuery</a:t>
            </a:r>
            <a:r>
              <a:rPr lang="en-US" sz="1300" dirty="0">
                <a:solidFill>
                  <a:schemeClr val="tx1"/>
                </a:solidFill>
              </a:rPr>
              <a:t>()</a:t>
            </a:r>
            <a:r>
              <a:rPr lang="en-US" sz="1300" dirty="0">
                <a:solidFill>
                  <a:schemeClr val="tx1"/>
                </a:solidFill>
              </a:rPr>
              <a:t>;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            </a:t>
            </a:r>
            <a:r>
              <a:rPr lang="en-US" sz="1300" dirty="0" err="1">
                <a:solidFill>
                  <a:schemeClr val="tx1"/>
                </a:solidFill>
              </a:rPr>
              <a:t>ResultSet</a:t>
            </a:r>
            <a:r>
              <a:rPr lang="en-US" sz="1300" dirty="0">
                <a:solidFill>
                  <a:schemeClr val="tx1"/>
                </a:solidFill>
              </a:rPr>
              <a:t> rs1 = </a:t>
            </a:r>
            <a:r>
              <a:rPr lang="en-US" sz="1300" dirty="0" err="1">
                <a:solidFill>
                  <a:schemeClr val="tx1"/>
                </a:solidFill>
              </a:rPr>
              <a:t>staff.executeQuery</a:t>
            </a:r>
            <a:r>
              <a:rPr lang="en-US" sz="1300" dirty="0">
                <a:solidFill>
                  <a:schemeClr val="tx1"/>
                </a:solidFill>
              </a:rPr>
              <a:t>()</a:t>
            </a:r>
            <a:r>
              <a:rPr lang="en-US" sz="1300" dirty="0">
                <a:solidFill>
                  <a:schemeClr val="tx1"/>
                </a:solidFill>
              </a:rPr>
              <a:t>;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            </a:t>
            </a:r>
            <a:r>
              <a:rPr lang="en-US" sz="1300" dirty="0" err="1">
                <a:solidFill>
                  <a:schemeClr val="tx1"/>
                </a:solidFill>
              </a:rPr>
              <a:t>ResultSet</a:t>
            </a:r>
            <a:r>
              <a:rPr lang="en-US" sz="1300" dirty="0">
                <a:solidFill>
                  <a:schemeClr val="tx1"/>
                </a:solidFill>
              </a:rPr>
              <a:t> d1 = </a:t>
            </a:r>
            <a:r>
              <a:rPr lang="en-US" sz="1300" dirty="0" err="1">
                <a:solidFill>
                  <a:schemeClr val="tx1"/>
                </a:solidFill>
              </a:rPr>
              <a:t>dustbin.executeQuery</a:t>
            </a:r>
            <a:r>
              <a:rPr lang="en-US" sz="1300" dirty="0">
                <a:solidFill>
                  <a:schemeClr val="tx1"/>
                </a:solidFill>
              </a:rPr>
              <a:t>()</a:t>
            </a:r>
            <a:r>
              <a:rPr lang="en-US" sz="1300" dirty="0">
                <a:solidFill>
                  <a:schemeClr val="tx1"/>
                </a:solidFill>
              </a:rPr>
              <a:t>;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            </a:t>
            </a:r>
            <a:r>
              <a:rPr lang="en-US" sz="1300" dirty="0" err="1">
                <a:solidFill>
                  <a:schemeClr val="tx1"/>
                </a:solidFill>
              </a:rPr>
              <a:t>ResultSet</a:t>
            </a:r>
            <a:r>
              <a:rPr lang="en-US" sz="1300" dirty="0">
                <a:solidFill>
                  <a:schemeClr val="tx1"/>
                </a:solidFill>
              </a:rPr>
              <a:t> l1 = </a:t>
            </a:r>
            <a:r>
              <a:rPr lang="en-US" sz="1300" dirty="0" err="1">
                <a:solidFill>
                  <a:schemeClr val="tx1"/>
                </a:solidFill>
              </a:rPr>
              <a:t>location.executeQuery</a:t>
            </a:r>
            <a:r>
              <a:rPr lang="en-US" sz="1300" dirty="0" smtClean="0">
                <a:solidFill>
                  <a:schemeClr val="tx1"/>
                </a:solidFill>
              </a:rPr>
              <a:t>();</a:t>
            </a:r>
            <a:endParaRPr 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62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631</TotalTime>
  <Words>172</Words>
  <Application>Microsoft Office PowerPoint</Application>
  <PresentationFormat>Custom</PresentationFormat>
  <Paragraphs>38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Circuit</vt:lpstr>
      <vt:lpstr>MAJOR PROJECT :SMART BINS</vt:lpstr>
      <vt:lpstr>Graphical user interface</vt:lpstr>
      <vt:lpstr>Tools and Technology Used </vt:lpstr>
      <vt:lpstr>DATA FLOW DIAGRAM    </vt:lpstr>
      <vt:lpstr>PowerPoint Presentation</vt:lpstr>
      <vt:lpstr>PowerPoint Presentation</vt:lpstr>
      <vt:lpstr>DATABASE </vt:lpstr>
      <vt:lpstr>DATABASE (CONTINUE)</vt:lpstr>
      <vt:lpstr>DATABASE CONNECTIVITY (JDBC)</vt:lpstr>
      <vt:lpstr>PowerPoint Presentation</vt:lpstr>
      <vt:lpstr>JDBC Code OUTPUT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Ankur Prakash</dc:creator>
  <cp:lastModifiedBy>HP</cp:lastModifiedBy>
  <cp:revision>45</cp:revision>
  <dcterms:created xsi:type="dcterms:W3CDTF">2016-11-17T17:26:10Z</dcterms:created>
  <dcterms:modified xsi:type="dcterms:W3CDTF">2019-08-20T17:14:29Z</dcterms:modified>
</cp:coreProperties>
</file>