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84" r:id="rId2"/>
    <p:sldId id="285" r:id="rId3"/>
    <p:sldId id="278" r:id="rId4"/>
    <p:sldId id="276" r:id="rId5"/>
    <p:sldId id="277" r:id="rId6"/>
    <p:sldId id="279" r:id="rId7"/>
    <p:sldId id="280" r:id="rId8"/>
    <p:sldId id="289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8DC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5" autoAdjust="0"/>
    <p:restoredTop sz="94660"/>
  </p:normalViewPr>
  <p:slideViewPr>
    <p:cSldViewPr snapToGrid="0">
      <p:cViewPr>
        <p:scale>
          <a:sx n="89" d="100"/>
          <a:sy n="89" d="100"/>
        </p:scale>
        <p:origin x="-8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F2AD9-3385-4925-9A61-D09474E160EF}" type="datetimeFigureOut">
              <a:rPr lang="en-IN" smtClean="0"/>
              <a:t>03-02-2020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ECD84-1577-47DE-BE5B-CD609CA986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2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03-Feb-20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03-Feb-20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jdbc.postgresql.org/download.html" TargetMode="External"/><Relationship Id="rId3" Type="http://schemas.openxmlformats.org/officeDocument/2006/relationships/hyperlink" Target="http://www.postgresqltutorial.com/postgresql-sample-database/" TargetMode="External"/><Relationship Id="rId7" Type="http://schemas.openxmlformats.org/officeDocument/2006/relationships/hyperlink" Target="https://www.postgresql.org/docs/10/sql-altertable.html" TargetMode="External"/><Relationship Id="rId2" Type="http://schemas.openxmlformats.org/officeDocument/2006/relationships/hyperlink" Target="http://www.gwtproject.org/javadoc/lates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hubhangiagarwal76/SmartBins" TargetMode="External"/><Relationship Id="rId5" Type="http://schemas.openxmlformats.org/officeDocument/2006/relationships/hyperlink" Target="https://www.youtube.com/watch?v=aUfPf-clLLs" TargetMode="External"/><Relationship Id="rId10" Type="http://schemas.openxmlformats.org/officeDocument/2006/relationships/hyperlink" Target="https://www.geeksforgeeks.com/" TargetMode="External"/><Relationship Id="rId4" Type="http://schemas.openxmlformats.org/officeDocument/2006/relationships/hyperlink" Target="http://www.postgresqltutorial.com/postgresql-jdbc/connecting-to-postgresql-database/" TargetMode="External"/><Relationship Id="rId9" Type="http://schemas.openxmlformats.org/officeDocument/2006/relationships/hyperlink" Target="http://www.gwt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516" y="623842"/>
            <a:ext cx="8791575" cy="1168415"/>
          </a:xfrm>
        </p:spPr>
        <p:txBody>
          <a:bodyPr/>
          <a:lstStyle/>
          <a:p>
            <a:r>
              <a:rPr lang="en-US" dirty="0" smtClean="0"/>
              <a:t>MAJOR PROJECT :SMART BINS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76424" y="3273039"/>
            <a:ext cx="8791575" cy="24782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Submitted By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Kanak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varshney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Naman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gupta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Prankur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Tiwari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Shubhangi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agrawal</a:t>
            </a:r>
            <a:endParaRPr lang="en-US" dirty="0" smtClean="0">
              <a:solidFill>
                <a:schemeClr val="tx1"/>
              </a:solidFill>
            </a:endParaRP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Guided BY:MS rosy </a:t>
            </a:r>
            <a:r>
              <a:rPr lang="en-US" dirty="0" err="1" smtClean="0">
                <a:solidFill>
                  <a:schemeClr val="tx1"/>
                </a:solidFill>
              </a:rPr>
              <a:t>verma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936" y="2682177"/>
            <a:ext cx="2578471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91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42241" y="589659"/>
            <a:ext cx="8791575" cy="860767"/>
          </a:xfrm>
        </p:spPr>
        <p:txBody>
          <a:bodyPr/>
          <a:lstStyle/>
          <a:p>
            <a:pPr algn="ctr"/>
            <a:r>
              <a:rPr lang="en-US" dirty="0" smtClean="0"/>
              <a:t>Tools and Technology Used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88622" y="2213361"/>
            <a:ext cx="8779378" cy="3982339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Google web toolkit (</a:t>
            </a:r>
            <a:r>
              <a:rPr lang="en-US" dirty="0" err="1">
                <a:solidFill>
                  <a:schemeClr val="tx1"/>
                </a:solidFill>
              </a:rPr>
              <a:t>gwt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HTML </a:t>
            </a:r>
            <a:r>
              <a:rPr lang="en-US" dirty="0" smtClean="0">
                <a:solidFill>
                  <a:schemeClr val="tx1"/>
                </a:solidFill>
              </a:rPr>
              <a:t>,CSS ,</a:t>
            </a:r>
            <a:r>
              <a:rPr lang="en-US" dirty="0" err="1" smtClean="0">
                <a:solidFill>
                  <a:schemeClr val="tx1"/>
                </a:solidFill>
              </a:rPr>
              <a:t>bootStrap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Java </a:t>
            </a:r>
            <a:r>
              <a:rPr lang="en-US" dirty="0" smtClean="0">
                <a:solidFill>
                  <a:schemeClr val="tx1"/>
                </a:solidFill>
              </a:rPr>
              <a:t>database connectivity (</a:t>
            </a:r>
            <a:r>
              <a:rPr lang="en-US" dirty="0" err="1" smtClean="0">
                <a:solidFill>
                  <a:schemeClr val="tx1"/>
                </a:solidFill>
              </a:rPr>
              <a:t>jdbc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IntelliJ</a:t>
            </a:r>
            <a:r>
              <a:rPr lang="en-US" dirty="0" smtClean="0">
                <a:solidFill>
                  <a:schemeClr val="tx1"/>
                </a:solidFill>
              </a:rPr>
              <a:t> IDE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Postgresql</a:t>
            </a:r>
            <a:r>
              <a:rPr lang="en-US" dirty="0" smtClean="0">
                <a:solidFill>
                  <a:schemeClr val="tx1"/>
                </a:solidFill>
              </a:rPr>
              <a:t> DBMS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GIT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3679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772" y="1233816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u="sng" dirty="0" smtClean="0"/>
              <a:t>DATA FLOW DIAGRAM </a:t>
            </a: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7222" y="2886373"/>
            <a:ext cx="5990601" cy="1517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itchFamily="34" charset="0"/>
              <a:buChar char="•"/>
            </a:pPr>
            <a:r>
              <a:rPr lang="en-US" sz="12800" dirty="0" smtClean="0"/>
              <a:t>Context level diagram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12800" dirty="0" smtClean="0"/>
              <a:t>Level 1</a:t>
            </a:r>
            <a:r>
              <a:rPr lang="en-US" sz="12800" baseline="30000" dirty="0" smtClean="0"/>
              <a:t>st</a:t>
            </a:r>
            <a:r>
              <a:rPr lang="en-US" sz="12800" dirty="0" smtClean="0"/>
              <a:t> DFD</a:t>
            </a:r>
            <a:br>
              <a:rPr lang="en-US" sz="12800" dirty="0" smtClean="0"/>
            </a:br>
            <a:r>
              <a:rPr lang="en-US" sz="12800" dirty="0" smtClean="0"/>
              <a:t/>
            </a:r>
            <a:br>
              <a:rPr lang="en-US" sz="1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" y="23853"/>
            <a:ext cx="1218020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8052" y="254442"/>
            <a:ext cx="2568271" cy="83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5273" y="421419"/>
            <a:ext cx="232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Staff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18052" y="4770783"/>
            <a:ext cx="256827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5273" y="5015487"/>
            <a:ext cx="2329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Garbage Collector</a:t>
            </a:r>
          </a:p>
        </p:txBody>
      </p:sp>
    </p:spTree>
    <p:extLst>
      <p:ext uri="{BB962C8B-B14F-4D97-AF65-F5344CB8AC3E}">
        <p14:creationId xmlns:p14="http://schemas.microsoft.com/office/powerpoint/2010/main" val="108246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4988" y="723569"/>
            <a:ext cx="1121134" cy="389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4988" y="729954"/>
            <a:ext cx="1121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Garbage Collector Details</a:t>
            </a:r>
            <a:endParaRPr lang="en-US" sz="105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5" y="0"/>
            <a:ext cx="10962968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5675" y="729954"/>
            <a:ext cx="1300447" cy="389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5676" y="729954"/>
            <a:ext cx="1300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Garbage Collector Details</a:t>
            </a:r>
            <a:endParaRPr lang="en-US" sz="1050" b="1" dirty="0"/>
          </a:p>
        </p:txBody>
      </p:sp>
      <p:sp>
        <p:nvSpPr>
          <p:cNvPr id="9" name="Rectangle 8"/>
          <p:cNvSpPr/>
          <p:nvPr/>
        </p:nvSpPr>
        <p:spPr>
          <a:xfrm>
            <a:off x="7720717" y="206734"/>
            <a:ext cx="1733384" cy="516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2279" y="206734"/>
            <a:ext cx="1566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Staff / Garbage Collector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54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68" y="2240734"/>
            <a:ext cx="9268449" cy="13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7201" y="2662883"/>
            <a:ext cx="199597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Table: Staff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7201" y="5309078"/>
            <a:ext cx="199597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/>
              <a:t>Table:DRIver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69" y="4401084"/>
            <a:ext cx="9391650" cy="178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2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(CONTINUE)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8297" y="2566589"/>
            <a:ext cx="199597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Table: Dustbin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8296" y="4574849"/>
            <a:ext cx="1995977" cy="478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Table: location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903" y="1939096"/>
            <a:ext cx="8335621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31" y="4075944"/>
            <a:ext cx="8350264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8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COMPLETED TILL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FRONTEND FUNCTIONALITIES COMPLETED</a:t>
            </a:r>
          </a:p>
          <a:p>
            <a:r>
              <a:rPr lang="en-US" dirty="0" smtClean="0"/>
              <a:t>BACKEND COMPLETED</a:t>
            </a:r>
          </a:p>
          <a:p>
            <a:r>
              <a:rPr lang="en-US" dirty="0" smtClean="0"/>
              <a:t>WEBSITE IS IN WORKING MODE</a:t>
            </a:r>
          </a:p>
          <a:p>
            <a:r>
              <a:rPr lang="en-US" dirty="0" smtClean="0"/>
              <a:t>DATABASE FULLY FUNCTIONAL</a:t>
            </a:r>
          </a:p>
          <a:p>
            <a:r>
              <a:rPr lang="en-US" dirty="0" smtClean="0"/>
              <a:t>CSS IN PROGRESS</a:t>
            </a:r>
          </a:p>
          <a:p>
            <a:r>
              <a:rPr lang="en-US" dirty="0" smtClean="0"/>
              <a:t>WORKING ON ARDUINO CODING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5136" y="2435551"/>
            <a:ext cx="10554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>
                <a:hlinkClick r:id="rId2"/>
              </a:rPr>
              <a:t>http://www.gwtproject.org/javadoc/latest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(02-Feburary-2020)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US" dirty="0">
                <a:hlinkClick r:id="rId3"/>
              </a:rPr>
              <a:t>http://www.postgresqltutorial.com/postgresql-sample-database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(28-July-2019)</a:t>
            </a:r>
          </a:p>
          <a:p>
            <a:r>
              <a:rPr lang="en-US" dirty="0" smtClean="0"/>
              <a:t>[3] </a:t>
            </a:r>
            <a:r>
              <a:rPr lang="en-US" dirty="0">
                <a:hlinkClick r:id="rId4"/>
              </a:rPr>
              <a:t>http://www.postgresqltutorial.com/postgresql-jdbc/connecting-to-postgresql-database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(12-August-2019)</a:t>
            </a:r>
          </a:p>
          <a:p>
            <a:r>
              <a:rPr lang="en-US" dirty="0" smtClean="0"/>
              <a:t>[4]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www.youtube.com/watch?v=aUfPf-clLLs</a:t>
            </a:r>
            <a:r>
              <a:rPr lang="en-US" dirty="0" smtClean="0"/>
              <a:t> (20-July-2019)</a:t>
            </a:r>
          </a:p>
          <a:p>
            <a:r>
              <a:rPr lang="en-US" dirty="0" smtClean="0"/>
              <a:t>[5]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github.com/shubhangiagarwal76/SmartBins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02</a:t>
            </a:r>
            <a:r>
              <a:rPr lang="en-US" dirty="0" smtClean="0"/>
              <a:t>-Feburary-2020)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6] </a:t>
            </a:r>
            <a:r>
              <a:rPr lang="en-US" dirty="0">
                <a:solidFill>
                  <a:srgbClr val="99FF66"/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srgbClr val="99FF66"/>
                </a:solidFill>
                <a:hlinkClick r:id="rId7"/>
              </a:rPr>
              <a:t>www.postgresql.org/docs/10/sql-altertable.html</a:t>
            </a:r>
            <a:r>
              <a:rPr lang="en-US" dirty="0" smtClean="0">
                <a:solidFill>
                  <a:srgbClr val="99FF66"/>
                </a:solidFill>
              </a:rPr>
              <a:t> </a:t>
            </a:r>
            <a:r>
              <a:rPr lang="en-US" dirty="0" smtClean="0"/>
              <a:t>(12-August-2019)</a:t>
            </a:r>
          </a:p>
          <a:p>
            <a:r>
              <a:rPr lang="en-US" dirty="0"/>
              <a:t>[7]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jdbc.postgresql.org/download.html</a:t>
            </a:r>
            <a:r>
              <a:rPr lang="en-US" dirty="0" smtClean="0"/>
              <a:t> (11-August-2019)</a:t>
            </a:r>
          </a:p>
          <a:p>
            <a:r>
              <a:rPr lang="en-US" dirty="0" smtClean="0"/>
              <a:t>[8] </a:t>
            </a:r>
            <a:r>
              <a:rPr lang="en-US" dirty="0">
                <a:hlinkClick r:id="rId9"/>
              </a:rPr>
              <a:t>http://www.gwtproject.org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(25-January-2020)</a:t>
            </a:r>
            <a:endParaRPr lang="en-US" dirty="0" smtClean="0"/>
          </a:p>
          <a:p>
            <a:r>
              <a:rPr lang="en-US" dirty="0" smtClean="0"/>
              <a:t>[9] </a:t>
            </a:r>
            <a:r>
              <a:rPr lang="en-US" dirty="0" smtClean="0">
                <a:hlinkClick r:id="rId10"/>
              </a:rPr>
              <a:t>https://www.geeksforgeeks.com</a:t>
            </a:r>
            <a:r>
              <a:rPr lang="en-US" dirty="0" smtClean="0"/>
              <a:t> </a:t>
            </a:r>
            <a:r>
              <a:rPr lang="en-US" dirty="0" smtClean="0"/>
              <a:t>(02-Feburary-2020)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0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652</TotalTime>
  <Words>195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MAJOR PROJECT :SMART BINS</vt:lpstr>
      <vt:lpstr>Tools and Technology Used </vt:lpstr>
      <vt:lpstr>DATA FLOW DIAGRAM    </vt:lpstr>
      <vt:lpstr>PowerPoint Presentation</vt:lpstr>
      <vt:lpstr>PowerPoint Presentation</vt:lpstr>
      <vt:lpstr>DATABASE </vt:lpstr>
      <vt:lpstr>DATABASE (CONTINUE)</vt:lpstr>
      <vt:lpstr>WORK COMPLETED TILL NOW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Prakash</dc:creator>
  <cp:lastModifiedBy>HP</cp:lastModifiedBy>
  <cp:revision>48</cp:revision>
  <dcterms:created xsi:type="dcterms:W3CDTF">2016-11-17T17:26:10Z</dcterms:created>
  <dcterms:modified xsi:type="dcterms:W3CDTF">2020-02-03T06:51:32Z</dcterms:modified>
</cp:coreProperties>
</file>