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73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388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9928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365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30692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934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051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114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32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37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35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756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64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76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38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266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97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5196"/>
            <a:ext cx="7772400" cy="1470025"/>
          </a:xfrm>
        </p:spPr>
        <p:txBody>
          <a:bodyPr>
            <a:normAutofit fontScale="90000"/>
          </a:bodyPr>
          <a:lstStyle/>
          <a:p>
            <a:r>
              <a:rPr dirty="0"/>
              <a:t>Bike Dekho – Bike Sales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792690"/>
            <a:ext cx="6400800" cy="1752600"/>
          </a:xfrm>
        </p:spPr>
        <p:txBody>
          <a:bodyPr/>
          <a:lstStyle/>
          <a:p>
            <a:r>
              <a:rPr dirty="0"/>
              <a:t>Excel Dashboard Project</a:t>
            </a:r>
          </a:p>
          <a:p>
            <a:r>
              <a:rPr dirty="0"/>
              <a:t>Submitted by: Shubhangi Kawale</a:t>
            </a:r>
          </a:p>
          <a:p>
            <a:r>
              <a:rPr dirty="0"/>
              <a:t>Date: 20th July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</a:t>
            </a:r>
            <a:r>
              <a:rPr sz="2400" dirty="0"/>
              <a:t>Analyze customer behavior, bike sales trends &amp; performance using Excel</a:t>
            </a:r>
          </a:p>
          <a:p>
            <a:r>
              <a:rPr sz="2400" dirty="0"/>
              <a:t>Tools used: Excel (Formulas, PivotTables, Charts, Dashboard)</a:t>
            </a:r>
          </a:p>
          <a:p>
            <a:r>
              <a:rPr sz="2400" dirty="0"/>
              <a:t>Deliverables: Cleaned data, Dashboard, Insights, Recording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 Clean raw data for better analysis</a:t>
            </a:r>
          </a:p>
          <a:p>
            <a:r>
              <a:rPr sz="2400" dirty="0"/>
              <a:t> Analyze customer demographics &amp; sales</a:t>
            </a:r>
          </a:p>
          <a:p>
            <a:r>
              <a:rPr sz="2400" dirty="0"/>
              <a:t> Identify top-performing regions &amp; product lines</a:t>
            </a:r>
          </a:p>
          <a:p>
            <a:r>
              <a:rPr sz="2400" dirty="0"/>
              <a:t> Create a dynamic Excel dashboard</a:t>
            </a:r>
          </a:p>
          <a:p>
            <a:r>
              <a:rPr sz="2400" dirty="0"/>
              <a:t> Generate business insights for decision-makers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Cleaning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 Removed duplicates and fixed missing values</a:t>
            </a:r>
          </a:p>
          <a:p>
            <a:r>
              <a:rPr sz="2400" dirty="0"/>
              <a:t> Standardized formats (Dates, Currency, Text)</a:t>
            </a:r>
          </a:p>
          <a:p>
            <a:r>
              <a:rPr sz="2400" dirty="0"/>
              <a:t> Created calculated columns (Age, Profit Margin)</a:t>
            </a:r>
          </a:p>
          <a:p>
            <a:r>
              <a:rPr sz="2400" dirty="0"/>
              <a:t> Ensured clean and analysis-ready dataset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dirty="0"/>
              <a:t>Dashboard KPIs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7000" y="1831942"/>
            <a:ext cx="6591985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800" dirty="0"/>
              <a:t>- </a:t>
            </a:r>
            <a:r>
              <a:rPr lang="en-US" sz="2800" dirty="0"/>
              <a:t>Units Sold (Bikes Purchased): 1,195</a:t>
            </a:r>
          </a:p>
          <a:p>
            <a:pPr marL="0" indent="0">
              <a:buNone/>
            </a:pPr>
            <a:r>
              <a:rPr lang="en-US" sz="2800" dirty="0"/>
              <a:t>- Average Customer Income: ₹55,219</a:t>
            </a:r>
          </a:p>
          <a:p>
            <a:pPr marL="0" indent="0">
              <a:buNone/>
            </a:pPr>
            <a:r>
              <a:rPr lang="en-US" sz="2800" dirty="0"/>
              <a:t>- Customer Count: 1,950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dirty="0"/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2400" dirty="0"/>
              <a:t>- Top Buyer Segment: Married males aged 30–45 with high income</a:t>
            </a:r>
          </a:p>
          <a:p>
            <a:pPr marL="0" indent="0">
              <a:buNone/>
            </a:pPr>
            <a:r>
              <a:rPr sz="2400" dirty="0"/>
              <a:t>- Best-Selling Bike Type: Mountain Bikes</a:t>
            </a:r>
          </a:p>
          <a:p>
            <a:pPr marL="0" indent="0">
              <a:buNone/>
            </a:pPr>
            <a:r>
              <a:rPr sz="2400" dirty="0"/>
              <a:t>- Top Region: Western region has highest sales volume</a:t>
            </a:r>
          </a:p>
          <a:p>
            <a:pPr marL="0" indent="0">
              <a:buNone/>
            </a:pPr>
            <a:r>
              <a:rPr sz="2400" dirty="0"/>
              <a:t>- Customer Trends: Income &amp; occupation influence purchase patterns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 Summary</a:t>
            </a:r>
          </a:p>
        </p:txBody>
      </p:sp>
      <p:pic>
        <p:nvPicPr>
          <p:cNvPr id="3" name="Picture 2" descr="region_sal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871" y="1371600"/>
            <a:ext cx="3048000" cy="2286000"/>
          </a:xfrm>
          <a:prstGeom prst="rect">
            <a:avLst/>
          </a:prstGeom>
        </p:spPr>
      </p:pic>
      <p:pic>
        <p:nvPicPr>
          <p:cNvPr id="4" name="Picture 3" descr="product_sal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9800" y="1371600"/>
            <a:ext cx="3048000" cy="2286000"/>
          </a:xfrm>
          <a:prstGeom prst="rect">
            <a:avLst/>
          </a:prstGeom>
        </p:spPr>
      </p:pic>
      <p:pic>
        <p:nvPicPr>
          <p:cNvPr id="5" name="Picture 4" descr="gender_sale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1443" y="4171360"/>
            <a:ext cx="30480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arital_status.png"/>
          <p:cNvPicPr>
            <a:picLocks noChangeAspect="1"/>
          </p:cNvPicPr>
          <p:nvPr/>
        </p:nvPicPr>
        <p:blipFill>
          <a:blip r:embed="rId2"/>
          <a:srcRect t="11574" b="4520"/>
          <a:stretch>
            <a:fillRect/>
          </a:stretch>
        </p:blipFill>
        <p:spPr>
          <a:xfrm>
            <a:off x="956820" y="697583"/>
            <a:ext cx="3285241" cy="2187019"/>
          </a:xfrm>
          <a:prstGeom prst="rect">
            <a:avLst/>
          </a:prstGeom>
        </p:spPr>
      </p:pic>
      <p:pic>
        <p:nvPicPr>
          <p:cNvPr id="4" name="Picture 3" descr="income_by_occupation.png"/>
          <p:cNvPicPr>
            <a:picLocks noChangeAspect="1"/>
          </p:cNvPicPr>
          <p:nvPr/>
        </p:nvPicPr>
        <p:blipFill>
          <a:blip r:embed="rId3"/>
          <a:srcRect t="12821" b="3360"/>
          <a:stretch>
            <a:fillRect/>
          </a:stretch>
        </p:blipFill>
        <p:spPr>
          <a:xfrm>
            <a:off x="4867373" y="3553907"/>
            <a:ext cx="3553905" cy="22341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8F1F2F-8772-7D66-8BC8-D73F98E8B650}"/>
              </a:ext>
            </a:extLst>
          </p:cNvPr>
          <p:cNvSpPr txBox="1"/>
          <p:nvPr/>
        </p:nvSpPr>
        <p:spPr>
          <a:xfrm>
            <a:off x="697584" y="2884602"/>
            <a:ext cx="3290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 count by marital status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7D4FF1-8B71-847E-9B43-1128B4AD04AE}"/>
              </a:ext>
            </a:extLst>
          </p:cNvPr>
          <p:cNvSpPr txBox="1"/>
          <p:nvPr/>
        </p:nvSpPr>
        <p:spPr>
          <a:xfrm>
            <a:off x="4693894" y="5840738"/>
            <a:ext cx="3058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 income by occupation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9179" y="624110"/>
            <a:ext cx="6589199" cy="1280890"/>
          </a:xfrm>
        </p:spPr>
        <p:txBody>
          <a:bodyPr>
            <a:normAutofit fontScale="90000"/>
          </a:bodyPr>
          <a:lstStyle/>
          <a:p>
            <a:r>
              <a:rPr lang="en-IN" sz="4400" dirty="0"/>
              <a:t>Conclusion &amp; Next Steps</a:t>
            </a:r>
            <a:endParaRPr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9179" y="1809946"/>
            <a:ext cx="7205221" cy="410127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dirty="0"/>
              <a:t>- The dashboard highlights key buyer segments and regional sales strengths.</a:t>
            </a:r>
          </a:p>
          <a:p>
            <a:pPr marL="0" indent="0">
              <a:buNone/>
            </a:pPr>
            <a:r>
              <a:rPr lang="en-US" sz="2400" dirty="0"/>
              <a:t>- Married males aged 30–45 are the most frequent buyers of mountain bikes.</a:t>
            </a:r>
          </a:p>
          <a:p>
            <a:pPr marL="0" indent="0">
              <a:buNone/>
            </a:pPr>
            <a:r>
              <a:rPr lang="en-US" sz="2400" dirty="0"/>
              <a:t>- The Western region recorded the highest volume of bike purchases.</a:t>
            </a:r>
          </a:p>
          <a:p>
            <a:pPr marL="0" indent="0">
              <a:buNone/>
            </a:pPr>
            <a:r>
              <a:rPr lang="en-US" sz="2400" dirty="0"/>
              <a:t>- Income and occupation significantly influence purchasing decisions.</a:t>
            </a:r>
          </a:p>
          <a:p>
            <a:pPr marL="0" indent="0">
              <a:buNone/>
            </a:pPr>
            <a:r>
              <a:rPr lang="en-US" sz="2400" dirty="0"/>
              <a:t>- Deeper analysis by bike model and region can improve targeting.</a:t>
            </a:r>
          </a:p>
          <a:p>
            <a:pPr marL="0" indent="0">
              <a:buNone/>
            </a:pPr>
            <a:r>
              <a:rPr lang="en-US" sz="2400" dirty="0"/>
              <a:t>- Recommend focused promotions on Western region and Mountain Bikes.</a:t>
            </a:r>
          </a:p>
          <a:p>
            <a:pPr marL="0" indent="0">
              <a:buNone/>
            </a:pPr>
            <a:r>
              <a:rPr lang="en-US" sz="2400" dirty="0"/>
              <a:t>- Collecting actual sales amount data in the future can enhance revenue insights.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</TotalTime>
  <Words>288</Words>
  <Application>Microsoft Office PowerPoint</Application>
  <PresentationFormat>On-screen Show (4:3)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Bike Dekho – Bike Sales Analysis</vt:lpstr>
      <vt:lpstr>Project Overview</vt:lpstr>
      <vt:lpstr>Project Objectives</vt:lpstr>
      <vt:lpstr>Data Cleaning Summary</vt:lpstr>
      <vt:lpstr>Dashboard KPIs</vt:lpstr>
      <vt:lpstr>Key Insights</vt:lpstr>
      <vt:lpstr>Visual Summary</vt:lpstr>
      <vt:lpstr>PowerPoint Presentation</vt:lpstr>
      <vt:lpstr>Conclusion &amp; 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Shubhangi Kawale</cp:lastModifiedBy>
  <cp:revision>3</cp:revision>
  <dcterms:created xsi:type="dcterms:W3CDTF">2013-01-27T09:14:16Z</dcterms:created>
  <dcterms:modified xsi:type="dcterms:W3CDTF">2025-07-17T08:54:32Z</dcterms:modified>
  <cp:category/>
</cp:coreProperties>
</file>