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96" r:id="rId6"/>
    <p:sldId id="292" r:id="rId7"/>
    <p:sldId id="293" r:id="rId8"/>
    <p:sldId id="294" r:id="rId9"/>
    <p:sldId id="295" r:id="rId10"/>
    <p:sldId id="271" r:id="rId11"/>
    <p:sldId id="272" r:id="rId12"/>
    <p:sldId id="297" r:id="rId13"/>
    <p:sldId id="299" r:id="rId14"/>
    <p:sldId id="290" r:id="rId15"/>
    <p:sldId id="298" r:id="rId16"/>
    <p:sldId id="265" r:id="rId17"/>
    <p:sldId id="266" r:id="rId18"/>
  </p:sldIdLst>
  <p:sldSz cx="12192000" cy="6858000"/>
  <p:notesSz cx="6858000" cy="9144000"/>
  <p:embeddedFontLst>
    <p:embeddedFont>
      <p:font typeface="Agency FB" panose="020B0503020202020204" pitchFamily="34" charset="0"/>
      <p:regular r:id="rId20"/>
      <p:bold r:id="rId21"/>
    </p:embeddedFont>
    <p:embeddedFont>
      <p:font typeface="Algerian" panose="04020705040A02060702" pitchFamily="82" charset="0"/>
      <p:regular r:id="rId22"/>
    </p:embeddedFont>
    <p:embeddedFont>
      <p:font typeface="Baskerville Old Face" panose="02020602080505020303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oto Sans Symbols" panose="020B0502040504020204" pitchFamily="34" charset="0"/>
      <p:regular r:id="rId28"/>
      <p:bold r:id="rId29"/>
    </p:embeddedFont>
    <p:embeddedFont>
      <p:font typeface="Tek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5RoSWG1uudNDPyuk0/W+WUEi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70" d="100"/>
          <a:sy n="70" d="100"/>
        </p:scale>
        <p:origin x="1138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Note: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Air quality and location details provided to the system from the sensor shall be stored in the database (Hadoop).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information shall be accessible via distributed system and JPA (Java Persistence API).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data stored should be able to be manipulated through interface.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2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9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06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56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45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207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48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77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91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6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23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56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JNEC</a:t>
            </a:r>
            <a:endParaRPr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34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body" idx="4294967295"/>
          </p:nvPr>
        </p:nvSpPr>
        <p:spPr>
          <a:xfrm>
            <a:off x="266700" y="2610449"/>
            <a:ext cx="11658600" cy="163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Char char=" "/>
            </a:pPr>
            <a:r>
              <a:rPr lang="en-US" sz="3600" b="1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  <a:ea typeface="BatangChe" panose="020B0503020000020004" pitchFamily="49" charset="-127"/>
                <a:cs typeface="Aharoni" panose="020B0604020202020204" pitchFamily="2" charset="-79"/>
              </a:rPr>
              <a:t>Bid buy sell system using client-server architecture, solution for concurrent users for the website application through optimistic locking and multithreading.</a:t>
            </a:r>
            <a:endParaRPr lang="en-US" sz="23900" b="0" dirty="0">
              <a:latin typeface="Baskerville Old Face" panose="02020602080505020303" pitchFamily="18" charset="0"/>
              <a:ea typeface="BatangChe" panose="020B0503020000020004" pitchFamily="49" charset="-127"/>
              <a:cs typeface="Aharoni" panose="020B0604020202020204" pitchFamily="2" charset="-79"/>
              <a:sym typeface="Algeri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362200" y="537915"/>
            <a:ext cx="7467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“E-commerce website to sell secondhand product ; Bidding system for AIT.”</a:t>
            </a:r>
            <a:endParaRPr lang="en-US" sz="7200" b="0" i="0" u="none" strike="noStrike" cap="none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931082" y="4594537"/>
            <a:ext cx="427044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Project Members:</a:t>
            </a:r>
            <a:endParaRPr dirty="0">
              <a:latin typeface="Teko" panose="020B0604020202020204" charset="0"/>
              <a:cs typeface="Teko" panose="020B060402020202020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  Suyogya Ratna Tamrakar   (st121334)</a:t>
            </a:r>
            <a:endParaRPr lang="en-US" dirty="0">
              <a:latin typeface="Teko" panose="020B0604020202020204" charset="0"/>
              <a:cs typeface="Teko" panose="020B0604020202020204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Shubhangini Gontia              (st121473)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ko" panose="020B0604020202020204" charset="0"/>
                <a:ea typeface="Teko"/>
                <a:cs typeface="Teko" panose="020B0604020202020204" charset="0"/>
                <a:sym typeface="Teko"/>
              </a:rPr>
              <a:t>Younten Tshering                   (st121775)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ko" panose="020B0604020202020204" charset="0"/>
              <a:cs typeface="Teko" panose="020B0604020202020204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eko" panose="020B0604020202020204" charset="0"/>
              <a:cs typeface="Teko" panose="020B0604020202020204" charset="0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0" y="4840758"/>
            <a:ext cx="515302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Submitted to :</a:t>
            </a:r>
            <a:endParaRPr sz="16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Dr. Chaklam Silpasuwanchai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gency FB" panose="020B0503020202020204" pitchFamily="34" charset="0"/>
                <a:cs typeface="Angsana New" panose="02020603050405020304" pitchFamily="18" charset="-34"/>
                <a:sym typeface="Arial"/>
              </a:rPr>
              <a:t>AT70.18 Software Architecture Design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8DEE405-32FA-4D87-9949-C2A0BFCD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70" y="4471868"/>
            <a:ext cx="2436059" cy="1848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-123027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4B0E-7530-4FB4-9251-8839CBA039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80" y="885804"/>
            <a:ext cx="6263640" cy="5939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45731"/>
            <a:ext cx="12192000" cy="89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Class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4474-7AB9-471B-9064-8A3BC0A924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10" y="900401"/>
            <a:ext cx="7637780" cy="5911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314325" y="0"/>
            <a:ext cx="1156335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Major UI – Screen Mockup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608BB6-ABB8-40CF-B6E3-F52C944F7E5C}"/>
              </a:ext>
            </a:extLst>
          </p:cNvPr>
          <p:cNvGrpSpPr/>
          <p:nvPr/>
        </p:nvGrpSpPr>
        <p:grpSpPr>
          <a:xfrm>
            <a:off x="578167" y="1152525"/>
            <a:ext cx="11035665" cy="5577134"/>
            <a:chOff x="578167" y="1152525"/>
            <a:chExt cx="11035665" cy="55771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4B9B50-DAC6-4165-9D40-2083D0D6640B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" y="1152525"/>
              <a:ext cx="11035665" cy="55771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F77F6-047B-44B0-86B9-95AB88AE25D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4" t="15979" r="11054" b="78964"/>
            <a:stretch/>
          </p:blipFill>
          <p:spPr bwMode="auto">
            <a:xfrm flipH="1">
              <a:off x="9900457" y="2076451"/>
              <a:ext cx="462742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04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314325" y="0"/>
            <a:ext cx="1156335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Major UI – Screen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535B2-F9D5-450B-8B74-2478B713CD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" y="1066802"/>
            <a:ext cx="10692289" cy="568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9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995467" y="33090"/>
            <a:ext cx="10201066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Future Scope</a:t>
            </a:r>
          </a:p>
        </p:txBody>
      </p:sp>
      <p:sp>
        <p:nvSpPr>
          <p:cNvPr id="8" name="Google Shape;261;p9">
            <a:extLst>
              <a:ext uri="{FF2B5EF4-FFF2-40B4-BE49-F238E27FC236}">
                <a16:creationId xmlns:a16="http://schemas.microsoft.com/office/drawing/2014/main" id="{BB6931AC-0AE3-4392-A9FF-0BA7E9066200}"/>
              </a:ext>
            </a:extLst>
          </p:cNvPr>
          <p:cNvSpPr txBox="1"/>
          <p:nvPr/>
        </p:nvSpPr>
        <p:spPr>
          <a:xfrm>
            <a:off x="195943" y="1186543"/>
            <a:ext cx="11800114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Bidding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bidding service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Architectural Design with optimistic locking and multithreading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payment system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Testing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</a:t>
            </a:r>
          </a:p>
          <a:p>
            <a:pPr marL="5143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995467" y="1924051"/>
            <a:ext cx="10201066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115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Real-demo</a:t>
            </a:r>
          </a:p>
        </p:txBody>
      </p:sp>
    </p:spTree>
    <p:extLst>
      <p:ext uri="{BB962C8B-B14F-4D97-AF65-F5344CB8AC3E}">
        <p14:creationId xmlns:p14="http://schemas.microsoft.com/office/powerpoint/2010/main" val="1002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126795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2735" y="988142"/>
            <a:ext cx="11920719" cy="528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❑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‘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 buy Sell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will be especially designed to be used by students and employees (staff and faculties) of AIT.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92592"/>
            <a:ext cx="4317106" cy="276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2815" y="2915996"/>
            <a:ext cx="3074615" cy="295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4424" y="3428999"/>
            <a:ext cx="3799030" cy="28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0" name="Google Shape;270;p10"/>
          <p:cNvSpPr txBox="1"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6061166" y="667512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2342259" y="0"/>
            <a:ext cx="7622544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and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33090"/>
            <a:ext cx="12192000" cy="106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Outlines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2735" y="695325"/>
            <a:ext cx="11920719" cy="576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Challenges of our system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marL="51435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 Analysis</a:t>
            </a:r>
          </a:p>
          <a:p>
            <a:pPr marL="51435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 Diagram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– Screen Mockup</a:t>
            </a:r>
          </a:p>
          <a:p>
            <a:pPr marL="514350" marR="0" lvl="0" indent="-51435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Real-demo</a:t>
            </a:r>
          </a:p>
          <a:p>
            <a:pPr marL="514350" lvl="0" indent="-514350">
              <a:spcBef>
                <a:spcPts val="1400"/>
              </a:spcBef>
              <a:buClr>
                <a:schemeClr val="accent1"/>
              </a:buClr>
              <a:buSzPts val="3200"/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81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1008831"/>
            <a:ext cx="11920719" cy="55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idea is like any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 platform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which buying and selling of goods are done. But the core addition will be the system of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bidding before buying anything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3000"/>
              </a:lnSpc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case of AIT, this platform can be used to sell the used items. More than one person could be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 in the same product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but with this system, there will be a sense of competition as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person bids over another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 bid at the same time and the product value will also increase.</a:t>
            </a:r>
          </a:p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modern software systems, it is not uncommon to have hundreds or thousands of users independently and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concurrently interacting with the resources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We generally want to avoid situations when changes made by one client are overridden by another one without even knowing.</a:t>
            </a:r>
          </a:p>
        </p:txBody>
      </p:sp>
    </p:spTree>
    <p:extLst>
      <p:ext uri="{BB962C8B-B14F-4D97-AF65-F5344CB8AC3E}">
        <p14:creationId xmlns:p14="http://schemas.microsoft.com/office/powerpoint/2010/main" val="3303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1018673" y="33090"/>
            <a:ext cx="10154654" cy="19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7200"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</a:rPr>
              <a:t>Architectural Challenges of our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10F73-7568-40BB-A778-A66E21E265F3}"/>
              </a:ext>
            </a:extLst>
          </p:cNvPr>
          <p:cNvSpPr txBox="1"/>
          <p:nvPr/>
        </p:nvSpPr>
        <p:spPr>
          <a:xfrm>
            <a:off x="192505" y="1849086"/>
            <a:ext cx="118230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Handling multiple concurrent transactions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will be many users active on the system and they will be able to bid on the products. But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 users may place bids on the same product at the same time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Updating the product price in real time for ongoing bidding processes. 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product is being bided by someone, there will be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 users who will be on the same page waiting or trying to bid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If one bid is updated, other users must instantly see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updated bid amounts on their systems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must be nearly real-time.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9463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-143377" y="2710247"/>
            <a:ext cx="3629527" cy="14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7200"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cs typeface="Times New Roman"/>
              </a:rPr>
              <a:t>Architectural Design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AF5674-5939-4448-B634-F78A27EC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27715"/>
            <a:ext cx="8848725" cy="68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0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Quality Attribute Analysis</a:t>
            </a:r>
            <a:endParaRPr lang="en-US" dirty="0"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788747"/>
            <a:ext cx="11920719" cy="580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(H)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to show who won and is bidding for the product in this system and we need to focus on concurrency and response time.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user within 2 seconds.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be able to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per second in the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load time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be </a:t>
            </a:r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uptime of 95% between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 am to 1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 am.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0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Security (M)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backward data of 24 hours (maximum 1 month) within 2 hours as a recovery function.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transaction data between client and server must be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site is buying and selling product, the payment or transactions with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incorporated, hence requiring high level of security mechanisms.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1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Usability (M)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must support any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any OS.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must support devices running on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 versions 10.0 or later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must support devices running on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versions 7.0 or later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should be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operate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users with a certain navigation menu or option. No need for a user manual.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3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35640" y="33091"/>
            <a:ext cx="11920719" cy="6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Interoperability (L)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website we just import and integrate various information with pictures into the system from the seller.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Scalability (L)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data, the storage size will increase but can manage before time. This app can be made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vertically scalable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lack of memory storage.</a:t>
            </a:r>
          </a:p>
        </p:txBody>
      </p:sp>
    </p:spTree>
    <p:extLst>
      <p:ext uri="{BB962C8B-B14F-4D97-AF65-F5344CB8AC3E}">
        <p14:creationId xmlns:p14="http://schemas.microsoft.com/office/powerpoint/2010/main" val="232772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rgbClr val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795</Words>
  <Application>Microsoft Office PowerPoint</Application>
  <PresentationFormat>Widescreen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Wingdings</vt:lpstr>
      <vt:lpstr>Algerian</vt:lpstr>
      <vt:lpstr>Calibri</vt:lpstr>
      <vt:lpstr>Teko</vt:lpstr>
      <vt:lpstr>Baskerville Old Face</vt:lpstr>
      <vt:lpstr>Arial</vt:lpstr>
      <vt:lpstr>Noto Sans Symbols</vt:lpstr>
      <vt:lpstr>Agency FB</vt:lpstr>
      <vt:lpstr>Retrospect</vt:lpstr>
      <vt:lpstr>PowerPoint Presentation</vt:lpstr>
      <vt:lpstr>Outlines</vt:lpstr>
      <vt:lpstr>Introduction</vt:lpstr>
      <vt:lpstr>Architectural Challenges of our system</vt:lpstr>
      <vt:lpstr>Architectural Design</vt:lpstr>
      <vt:lpstr>Quality Attribute Analysis</vt:lpstr>
      <vt:lpstr>PowerPoint Presentation</vt:lpstr>
      <vt:lpstr>PowerPoint Presentation</vt:lpstr>
      <vt:lpstr>PowerPoint Presentation</vt:lpstr>
      <vt:lpstr>Use case Diagram</vt:lpstr>
      <vt:lpstr>Class Diagram </vt:lpstr>
      <vt:lpstr>Major UI – Screen Mockup</vt:lpstr>
      <vt:lpstr>Major UI – Screen Mockup</vt:lpstr>
      <vt:lpstr>Future Scope</vt:lpstr>
      <vt:lpstr>Real-demo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ITSU</dc:creator>
  <cp:lastModifiedBy>Younten Tshering</cp:lastModifiedBy>
  <cp:revision>141</cp:revision>
  <dcterms:created xsi:type="dcterms:W3CDTF">2018-10-17T11:25:05Z</dcterms:created>
  <dcterms:modified xsi:type="dcterms:W3CDTF">2021-03-22T17:06:15Z</dcterms:modified>
</cp:coreProperties>
</file>