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460" r:id="rId2"/>
    <p:sldId id="3472" r:id="rId3"/>
    <p:sldId id="3473" r:id="rId4"/>
    <p:sldId id="3474" r:id="rId5"/>
    <p:sldId id="3475" r:id="rId6"/>
    <p:sldId id="3477" r:id="rId7"/>
    <p:sldId id="34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7BFE-52A2-4837-A0D0-D821D840B30B}" v="276" dt="2024-09-26T07:41:4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Shubhangi Ojha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shubhangi.ojha96@nmims.in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9004282060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</a:t>
          </a:r>
          <a:r>
            <a:rPr lang="en-US" dirty="0" err="1"/>
            <a:t>shubhangiojha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Handwritten Notes Recognition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MPSTME, NMIMS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70092100096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Link: </a:t>
          </a:r>
          <a:r>
            <a:rPr lang="en-IN" dirty="0">
              <a:solidFill>
                <a:schemeClr val="bg1"/>
              </a:solidFill>
            </a:rPr>
            <a:t>https://github.com/shubhangiojha/LNRS_HACKATHON_ShubhangiOjha</a:t>
          </a:r>
          <a:endParaRPr lang="en-US" dirty="0">
            <a:solidFill>
              <a:schemeClr val="bg1"/>
            </a:solidFill>
          </a:endParaRP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130556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Name: Shubhangi Ojha</a:t>
          </a:r>
        </a:p>
      </dsp:txBody>
      <dsp:txXfrm>
        <a:off x="26937" y="157493"/>
        <a:ext cx="5880201" cy="497927"/>
      </dsp:txXfrm>
    </dsp:sp>
    <dsp:sp modelId="{994E0F4C-DABB-4ABE-952F-3C71A3DA4759}">
      <dsp:nvSpPr>
        <dsp:cNvPr id="0" name=""/>
        <dsp:cNvSpPr/>
      </dsp:nvSpPr>
      <dsp:spPr>
        <a:xfrm>
          <a:off x="0" y="722677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Id: shubhangi.ojha96@nmims.in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749614"/>
        <a:ext cx="5880201" cy="497927"/>
      </dsp:txXfrm>
    </dsp:sp>
    <dsp:sp modelId="{EE296C0C-54D6-417E-9124-B37C69D53C88}">
      <dsp:nvSpPr>
        <dsp:cNvPr id="0" name=""/>
        <dsp:cNvSpPr/>
      </dsp:nvSpPr>
      <dsp:spPr>
        <a:xfrm>
          <a:off x="0" y="1314798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No: 9004282060</a:t>
          </a:r>
        </a:p>
      </dsp:txBody>
      <dsp:txXfrm>
        <a:off x="26937" y="1341735"/>
        <a:ext cx="5880201" cy="497927"/>
      </dsp:txXfrm>
    </dsp:sp>
    <dsp:sp modelId="{3C993390-B9E1-4D81-85EE-BDE307F07A98}">
      <dsp:nvSpPr>
        <dsp:cNvPr id="0" name=""/>
        <dsp:cNvSpPr/>
      </dsp:nvSpPr>
      <dsp:spPr>
        <a:xfrm>
          <a:off x="0" y="1906920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Account: </a:t>
          </a:r>
          <a:r>
            <a:rPr lang="en-US" sz="1400" kern="1200" dirty="0" err="1"/>
            <a:t>shubhangiojha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1933857"/>
        <a:ext cx="5880201" cy="497927"/>
      </dsp:txXfrm>
    </dsp:sp>
    <dsp:sp modelId="{E1AC9829-54E4-43EB-8A30-0D3A2D166B54}">
      <dsp:nvSpPr>
        <dsp:cNvPr id="0" name=""/>
        <dsp:cNvSpPr/>
      </dsp:nvSpPr>
      <dsp:spPr>
        <a:xfrm>
          <a:off x="0" y="2499041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Repo Link: </a:t>
          </a:r>
          <a:r>
            <a:rPr lang="en-IN" sz="1400" kern="1200" dirty="0">
              <a:solidFill>
                <a:schemeClr val="bg1"/>
              </a:solidFill>
            </a:rPr>
            <a:t>https://github.com/shubhangiojha/LNRS_HACKATHON_ShubhangiOjha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937" y="2525978"/>
        <a:ext cx="5880201" cy="497927"/>
      </dsp:txXfrm>
    </dsp:sp>
    <dsp:sp modelId="{5B80FC30-75D7-4AAE-BB72-E19D2B89C2FD}">
      <dsp:nvSpPr>
        <dsp:cNvPr id="0" name=""/>
        <dsp:cNvSpPr/>
      </dsp:nvSpPr>
      <dsp:spPr>
        <a:xfrm>
          <a:off x="0" y="3091162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Topic: Handwritten Notes Recognition</a:t>
          </a:r>
        </a:p>
      </dsp:txBody>
      <dsp:txXfrm>
        <a:off x="26937" y="3118099"/>
        <a:ext cx="5880201" cy="497927"/>
      </dsp:txXfrm>
    </dsp:sp>
    <dsp:sp modelId="{464F68E7-DA77-4225-99DA-7802E77E85CE}">
      <dsp:nvSpPr>
        <dsp:cNvPr id="0" name=""/>
        <dsp:cNvSpPr/>
      </dsp:nvSpPr>
      <dsp:spPr>
        <a:xfrm>
          <a:off x="0" y="3683284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College: MPSTME, NMIMS</a:t>
          </a:r>
        </a:p>
      </dsp:txBody>
      <dsp:txXfrm>
        <a:off x="26937" y="3710221"/>
        <a:ext cx="5880201" cy="497927"/>
      </dsp:txXfrm>
    </dsp:sp>
    <dsp:sp modelId="{76EA5A5E-C35C-4C25-9F7C-92793F4D89C3}">
      <dsp:nvSpPr>
        <dsp:cNvPr id="0" name=""/>
        <dsp:cNvSpPr/>
      </dsp:nvSpPr>
      <dsp:spPr>
        <a:xfrm>
          <a:off x="0" y="4275405"/>
          <a:ext cx="5934075" cy="5518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 Id: 70092100096</a:t>
          </a:r>
        </a:p>
      </dsp:txBody>
      <dsp:txXfrm>
        <a:off x="26937" y="4302342"/>
        <a:ext cx="5880201" cy="49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BD903-B387-48EE-B1BD-4C6DABF45678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AB7-3BF7-4492-A78D-336B78EA0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5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2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93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7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2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1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7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4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CAF58-CADF-4475-9E46-33A2046419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46FAE2-DEDF-4311-8D8F-743FBE480C1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74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eYL5f_jQKsjrXE2-VXEyM7hFgNUtkHYC?usp=driv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4"/>
            <a:ext cx="5458838" cy="9206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3" y="688501"/>
            <a:ext cx="4219530" cy="46910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003380"/>
              </p:ext>
            </p:extLst>
          </p:nvPr>
        </p:nvGraphicFramePr>
        <p:xfrm>
          <a:off x="5419725" y="1219200"/>
          <a:ext cx="5934075" cy="495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7616FB-918A-2E41-BBAA-648B0D9B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950"/>
            <a:ext cx="10515600" cy="10255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Bahnschrift" panose="020B0502040204020203" pitchFamily="34" charset="0"/>
              </a:rPr>
              <a:t>Handwritten Notes Recognition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F44753-69F9-9EC6-BB86-E82EB2CC9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83" y="1037794"/>
            <a:ext cx="9021434" cy="3086531"/>
          </a:xfrm>
        </p:spPr>
      </p:pic>
    </p:spTree>
    <p:extLst>
      <p:ext uri="{BB962C8B-B14F-4D97-AF65-F5344CB8AC3E}">
        <p14:creationId xmlns:p14="http://schemas.microsoft.com/office/powerpoint/2010/main" val="40781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E077B0-F77E-A919-DCFE-2DF0F3B1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6779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Bahnschrift" panose="020B0502040204020203" pitchFamily="34" charset="0"/>
              </a:rPr>
              <a:t>Technologies Used</a:t>
            </a:r>
          </a:p>
        </p:txBody>
      </p:sp>
      <p:pic>
        <p:nvPicPr>
          <p:cNvPr id="1027" name="Picture 3" descr="How to Install Tesseract on Windows ...">
            <a:extLst>
              <a:ext uri="{FF2B5EF4-FFF2-40B4-BE49-F238E27FC236}">
                <a16:creationId xmlns:a16="http://schemas.microsoft.com/office/drawing/2014/main" id="{89270EC4-FEEA-B4F0-AC3D-9136C098D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52"/>
          <a:stretch/>
        </p:blipFill>
        <p:spPr bwMode="auto">
          <a:xfrm>
            <a:off x="5538938" y="295275"/>
            <a:ext cx="28479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2A15739-3566-81DE-B2A5-D488CB6EEC2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0" y="2600720"/>
            <a:ext cx="3200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Tesseract-OCR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Optical Character Recognition engine used for extracting text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image preprocessing.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Web-based interface for easy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used for scripting and integrating all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9" name="Picture 5" descr="Introduction - OpenCV Tutorial C++">
            <a:extLst>
              <a:ext uri="{FF2B5EF4-FFF2-40B4-BE49-F238E27FC236}">
                <a16:creationId xmlns:a16="http://schemas.microsoft.com/office/drawing/2014/main" id="{23AD1E56-51E0-36DE-A8E6-7DF4EE199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65" r="9290" b="310"/>
          <a:stretch/>
        </p:blipFill>
        <p:spPr bwMode="auto">
          <a:xfrm>
            <a:off x="8620125" y="1470022"/>
            <a:ext cx="2233612" cy="22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Streamlit Releases Version 1.0, the ...">
            <a:extLst>
              <a:ext uri="{FF2B5EF4-FFF2-40B4-BE49-F238E27FC236}">
                <a16:creationId xmlns:a16="http://schemas.microsoft.com/office/drawing/2014/main" id="{4CB16790-C4C9-EE04-66F2-BCCC31ADD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0" t="5289" r="1790" b="8112"/>
          <a:stretch/>
        </p:blipFill>
        <p:spPr bwMode="auto">
          <a:xfrm>
            <a:off x="5538938" y="3048002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What is Python Coding? | Juni Learning">
            <a:extLst>
              <a:ext uri="{FF2B5EF4-FFF2-40B4-BE49-F238E27FC236}">
                <a16:creationId xmlns:a16="http://schemas.microsoft.com/office/drawing/2014/main" id="{AECAE42B-79C6-734C-70E8-BB402D6A7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t="-904" r="2585" b="-984"/>
          <a:stretch/>
        </p:blipFill>
        <p:spPr bwMode="auto">
          <a:xfrm>
            <a:off x="8810625" y="4244179"/>
            <a:ext cx="2043112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4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0F0-D41E-1119-3126-07A96C1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84110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Workflow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9F9F4307-5D19-EA6F-53D3-6E0974D806E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0" y="2440305"/>
            <a:ext cx="3200400" cy="337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Upload or Capture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 image using Streamlit</a:t>
            </a:r>
            <a:r>
              <a:rPr lang="en-US" altLang="en-US" sz="20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 to grayscale and apply thresholding to improve text extraction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OCR Extraction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Tesseract-OCR to extract text from the preprocessed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 extracted text in an editable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140826-48A6-6C02-B415-48B723C8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606793"/>
            <a:ext cx="6287106" cy="8286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D30CE10-8CC6-85DA-0A0F-B336BBF4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77" y="1762816"/>
            <a:ext cx="4210050" cy="28288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5D5420A-0735-5CDD-E2E0-DA725849E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2" y="4912295"/>
            <a:ext cx="6287106" cy="14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781F-293D-BF53-4BC6-40052CBD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ahnschrift" panose="020B0502040204020203" pitchFamily="34" charset="0"/>
              </a:rPr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47ED-F20A-AD9F-F318-D190E06D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https://drive.google.com/drive/folders/1eYL5f_jQKsjrXE2-VXEyM7hFgNUtkHYC?usp=drive_link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06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07CAD2-6248-A789-02D1-931ED6323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Bahnschrift" panose="020B0502040204020203" pitchFamily="34" charset="0"/>
              </a:rPr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1CF151-FC1F-BAB2-22A9-47723ADB6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15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360</TotalTime>
  <Words>181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Bahnschrift</vt:lpstr>
      <vt:lpstr>Calibri</vt:lpstr>
      <vt:lpstr>Calibri Light</vt:lpstr>
      <vt:lpstr>Source Sans Pro</vt:lpstr>
      <vt:lpstr>Retrospect</vt:lpstr>
      <vt:lpstr>PowerPoint Presentation</vt:lpstr>
      <vt:lpstr>ABOUT ME</vt:lpstr>
      <vt:lpstr>Handwritten Notes Recognition</vt:lpstr>
      <vt:lpstr>Technologies Used</vt:lpstr>
      <vt:lpstr>Workflow</vt:lpstr>
      <vt:lpstr>Video Link</vt:lpstr>
      <vt:lpstr>Thank You!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Pradeep (RIS-MUM)</dc:creator>
  <cp:lastModifiedBy>SHUBHANGI OJHA - 70092100096</cp:lastModifiedBy>
  <cp:revision>5</cp:revision>
  <dcterms:created xsi:type="dcterms:W3CDTF">2024-09-26T03:48:01Z</dcterms:created>
  <dcterms:modified xsi:type="dcterms:W3CDTF">2024-10-07T18:50:45Z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2024-09-26T03:57:11Z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bbec7d46-2413-4c8e-866f-cc05bda192ab</vt:lpwstr>
  </property>
  <property fmtid="{D5CDD505-2E9C-101B-9397-08002B2CF9AE}" pid="8" name="MSIP_Label_549ac42a-3eb4-4074-b885-aea26bd6241e_ContentBits">
    <vt:lpwstr>0</vt:lpwstr>
  </property>
</Properties>
</file>