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3460" r:id="rId2"/>
    <p:sldId id="3472" r:id="rId3"/>
    <p:sldId id="3473" r:id="rId4"/>
    <p:sldId id="3474" r:id="rId5"/>
    <p:sldId id="3475" r:id="rId6"/>
    <p:sldId id="34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27BFE-52A2-4837-A0D0-D821D840B30B}" v="276" dt="2024-09-26T07:41:41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1BE0A-C3CB-4716-AB96-AD8C1F9F55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E6BEB4-4BEF-49DC-AF2E-576834A909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Name: Shubhangi Ojha</a:t>
          </a:r>
        </a:p>
      </dgm:t>
    </dgm:pt>
    <dgm:pt modelId="{357DB2CD-539B-42D4-A1EA-F7F755C62596}" type="parTrans" cxnId="{ECF19628-18A4-4058-AD8A-AB72A5DE3A77}">
      <dgm:prSet/>
      <dgm:spPr/>
      <dgm:t>
        <a:bodyPr/>
        <a:lstStyle/>
        <a:p>
          <a:endParaRPr lang="en-US"/>
        </a:p>
      </dgm:t>
    </dgm:pt>
    <dgm:pt modelId="{515C62B7-3B09-44F1-BCEB-0C43ADFA8955}" type="sibTrans" cxnId="{ECF19628-18A4-4058-AD8A-AB72A5DE3A77}">
      <dgm:prSet/>
      <dgm:spPr/>
      <dgm:t>
        <a:bodyPr/>
        <a:lstStyle/>
        <a:p>
          <a:endParaRPr lang="en-US"/>
        </a:p>
      </dgm:t>
    </dgm:pt>
    <dgm:pt modelId="{4207FAC2-2E32-4F9E-B40A-63D1E4044598}">
      <dgm:prSet/>
      <dgm:spPr>
        <a:ln>
          <a:noFill/>
        </a:ln>
      </dgm:spPr>
      <dgm:t>
        <a:bodyPr/>
        <a:lstStyle/>
        <a:p>
          <a:r>
            <a:rPr lang="en-US" dirty="0"/>
            <a:t>Email Id: shubhangi.ojha96@nmims.in</a:t>
          </a:r>
          <a:endParaRPr lang="en-US" dirty="0">
            <a:solidFill>
              <a:schemeClr val="bg1"/>
            </a:solidFill>
          </a:endParaRPr>
        </a:p>
      </dgm:t>
    </dgm:pt>
    <dgm:pt modelId="{3913EA2D-B2E0-415B-B448-73D668962711}" type="parTrans" cxnId="{9F4A4DB6-0A11-4462-B9D5-43EE55B7118D}">
      <dgm:prSet/>
      <dgm:spPr/>
      <dgm:t>
        <a:bodyPr/>
        <a:lstStyle/>
        <a:p>
          <a:endParaRPr lang="en-US"/>
        </a:p>
      </dgm:t>
    </dgm:pt>
    <dgm:pt modelId="{3754FF19-1C0A-42A9-9791-5802D4CD96FF}" type="sibTrans" cxnId="{9F4A4DB6-0A11-4462-B9D5-43EE55B7118D}">
      <dgm:prSet/>
      <dgm:spPr/>
      <dgm:t>
        <a:bodyPr/>
        <a:lstStyle/>
        <a:p>
          <a:endParaRPr lang="en-US"/>
        </a:p>
      </dgm:t>
    </dgm:pt>
    <dgm:pt modelId="{B687A22B-84BE-49B5-9865-E8353FF4D2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Contact No: 9004282060</a:t>
          </a:r>
        </a:p>
      </dgm:t>
    </dgm:pt>
    <dgm:pt modelId="{9348E2D9-C322-43B6-81BB-68456AE3E2A3}" type="parTrans" cxnId="{3D0B2F77-5F50-400F-BD0A-3E7F40D83B87}">
      <dgm:prSet/>
      <dgm:spPr/>
      <dgm:t>
        <a:bodyPr/>
        <a:lstStyle/>
        <a:p>
          <a:endParaRPr lang="en-US"/>
        </a:p>
      </dgm:t>
    </dgm:pt>
    <dgm:pt modelId="{9B2FF502-C14D-4F8B-B710-D200173C549F}" type="sibTrans" cxnId="{3D0B2F77-5F50-400F-BD0A-3E7F40D83B87}">
      <dgm:prSet/>
      <dgm:spPr/>
      <dgm:t>
        <a:bodyPr/>
        <a:lstStyle/>
        <a:p>
          <a:endParaRPr lang="en-US"/>
        </a:p>
      </dgm:t>
    </dgm:pt>
    <dgm:pt modelId="{82B71270-F96E-4BD0-803C-1116EDBC2C8C}">
      <dgm:prSet/>
      <dgm:spPr/>
      <dgm:t>
        <a:bodyPr/>
        <a:lstStyle/>
        <a:p>
          <a:r>
            <a:rPr lang="en-US" dirty="0" err="1"/>
            <a:t>Github</a:t>
          </a:r>
          <a:r>
            <a:rPr lang="en-US" dirty="0"/>
            <a:t> Account: </a:t>
          </a:r>
          <a:r>
            <a:rPr lang="en-US" dirty="0" err="1"/>
            <a:t>shubhangiojha</a:t>
          </a:r>
          <a:endParaRPr lang="en-US" dirty="0">
            <a:solidFill>
              <a:schemeClr val="bg1"/>
            </a:solidFill>
          </a:endParaRPr>
        </a:p>
      </dgm:t>
    </dgm:pt>
    <dgm:pt modelId="{455DB0CC-B2DA-4EFB-8461-96A74F9DE10E}" type="parTrans" cxnId="{FD2270BE-F61B-4244-9703-C1BB2894C534}">
      <dgm:prSet/>
      <dgm:spPr/>
      <dgm:t>
        <a:bodyPr/>
        <a:lstStyle/>
        <a:p>
          <a:endParaRPr lang="en-US"/>
        </a:p>
      </dgm:t>
    </dgm:pt>
    <dgm:pt modelId="{30023E9E-BF30-4883-909E-DFE4B197EF91}" type="sibTrans" cxnId="{FD2270BE-F61B-4244-9703-C1BB2894C534}">
      <dgm:prSet/>
      <dgm:spPr/>
      <dgm:t>
        <a:bodyPr/>
        <a:lstStyle/>
        <a:p>
          <a:endParaRPr lang="en-US"/>
        </a:p>
      </dgm:t>
    </dgm:pt>
    <dgm:pt modelId="{EC97B3A0-9996-4752-82B1-1045AB1F2E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Topic: Handwritten Notes Recognition</a:t>
          </a:r>
        </a:p>
      </dgm:t>
    </dgm:pt>
    <dgm:pt modelId="{1D9E5FAC-FEA2-44C0-8176-393EA90D0E33}" type="parTrans" cxnId="{423C436D-B48E-4C16-8480-76CCCBD7CA93}">
      <dgm:prSet/>
      <dgm:spPr/>
      <dgm:t>
        <a:bodyPr/>
        <a:lstStyle/>
        <a:p>
          <a:endParaRPr lang="en-US"/>
        </a:p>
      </dgm:t>
    </dgm:pt>
    <dgm:pt modelId="{D53C431E-9C32-484F-8984-F11D48054752}" type="sibTrans" cxnId="{423C436D-B48E-4C16-8480-76CCCBD7CA93}">
      <dgm:prSet/>
      <dgm:spPr/>
      <dgm:t>
        <a:bodyPr/>
        <a:lstStyle/>
        <a:p>
          <a:endParaRPr lang="en-US"/>
        </a:p>
      </dgm:t>
    </dgm:pt>
    <dgm:pt modelId="{BB4288F1-EFC7-474E-B0DC-C64AED05A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College: MPSTME, NMIMS</a:t>
          </a:r>
        </a:p>
      </dgm:t>
    </dgm:pt>
    <dgm:pt modelId="{D574F96D-9F88-4CEF-84D5-B3352336067A}" type="parTrans" cxnId="{9A1B800F-DF58-439C-9461-AEBFB74FE08D}">
      <dgm:prSet/>
      <dgm:spPr/>
      <dgm:t>
        <a:bodyPr/>
        <a:lstStyle/>
        <a:p>
          <a:endParaRPr lang="en-IN"/>
        </a:p>
      </dgm:t>
    </dgm:pt>
    <dgm:pt modelId="{BF7C9B31-F66F-4FD4-87FB-5B08D119DB85}" type="sibTrans" cxnId="{9A1B800F-DF58-439C-9461-AEBFB74FE08D}">
      <dgm:prSet/>
      <dgm:spPr/>
      <dgm:t>
        <a:bodyPr/>
        <a:lstStyle/>
        <a:p>
          <a:endParaRPr lang="en-IN"/>
        </a:p>
      </dgm:t>
    </dgm:pt>
    <dgm:pt modelId="{7B08EFD8-3894-4459-A032-B4B561DE8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Student Id: 70092100096</a:t>
          </a:r>
        </a:p>
      </dgm:t>
    </dgm:pt>
    <dgm:pt modelId="{DB10B87E-6412-4151-8CF3-3DDE49F34148}" type="parTrans" cxnId="{786CAD39-0719-4C7C-BFE9-5F6403271E23}">
      <dgm:prSet/>
      <dgm:spPr/>
      <dgm:t>
        <a:bodyPr/>
        <a:lstStyle/>
        <a:p>
          <a:endParaRPr lang="en-IN"/>
        </a:p>
      </dgm:t>
    </dgm:pt>
    <dgm:pt modelId="{0CFBEAF6-C440-4222-AED6-2A0A7BA1DA49}" type="sibTrans" cxnId="{786CAD39-0719-4C7C-BFE9-5F6403271E23}">
      <dgm:prSet/>
      <dgm:spPr/>
      <dgm:t>
        <a:bodyPr/>
        <a:lstStyle/>
        <a:p>
          <a:endParaRPr lang="en-IN"/>
        </a:p>
      </dgm:t>
    </dgm:pt>
    <dgm:pt modelId="{B0ED103D-1E70-4793-922B-A692B243DD9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Repo Link: </a:t>
          </a:r>
          <a:r>
            <a:rPr lang="en-IN" dirty="0">
              <a:solidFill>
                <a:schemeClr val="bg1"/>
              </a:solidFill>
            </a:rPr>
            <a:t>https://github.com/shubhangiojha/LNRS_HACKATHON_ShubhangiOjha</a:t>
          </a:r>
          <a:endParaRPr lang="en-US" dirty="0">
            <a:solidFill>
              <a:schemeClr val="bg1"/>
            </a:solidFill>
          </a:endParaRPr>
        </a:p>
      </dgm:t>
    </dgm:pt>
    <dgm:pt modelId="{5A959732-5788-413C-9D96-A02CF61F7E8B}" type="parTrans" cxnId="{CC0934A4-BB77-4042-866C-E9698302993E}">
      <dgm:prSet/>
      <dgm:spPr/>
      <dgm:t>
        <a:bodyPr/>
        <a:lstStyle/>
        <a:p>
          <a:endParaRPr lang="en-IN"/>
        </a:p>
      </dgm:t>
    </dgm:pt>
    <dgm:pt modelId="{32B6F8AA-89F8-4ECC-A7CE-A792834B7BDD}" type="sibTrans" cxnId="{CC0934A4-BB77-4042-866C-E9698302993E}">
      <dgm:prSet/>
      <dgm:spPr/>
      <dgm:t>
        <a:bodyPr/>
        <a:lstStyle/>
        <a:p>
          <a:endParaRPr lang="en-IN"/>
        </a:p>
      </dgm:t>
    </dgm:pt>
    <dgm:pt modelId="{63A72396-9862-4149-AF86-30AA35A44052}" type="pres">
      <dgm:prSet presAssocID="{7701BE0A-C3CB-4716-AB96-AD8C1F9F55B4}" presName="linear" presStyleCnt="0">
        <dgm:presLayoutVars>
          <dgm:animLvl val="lvl"/>
          <dgm:resizeHandles val="exact"/>
        </dgm:presLayoutVars>
      </dgm:prSet>
      <dgm:spPr/>
    </dgm:pt>
    <dgm:pt modelId="{5548ED75-76B2-406B-B75B-A15C4171C0B3}" type="pres">
      <dgm:prSet presAssocID="{B2E6BEB4-4BEF-49DC-AF2E-576834A909E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DAA64AD-CCE3-4A41-844B-7413F7106FA7}" type="pres">
      <dgm:prSet presAssocID="{515C62B7-3B09-44F1-BCEB-0C43ADFA8955}" presName="spacer" presStyleCnt="0"/>
      <dgm:spPr/>
    </dgm:pt>
    <dgm:pt modelId="{994E0F4C-DABB-4ABE-952F-3C71A3DA4759}" type="pres">
      <dgm:prSet presAssocID="{4207FAC2-2E32-4F9E-B40A-63D1E404459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BB71D20-C060-4CEC-8EC6-C2FBD1E23510}" type="pres">
      <dgm:prSet presAssocID="{3754FF19-1C0A-42A9-9791-5802D4CD96FF}" presName="spacer" presStyleCnt="0"/>
      <dgm:spPr/>
    </dgm:pt>
    <dgm:pt modelId="{EE296C0C-54D6-417E-9124-B37C69D53C88}" type="pres">
      <dgm:prSet presAssocID="{B687A22B-84BE-49B5-9865-E8353FF4D2C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D60F8D6-DE74-452D-B177-06DFCDBED345}" type="pres">
      <dgm:prSet presAssocID="{9B2FF502-C14D-4F8B-B710-D200173C549F}" presName="spacer" presStyleCnt="0"/>
      <dgm:spPr/>
    </dgm:pt>
    <dgm:pt modelId="{3C993390-B9E1-4D81-85EE-BDE307F07A98}" type="pres">
      <dgm:prSet presAssocID="{82B71270-F96E-4BD0-803C-1116EDBC2C8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1EEBEDC-69FA-407C-9A17-687799BB55A3}" type="pres">
      <dgm:prSet presAssocID="{30023E9E-BF30-4883-909E-DFE4B197EF91}" presName="spacer" presStyleCnt="0"/>
      <dgm:spPr/>
    </dgm:pt>
    <dgm:pt modelId="{E1AC9829-54E4-43EB-8A30-0D3A2D166B54}" type="pres">
      <dgm:prSet presAssocID="{B0ED103D-1E70-4793-922B-A692B243DD9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ED76C39-D56B-4EDB-92CE-ED32704F63DA}" type="pres">
      <dgm:prSet presAssocID="{32B6F8AA-89F8-4ECC-A7CE-A792834B7BDD}" presName="spacer" presStyleCnt="0"/>
      <dgm:spPr/>
    </dgm:pt>
    <dgm:pt modelId="{5B80FC30-75D7-4AAE-BB72-E19D2B89C2FD}" type="pres">
      <dgm:prSet presAssocID="{EC97B3A0-9996-4752-82B1-1045AB1F2E0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A3889CF-CAF0-4A40-BE9B-FBF4EA0EDFA5}" type="pres">
      <dgm:prSet presAssocID="{D53C431E-9C32-484F-8984-F11D48054752}" presName="spacer" presStyleCnt="0"/>
      <dgm:spPr/>
    </dgm:pt>
    <dgm:pt modelId="{464F68E7-DA77-4225-99DA-7802E77E85CE}" type="pres">
      <dgm:prSet presAssocID="{BB4288F1-EFC7-474E-B0DC-C64AED05A3D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E4E6473-EF89-4B6F-BCAE-EAB3739D6642}" type="pres">
      <dgm:prSet presAssocID="{BF7C9B31-F66F-4FD4-87FB-5B08D119DB85}" presName="spacer" presStyleCnt="0"/>
      <dgm:spPr/>
    </dgm:pt>
    <dgm:pt modelId="{76EA5A5E-C35C-4C25-9F7C-92793F4D89C3}" type="pres">
      <dgm:prSet presAssocID="{7B08EFD8-3894-4459-A032-B4B561DE8A0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A1B800F-DF58-439C-9461-AEBFB74FE08D}" srcId="{7701BE0A-C3CB-4716-AB96-AD8C1F9F55B4}" destId="{BB4288F1-EFC7-474E-B0DC-C64AED05A3D0}" srcOrd="6" destOrd="0" parTransId="{D574F96D-9F88-4CEF-84D5-B3352336067A}" sibTransId="{BF7C9B31-F66F-4FD4-87FB-5B08D119DB85}"/>
    <dgm:cxn modelId="{ECF19628-18A4-4058-AD8A-AB72A5DE3A77}" srcId="{7701BE0A-C3CB-4716-AB96-AD8C1F9F55B4}" destId="{B2E6BEB4-4BEF-49DC-AF2E-576834A909ED}" srcOrd="0" destOrd="0" parTransId="{357DB2CD-539B-42D4-A1EA-F7F755C62596}" sibTransId="{515C62B7-3B09-44F1-BCEB-0C43ADFA8955}"/>
    <dgm:cxn modelId="{786CAD39-0719-4C7C-BFE9-5F6403271E23}" srcId="{7701BE0A-C3CB-4716-AB96-AD8C1F9F55B4}" destId="{7B08EFD8-3894-4459-A032-B4B561DE8A09}" srcOrd="7" destOrd="0" parTransId="{DB10B87E-6412-4151-8CF3-3DDE49F34148}" sibTransId="{0CFBEAF6-C440-4222-AED6-2A0A7BA1DA49}"/>
    <dgm:cxn modelId="{423C436D-B48E-4C16-8480-76CCCBD7CA93}" srcId="{7701BE0A-C3CB-4716-AB96-AD8C1F9F55B4}" destId="{EC97B3A0-9996-4752-82B1-1045AB1F2E0C}" srcOrd="5" destOrd="0" parTransId="{1D9E5FAC-FEA2-44C0-8176-393EA90D0E33}" sibTransId="{D53C431E-9C32-484F-8984-F11D48054752}"/>
    <dgm:cxn modelId="{360FE26E-AA8B-4B94-BA57-AFFEF0D6B514}" type="presOf" srcId="{7B08EFD8-3894-4459-A032-B4B561DE8A09}" destId="{76EA5A5E-C35C-4C25-9F7C-92793F4D89C3}" srcOrd="0" destOrd="0" presId="urn:microsoft.com/office/officeart/2005/8/layout/vList2"/>
    <dgm:cxn modelId="{3D0B2F77-5F50-400F-BD0A-3E7F40D83B87}" srcId="{7701BE0A-C3CB-4716-AB96-AD8C1F9F55B4}" destId="{B687A22B-84BE-49B5-9865-E8353FF4D2CF}" srcOrd="2" destOrd="0" parTransId="{9348E2D9-C322-43B6-81BB-68456AE3E2A3}" sibTransId="{9B2FF502-C14D-4F8B-B710-D200173C549F}"/>
    <dgm:cxn modelId="{8720107A-0F46-4D88-8292-D315C2F9B9D1}" type="presOf" srcId="{EC97B3A0-9996-4752-82B1-1045AB1F2E0C}" destId="{5B80FC30-75D7-4AAE-BB72-E19D2B89C2FD}" srcOrd="0" destOrd="0" presId="urn:microsoft.com/office/officeart/2005/8/layout/vList2"/>
    <dgm:cxn modelId="{CFBEB97D-B3C0-4A8C-874E-B264CC292E0E}" type="presOf" srcId="{4207FAC2-2E32-4F9E-B40A-63D1E4044598}" destId="{994E0F4C-DABB-4ABE-952F-3C71A3DA4759}" srcOrd="0" destOrd="0" presId="urn:microsoft.com/office/officeart/2005/8/layout/vList2"/>
    <dgm:cxn modelId="{CC0934A4-BB77-4042-866C-E9698302993E}" srcId="{7701BE0A-C3CB-4716-AB96-AD8C1F9F55B4}" destId="{B0ED103D-1E70-4793-922B-A692B243DD9A}" srcOrd="4" destOrd="0" parTransId="{5A959732-5788-413C-9D96-A02CF61F7E8B}" sibTransId="{32B6F8AA-89F8-4ECC-A7CE-A792834B7BDD}"/>
    <dgm:cxn modelId="{5B2D14AA-07F2-4EA7-BCA0-F433EE8F2131}" type="presOf" srcId="{7701BE0A-C3CB-4716-AB96-AD8C1F9F55B4}" destId="{63A72396-9862-4149-AF86-30AA35A44052}" srcOrd="0" destOrd="0" presId="urn:microsoft.com/office/officeart/2005/8/layout/vList2"/>
    <dgm:cxn modelId="{AF4434AB-075C-43DA-BDF0-25B95CDBEE3F}" type="presOf" srcId="{B687A22B-84BE-49B5-9865-E8353FF4D2CF}" destId="{EE296C0C-54D6-417E-9124-B37C69D53C88}" srcOrd="0" destOrd="0" presId="urn:microsoft.com/office/officeart/2005/8/layout/vList2"/>
    <dgm:cxn modelId="{9F4A4DB6-0A11-4462-B9D5-43EE55B7118D}" srcId="{7701BE0A-C3CB-4716-AB96-AD8C1F9F55B4}" destId="{4207FAC2-2E32-4F9E-B40A-63D1E4044598}" srcOrd="1" destOrd="0" parTransId="{3913EA2D-B2E0-415B-B448-73D668962711}" sibTransId="{3754FF19-1C0A-42A9-9791-5802D4CD96FF}"/>
    <dgm:cxn modelId="{FD2270BE-F61B-4244-9703-C1BB2894C534}" srcId="{7701BE0A-C3CB-4716-AB96-AD8C1F9F55B4}" destId="{82B71270-F96E-4BD0-803C-1116EDBC2C8C}" srcOrd="3" destOrd="0" parTransId="{455DB0CC-B2DA-4EFB-8461-96A74F9DE10E}" sibTransId="{30023E9E-BF30-4883-909E-DFE4B197EF91}"/>
    <dgm:cxn modelId="{DA0832D9-AFCE-40FB-B474-D19E33CA08E3}" type="presOf" srcId="{B0ED103D-1E70-4793-922B-A692B243DD9A}" destId="{E1AC9829-54E4-43EB-8A30-0D3A2D166B54}" srcOrd="0" destOrd="0" presId="urn:microsoft.com/office/officeart/2005/8/layout/vList2"/>
    <dgm:cxn modelId="{9BFACBDE-DE7B-4DBD-B543-315B38EAAF7A}" type="presOf" srcId="{BB4288F1-EFC7-474E-B0DC-C64AED05A3D0}" destId="{464F68E7-DA77-4225-99DA-7802E77E85CE}" srcOrd="0" destOrd="0" presId="urn:microsoft.com/office/officeart/2005/8/layout/vList2"/>
    <dgm:cxn modelId="{AF7FA6EC-6442-4532-98A7-2C9715DD357B}" type="presOf" srcId="{B2E6BEB4-4BEF-49DC-AF2E-576834A909ED}" destId="{5548ED75-76B2-406B-B75B-A15C4171C0B3}" srcOrd="0" destOrd="0" presId="urn:microsoft.com/office/officeart/2005/8/layout/vList2"/>
    <dgm:cxn modelId="{A96916F0-DABA-4467-9FFE-0651A860705B}" type="presOf" srcId="{82B71270-F96E-4BD0-803C-1116EDBC2C8C}" destId="{3C993390-B9E1-4D81-85EE-BDE307F07A98}" srcOrd="0" destOrd="0" presId="urn:microsoft.com/office/officeart/2005/8/layout/vList2"/>
    <dgm:cxn modelId="{94C3C6A1-FB74-4044-BCE8-A8A556703760}" type="presParOf" srcId="{63A72396-9862-4149-AF86-30AA35A44052}" destId="{5548ED75-76B2-406B-B75B-A15C4171C0B3}" srcOrd="0" destOrd="0" presId="urn:microsoft.com/office/officeart/2005/8/layout/vList2"/>
    <dgm:cxn modelId="{069407B6-E4C1-4112-99CC-B9AEA4660BCA}" type="presParOf" srcId="{63A72396-9862-4149-AF86-30AA35A44052}" destId="{4DAA64AD-CCE3-4A41-844B-7413F7106FA7}" srcOrd="1" destOrd="0" presId="urn:microsoft.com/office/officeart/2005/8/layout/vList2"/>
    <dgm:cxn modelId="{B3A2E71F-51DD-4B23-B011-2C12886129BF}" type="presParOf" srcId="{63A72396-9862-4149-AF86-30AA35A44052}" destId="{994E0F4C-DABB-4ABE-952F-3C71A3DA4759}" srcOrd="2" destOrd="0" presId="urn:microsoft.com/office/officeart/2005/8/layout/vList2"/>
    <dgm:cxn modelId="{C96A419A-DBF3-4729-88DE-F6DCD0585DDB}" type="presParOf" srcId="{63A72396-9862-4149-AF86-30AA35A44052}" destId="{6BB71D20-C060-4CEC-8EC6-C2FBD1E23510}" srcOrd="3" destOrd="0" presId="urn:microsoft.com/office/officeart/2005/8/layout/vList2"/>
    <dgm:cxn modelId="{5393F294-47A8-4433-ACFE-5A0DFBE0F18A}" type="presParOf" srcId="{63A72396-9862-4149-AF86-30AA35A44052}" destId="{EE296C0C-54D6-417E-9124-B37C69D53C88}" srcOrd="4" destOrd="0" presId="urn:microsoft.com/office/officeart/2005/8/layout/vList2"/>
    <dgm:cxn modelId="{F8FD0A93-0DBE-4F11-92E5-654E8D29A3F9}" type="presParOf" srcId="{63A72396-9862-4149-AF86-30AA35A44052}" destId="{ED60F8D6-DE74-452D-B177-06DFCDBED345}" srcOrd="5" destOrd="0" presId="urn:microsoft.com/office/officeart/2005/8/layout/vList2"/>
    <dgm:cxn modelId="{58ACFF51-F532-4B1E-9B14-E4AEEC8515BF}" type="presParOf" srcId="{63A72396-9862-4149-AF86-30AA35A44052}" destId="{3C993390-B9E1-4D81-85EE-BDE307F07A98}" srcOrd="6" destOrd="0" presId="urn:microsoft.com/office/officeart/2005/8/layout/vList2"/>
    <dgm:cxn modelId="{9AF21F31-1422-4E04-A044-FF7680DAF868}" type="presParOf" srcId="{63A72396-9862-4149-AF86-30AA35A44052}" destId="{21EEBEDC-69FA-407C-9A17-687799BB55A3}" srcOrd="7" destOrd="0" presId="urn:microsoft.com/office/officeart/2005/8/layout/vList2"/>
    <dgm:cxn modelId="{ECF9F248-2FAF-446C-9FBA-4CCCD85463D1}" type="presParOf" srcId="{63A72396-9862-4149-AF86-30AA35A44052}" destId="{E1AC9829-54E4-43EB-8A30-0D3A2D166B54}" srcOrd="8" destOrd="0" presId="urn:microsoft.com/office/officeart/2005/8/layout/vList2"/>
    <dgm:cxn modelId="{02B510A3-7607-4263-9B1E-FFDE22D3943D}" type="presParOf" srcId="{63A72396-9862-4149-AF86-30AA35A44052}" destId="{6ED76C39-D56B-4EDB-92CE-ED32704F63DA}" srcOrd="9" destOrd="0" presId="urn:microsoft.com/office/officeart/2005/8/layout/vList2"/>
    <dgm:cxn modelId="{9ABF1E7E-8B5B-44B0-897B-86D9EDB6A8FC}" type="presParOf" srcId="{63A72396-9862-4149-AF86-30AA35A44052}" destId="{5B80FC30-75D7-4AAE-BB72-E19D2B89C2FD}" srcOrd="10" destOrd="0" presId="urn:microsoft.com/office/officeart/2005/8/layout/vList2"/>
    <dgm:cxn modelId="{9B8926F0-1950-4C1F-A762-382F4FC16FA8}" type="presParOf" srcId="{63A72396-9862-4149-AF86-30AA35A44052}" destId="{BA3889CF-CAF0-4A40-BE9B-FBF4EA0EDFA5}" srcOrd="11" destOrd="0" presId="urn:microsoft.com/office/officeart/2005/8/layout/vList2"/>
    <dgm:cxn modelId="{023ED576-6088-44AC-8698-3D9773A5EDDE}" type="presParOf" srcId="{63A72396-9862-4149-AF86-30AA35A44052}" destId="{464F68E7-DA77-4225-99DA-7802E77E85CE}" srcOrd="12" destOrd="0" presId="urn:microsoft.com/office/officeart/2005/8/layout/vList2"/>
    <dgm:cxn modelId="{F3FA6A60-50BE-45AF-B34A-3BFB8B23D829}" type="presParOf" srcId="{63A72396-9862-4149-AF86-30AA35A44052}" destId="{0E4E6473-EF89-4B6F-BCAE-EAB3739D6642}" srcOrd="13" destOrd="0" presId="urn:microsoft.com/office/officeart/2005/8/layout/vList2"/>
    <dgm:cxn modelId="{2CA563CF-9135-404A-BDEE-1DA745B51F47}" type="presParOf" srcId="{63A72396-9862-4149-AF86-30AA35A44052}" destId="{76EA5A5E-C35C-4C25-9F7C-92793F4D89C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8ED75-76B2-406B-B75B-A15C4171C0B3}">
      <dsp:nvSpPr>
        <dsp:cNvPr id="0" name=""/>
        <dsp:cNvSpPr/>
      </dsp:nvSpPr>
      <dsp:spPr>
        <a:xfrm>
          <a:off x="0" y="130556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Name: Shubhangi Ojha</a:t>
          </a:r>
        </a:p>
      </dsp:txBody>
      <dsp:txXfrm>
        <a:off x="26937" y="157493"/>
        <a:ext cx="5880201" cy="497927"/>
      </dsp:txXfrm>
    </dsp:sp>
    <dsp:sp modelId="{994E0F4C-DABB-4ABE-952F-3C71A3DA4759}">
      <dsp:nvSpPr>
        <dsp:cNvPr id="0" name=""/>
        <dsp:cNvSpPr/>
      </dsp:nvSpPr>
      <dsp:spPr>
        <a:xfrm>
          <a:off x="0" y="722677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Email Id: shubhangi.ojha96@nmims.in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6937" y="749614"/>
        <a:ext cx="5880201" cy="497927"/>
      </dsp:txXfrm>
    </dsp:sp>
    <dsp:sp modelId="{EE296C0C-54D6-417E-9124-B37C69D53C88}">
      <dsp:nvSpPr>
        <dsp:cNvPr id="0" name=""/>
        <dsp:cNvSpPr/>
      </dsp:nvSpPr>
      <dsp:spPr>
        <a:xfrm>
          <a:off x="0" y="1314798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No: 9004282060</a:t>
          </a:r>
        </a:p>
      </dsp:txBody>
      <dsp:txXfrm>
        <a:off x="26937" y="1341735"/>
        <a:ext cx="5880201" cy="497927"/>
      </dsp:txXfrm>
    </dsp:sp>
    <dsp:sp modelId="{3C993390-B9E1-4D81-85EE-BDE307F07A98}">
      <dsp:nvSpPr>
        <dsp:cNvPr id="0" name=""/>
        <dsp:cNvSpPr/>
      </dsp:nvSpPr>
      <dsp:spPr>
        <a:xfrm>
          <a:off x="0" y="1906920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Github</a:t>
          </a:r>
          <a:r>
            <a:rPr lang="en-US" sz="1400" kern="1200" dirty="0"/>
            <a:t> Account: </a:t>
          </a:r>
          <a:r>
            <a:rPr lang="en-US" sz="1400" kern="1200" dirty="0" err="1"/>
            <a:t>shubhangiojha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6937" y="1933857"/>
        <a:ext cx="5880201" cy="497927"/>
      </dsp:txXfrm>
    </dsp:sp>
    <dsp:sp modelId="{E1AC9829-54E4-43EB-8A30-0D3A2D166B54}">
      <dsp:nvSpPr>
        <dsp:cNvPr id="0" name=""/>
        <dsp:cNvSpPr/>
      </dsp:nvSpPr>
      <dsp:spPr>
        <a:xfrm>
          <a:off x="0" y="2499041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Repo Link: </a:t>
          </a:r>
          <a:r>
            <a:rPr lang="en-IN" sz="1400" kern="1200" dirty="0">
              <a:solidFill>
                <a:schemeClr val="bg1"/>
              </a:solidFill>
            </a:rPr>
            <a:t>https://github.com/shubhangiojha/LNRS_HACKATHON_ShubhangiOjha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6937" y="2525978"/>
        <a:ext cx="5880201" cy="497927"/>
      </dsp:txXfrm>
    </dsp:sp>
    <dsp:sp modelId="{5B80FC30-75D7-4AAE-BB72-E19D2B89C2FD}">
      <dsp:nvSpPr>
        <dsp:cNvPr id="0" name=""/>
        <dsp:cNvSpPr/>
      </dsp:nvSpPr>
      <dsp:spPr>
        <a:xfrm>
          <a:off x="0" y="3091162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Topic: Handwritten Notes Recognition</a:t>
          </a:r>
        </a:p>
      </dsp:txBody>
      <dsp:txXfrm>
        <a:off x="26937" y="3118099"/>
        <a:ext cx="5880201" cy="497927"/>
      </dsp:txXfrm>
    </dsp:sp>
    <dsp:sp modelId="{464F68E7-DA77-4225-99DA-7802E77E85CE}">
      <dsp:nvSpPr>
        <dsp:cNvPr id="0" name=""/>
        <dsp:cNvSpPr/>
      </dsp:nvSpPr>
      <dsp:spPr>
        <a:xfrm>
          <a:off x="0" y="3683284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College: MPSTME, NMIMS</a:t>
          </a:r>
        </a:p>
      </dsp:txBody>
      <dsp:txXfrm>
        <a:off x="26937" y="3710221"/>
        <a:ext cx="5880201" cy="497927"/>
      </dsp:txXfrm>
    </dsp:sp>
    <dsp:sp modelId="{76EA5A5E-C35C-4C25-9F7C-92793F4D89C3}">
      <dsp:nvSpPr>
        <dsp:cNvPr id="0" name=""/>
        <dsp:cNvSpPr/>
      </dsp:nvSpPr>
      <dsp:spPr>
        <a:xfrm>
          <a:off x="0" y="4275405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Student Id: 70092100096</a:t>
          </a:r>
        </a:p>
      </dsp:txBody>
      <dsp:txXfrm>
        <a:off x="26937" y="4302342"/>
        <a:ext cx="5880201" cy="497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BD903-B387-48EE-B1BD-4C6DABF45678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C9AB7-3BF7-4492-A78D-336B78EA0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5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5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1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2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01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Overlay -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8BDB87-5F61-D2C4-5734-A47DCC0E60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9522" y="316076"/>
            <a:ext cx="11552957" cy="5731432"/>
          </a:xfrm>
          <a:solidFill>
            <a:schemeClr val="accent2">
              <a:lumMod val="20000"/>
              <a:lumOff val="80000"/>
            </a:schemeClr>
          </a:solidFill>
        </p:spPr>
        <p:txBody>
          <a:bodyPr tIns="0" bIns="914400"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3240" y="1636479"/>
            <a:ext cx="4466292" cy="1366528"/>
          </a:xfrm>
          <a:solidFill>
            <a:schemeClr val="tx1">
              <a:alpha val="50000"/>
            </a:schemeClr>
          </a:solidFill>
          <a:ln w="38100">
            <a:solidFill>
              <a:schemeClr val="bg1"/>
            </a:solidFill>
          </a:ln>
        </p:spPr>
        <p:txBody>
          <a:bodyPr wrap="square" lIns="457200" tIns="320040" rIns="210312" bIns="320040" anchor="ctr" anchorCtr="0">
            <a:spAutoFit/>
          </a:bodyPr>
          <a:lstStyle>
            <a:lvl1pPr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F2ACC5A-E1B8-DD64-339D-991CD4707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24676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 Here (Insert Menu &gt; Header &amp; Footer &gt; Apply)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5B0B2-6C0A-7AE2-7D0B-16285CB997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60591" y="6353968"/>
            <a:ext cx="398033" cy="367507"/>
          </a:xfrm>
        </p:spPr>
        <p:txBody>
          <a:bodyPr/>
          <a:lstStyle/>
          <a:p>
            <a:fld id="{4994CE7A-9BF7-418F-B3FB-B7D8B74806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93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433">
          <p15:clr>
            <a:srgbClr val="FBAE40"/>
          </p15:clr>
        </p15:guide>
        <p15:guide id="1" pos="354">
          <p15:clr>
            <a:srgbClr val="FBAE40"/>
          </p15:clr>
        </p15:guide>
        <p15:guide id="2" pos="7200">
          <p15:clr>
            <a:srgbClr val="FBAE40"/>
          </p15:clr>
        </p15:guide>
        <p15:guide id="3" pos="74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4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7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2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21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77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54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174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8270CDBC-E8D9-9ECF-BFA8-F280D292A3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>
          <a:xfrm>
            <a:off x="305667" y="250667"/>
            <a:ext cx="11552957" cy="573143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5EC58-6871-6F16-2193-1C6E2143EC9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4CE7A-9BF7-418F-B3FB-B7D8B748063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A1DF1DA3-D0DC-EE5C-8F89-4DA9668EB6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24407" y="1837695"/>
            <a:ext cx="4466292" cy="738664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txBody>
          <a:bodyPr vert="horz" wrap="square" lIns="210312" tIns="210312" rIns="210312" bIns="164592" rtlCol="0" anchor="t" anchorCtr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600">
                <a:solidFill>
                  <a:schemeClr val="bg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HACKATHON 2024</a:t>
            </a:r>
            <a:endParaRPr lang="en-US" dirty="0"/>
          </a:p>
        </p:txBody>
      </p:sp>
      <p:pic>
        <p:nvPicPr>
          <p:cNvPr id="8" name="Picture 7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AE1676A-F790-6FB8-9809-375831C785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6" y="6268837"/>
            <a:ext cx="1673678" cy="392538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A3D0900-CFFC-BF6B-A26C-DE0C27F7F46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38600" y="6345464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LNRS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HACKATHON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65047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1451-D4C6-D9DC-6E04-879ECD8B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4"/>
            <a:ext cx="5458838" cy="9206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ABOUT ME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295DE7-E957-64AB-44A5-EE5A676655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r="2938"/>
          <a:stretch/>
        </p:blipFill>
        <p:spPr>
          <a:xfrm>
            <a:off x="703183" y="688501"/>
            <a:ext cx="4219530" cy="469106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45" name="Text Placeholder 3">
            <a:extLst>
              <a:ext uri="{FF2B5EF4-FFF2-40B4-BE49-F238E27FC236}">
                <a16:creationId xmlns:a16="http://schemas.microsoft.com/office/drawing/2014/main" id="{8258B150-3EC7-B6AD-C06D-802D60EE6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003380"/>
              </p:ext>
            </p:extLst>
          </p:nvPr>
        </p:nvGraphicFramePr>
        <p:xfrm>
          <a:off x="5419725" y="1219200"/>
          <a:ext cx="5934075" cy="495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148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7616FB-918A-2E41-BBAA-648B0D9B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9950"/>
            <a:ext cx="10515600" cy="102552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Bahnschrift" panose="020B0502040204020203" pitchFamily="34" charset="0"/>
              </a:rPr>
              <a:t>Handwritten Notes Recognition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F44753-69F9-9EC6-BB86-E82EB2CC9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283" y="1037794"/>
            <a:ext cx="9021434" cy="3086531"/>
          </a:xfrm>
        </p:spPr>
      </p:pic>
    </p:spTree>
    <p:extLst>
      <p:ext uri="{BB962C8B-B14F-4D97-AF65-F5344CB8AC3E}">
        <p14:creationId xmlns:p14="http://schemas.microsoft.com/office/powerpoint/2010/main" val="407817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E077B0-F77E-A919-DCFE-2DF0F3B1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367791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Bahnschrift" panose="020B0502040204020203" pitchFamily="34" charset="0"/>
              </a:rPr>
              <a:t>Technologies Used</a:t>
            </a:r>
          </a:p>
        </p:txBody>
      </p:sp>
      <p:pic>
        <p:nvPicPr>
          <p:cNvPr id="1027" name="Picture 3" descr="How to Install Tesseract on Windows ...">
            <a:extLst>
              <a:ext uri="{FF2B5EF4-FFF2-40B4-BE49-F238E27FC236}">
                <a16:creationId xmlns:a16="http://schemas.microsoft.com/office/drawing/2014/main" id="{89270EC4-FEEA-B4F0-AC3D-9136C098D1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52"/>
          <a:stretch/>
        </p:blipFill>
        <p:spPr bwMode="auto">
          <a:xfrm>
            <a:off x="5538938" y="295275"/>
            <a:ext cx="28479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2A15739-3566-81DE-B2A5-D488CB6EEC2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57200" y="2600720"/>
            <a:ext cx="32004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Tesseract-OCR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Optical Character Recognition engine used for extracting text from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image preprocessing.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Web-based interface for easy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Language used for scripting and integrating all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9" name="Picture 5" descr="Introduction - OpenCV Tutorial C++">
            <a:extLst>
              <a:ext uri="{FF2B5EF4-FFF2-40B4-BE49-F238E27FC236}">
                <a16:creationId xmlns:a16="http://schemas.microsoft.com/office/drawing/2014/main" id="{23AD1E56-51E0-36DE-A8E6-7DF4EE199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65" r="9290" b="310"/>
          <a:stretch/>
        </p:blipFill>
        <p:spPr bwMode="auto">
          <a:xfrm>
            <a:off x="8620125" y="1470022"/>
            <a:ext cx="2233612" cy="228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Streamlit Releases Version 1.0, the ...">
            <a:extLst>
              <a:ext uri="{FF2B5EF4-FFF2-40B4-BE49-F238E27FC236}">
                <a16:creationId xmlns:a16="http://schemas.microsoft.com/office/drawing/2014/main" id="{4CB16790-C4C9-EE04-66F2-BCCC31ADD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t="5289" r="1790" b="8112"/>
          <a:stretch/>
        </p:blipFill>
        <p:spPr bwMode="auto">
          <a:xfrm>
            <a:off x="5538938" y="3048002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What is Python Coding? | Juni Learning">
            <a:extLst>
              <a:ext uri="{FF2B5EF4-FFF2-40B4-BE49-F238E27FC236}">
                <a16:creationId xmlns:a16="http://schemas.microsoft.com/office/drawing/2014/main" id="{AECAE42B-79C6-734C-70E8-BB402D6A7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" t="-904" r="2585" b="-984"/>
          <a:stretch/>
        </p:blipFill>
        <p:spPr bwMode="auto">
          <a:xfrm>
            <a:off x="8810625" y="4244179"/>
            <a:ext cx="2043112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48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0F0-D41E-1119-3126-07A96C18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41109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Bahnschrift" panose="020B0502040204020203" pitchFamily="34" charset="0"/>
              </a:rPr>
              <a:t>Workflow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9F9F4307-5D19-EA6F-53D3-6E0974D806E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57200" y="2440305"/>
            <a:ext cx="3200400" cy="337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Image Upload or Capture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Load image using Streamlit</a:t>
            </a:r>
            <a:r>
              <a:rPr lang="en-US" altLang="en-US" sz="2000" dirty="0"/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Image Preprocessing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 to grayscale and apply thresholding to improve text extraction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OCR Extraction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Tesseract-OCR to extract text from the preprocessed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Display Results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 extracted text in an editable 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C140826-48A6-6C02-B415-48B723C8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606793"/>
            <a:ext cx="6287106" cy="8286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D30CE10-8CC6-85DA-0A0F-B336BBF4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77" y="1762816"/>
            <a:ext cx="4210050" cy="28288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5D5420A-0735-5CDD-E2E0-DA725849E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2" y="4912295"/>
            <a:ext cx="6287106" cy="148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5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07CAD2-6248-A789-02D1-931ED6323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Bahnschrift" panose="020B0502040204020203" pitchFamily="34" charset="0"/>
              </a:rPr>
              <a:t>Thank You!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D1CF151-FC1F-BAB2-22A9-47723ADB6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715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360</TotalTime>
  <Words>158</Words>
  <Application>Microsoft Office PowerPoint</Application>
  <PresentationFormat>Widescreen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Bahnschrift</vt:lpstr>
      <vt:lpstr>Calibri</vt:lpstr>
      <vt:lpstr>Calibri Light</vt:lpstr>
      <vt:lpstr>Source Sans Pro</vt:lpstr>
      <vt:lpstr>Retrospect</vt:lpstr>
      <vt:lpstr>PowerPoint Presentation</vt:lpstr>
      <vt:lpstr>ABOUT ME</vt:lpstr>
      <vt:lpstr>Handwritten Notes Recognition</vt:lpstr>
      <vt:lpstr>Technologies Used</vt:lpstr>
      <vt:lpstr>Workflow</vt:lpstr>
      <vt:lpstr>Thank You!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Pradeep (RIS-MUM)</dc:creator>
  <cp:lastModifiedBy>SHUBHANGI OJHA - 70092100096</cp:lastModifiedBy>
  <cp:revision>6</cp:revision>
  <dcterms:created xsi:type="dcterms:W3CDTF">2024-09-26T03:48:01Z</dcterms:created>
  <dcterms:modified xsi:type="dcterms:W3CDTF">2024-10-07T18:55:37Z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2024-09-26T03:57:11Z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bbec7d46-2413-4c8e-866f-cc05bda192ab</vt:lpwstr>
  </property>
  <property fmtid="{D5CDD505-2E9C-101B-9397-08002B2CF9AE}" pid="8" name="MSIP_Label_549ac42a-3eb4-4074-b885-aea26bd6241e_ContentBits">
    <vt:lpwstr>0</vt:lpwstr>
  </property>
</Properties>
</file>