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DD4F9EC-CB47-ED4D-BD7C-B9CB61AB60EB}">
          <p14:sldIdLst>
            <p14:sldId id="257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2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2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6E96-B2A6-2C44-A079-BEB76E15D951}" type="datetimeFigureOut">
              <a:rPr lang="de-DE" smtClean="0"/>
              <a:t>17.05.17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B628-2F7D-A546-9A0A-C3703B91E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9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84441"/>
              </p:ext>
            </p:extLst>
          </p:nvPr>
        </p:nvGraphicFramePr>
        <p:xfrm>
          <a:off x="403225" y="1236134"/>
          <a:ext cx="8337551" cy="55354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621"/>
                <a:gridCol w="3226062"/>
                <a:gridCol w="3970868"/>
              </a:tblGrid>
              <a:tr h="7053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</a:tr>
              <a:tr h="1445953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 smtClean="0"/>
                        <a:t>collecting</a:t>
                      </a:r>
                      <a:r>
                        <a:rPr lang="de-DE" b="1" dirty="0" smtClean="0"/>
                        <a:t> </a:t>
                      </a:r>
                      <a:r>
                        <a:rPr lang="de-DE" b="1" dirty="0" err="1" smtClean="0"/>
                        <a:t>data</a:t>
                      </a:r>
                      <a:endParaRPr lang="de-DE" b="1" dirty="0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scraping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when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released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</a:t>
                      </a:r>
                      <a:r>
                        <a:rPr lang="de-DE" sz="1600" baseline="0" dirty="0" smtClean="0"/>
                        <a:t> HTML </a:t>
                      </a:r>
                      <a:r>
                        <a:rPr lang="de-DE" sz="1600" baseline="0" dirty="0" err="1" smtClean="0"/>
                        <a:t>tables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turning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pdf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reports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well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structured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/>
                      </a:r>
                      <a:br>
                        <a:rPr lang="de-DE" sz="1600" baseline="0" dirty="0" smtClean="0"/>
                      </a:br>
                      <a:r>
                        <a:rPr lang="de-DE" sz="1600" baseline="0" dirty="0" smtClean="0"/>
                        <a:t>(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journalism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team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 anchor="ctr"/>
                </a:tc>
              </a:tr>
              <a:tr h="1445953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 smtClean="0"/>
                        <a:t>processing</a:t>
                      </a:r>
                      <a:r>
                        <a:rPr lang="de-DE" b="1" dirty="0" smtClean="0"/>
                        <a:t> </a:t>
                      </a:r>
                      <a:r>
                        <a:rPr lang="de-DE" b="1" dirty="0" err="1" smtClean="0"/>
                        <a:t>data</a:t>
                      </a:r>
                      <a:endParaRPr lang="de-DE" b="1" dirty="0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merge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sets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released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by</a:t>
                      </a:r>
                      <a:r>
                        <a:rPr lang="de-DE" sz="1600" baseline="0" dirty="0" smtClean="0"/>
                        <a:t> different </a:t>
                      </a:r>
                      <a:r>
                        <a:rPr lang="de-DE" sz="1600" baseline="0" dirty="0" err="1" smtClean="0"/>
                        <a:t>pharmaceutical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companies</a:t>
                      </a:r>
                      <a:endParaRPr lang="de-DE" sz="1600" baseline="0" dirty="0" smtClean="0"/>
                    </a:p>
                    <a:p>
                      <a:pPr algn="ctr"/>
                      <a:r>
                        <a:rPr lang="de-DE" sz="1600" baseline="0" dirty="0" err="1" smtClean="0"/>
                        <a:t>deduplication</a:t>
                      </a:r>
                      <a:r>
                        <a:rPr lang="de-DE" sz="1600" baseline="0" dirty="0" smtClean="0"/>
                        <a:t> / </a:t>
                      </a:r>
                      <a:r>
                        <a:rPr lang="de-DE" sz="1600" baseline="0" dirty="0" err="1" smtClean="0"/>
                        <a:t>person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matching</a:t>
                      </a:r>
                      <a:endParaRPr lang="de-DE" sz="1600" baseline="0" dirty="0" smtClean="0"/>
                    </a:p>
                    <a:p>
                      <a:pPr algn="ctr"/>
                      <a:r>
                        <a:rPr lang="de-DE" sz="1600" dirty="0" err="1" smtClean="0"/>
                        <a:t>setting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up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base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validation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extracted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sets</a:t>
                      </a:r>
                      <a:endParaRPr lang="de-DE" sz="1600" baseline="0" dirty="0" smtClean="0"/>
                    </a:p>
                    <a:p>
                      <a:pPr algn="ctr"/>
                      <a:r>
                        <a:rPr lang="de-DE" sz="1600" baseline="0" dirty="0" smtClean="0"/>
                        <a:t>(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journalism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team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 anchor="ctr"/>
                </a:tc>
              </a:tr>
              <a:tr h="121523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err="1" smtClean="0"/>
                        <a:t>reporting</a:t>
                      </a:r>
                      <a:endParaRPr lang="de-DE" b="1" dirty="0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extensive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base</a:t>
                      </a:r>
                      <a:endParaRPr lang="de-DE" sz="1600" dirty="0" smtClean="0"/>
                    </a:p>
                    <a:p>
                      <a:pPr algn="ctr"/>
                      <a:r>
                        <a:rPr lang="de-DE" sz="1600" dirty="0" err="1" smtClean="0"/>
                        <a:t>articles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base</a:t>
                      </a:r>
                      <a:endParaRPr lang="de-DE" sz="1600" baseline="0" dirty="0" smtClean="0"/>
                    </a:p>
                    <a:p>
                      <a:pPr algn="ctr"/>
                      <a:r>
                        <a:rPr lang="de-DE" sz="1600" baseline="0" dirty="0" err="1" smtClean="0"/>
                        <a:t>interactive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map</a:t>
                      </a:r>
                      <a:endParaRPr lang="de-DE" sz="16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aseline="0" dirty="0" err="1" smtClean="0"/>
                        <a:t>articles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science</a:t>
                      </a:r>
                      <a:r>
                        <a:rPr lang="de-DE" sz="1600" baseline="0" dirty="0" smtClean="0"/>
                        <a:t> / </a:t>
                      </a:r>
                      <a:r>
                        <a:rPr lang="de-DE" sz="1600" baseline="0" dirty="0" err="1" smtClean="0"/>
                        <a:t>health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department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 anchor="ctr"/>
                </a:tc>
              </a:tr>
              <a:tr h="72297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collaborative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reporting</a:t>
                      </a:r>
                      <a:endParaRPr lang="de-DE" sz="1600" baseline="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7074"/>
          </a:xfrm>
        </p:spPr>
        <p:txBody>
          <a:bodyPr/>
          <a:lstStyle/>
          <a:p>
            <a:r>
              <a:rPr lang="de-DE" dirty="0" smtClean="0"/>
              <a:t>Workflow &amp; </a:t>
            </a:r>
            <a:r>
              <a:rPr lang="de-DE" dirty="0" err="1" smtClean="0"/>
              <a:t>tasks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6940" y="1236134"/>
            <a:ext cx="3151151" cy="550968"/>
          </a:xfr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6147" y="1284141"/>
            <a:ext cx="1523987" cy="5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5839883" cy="4351338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de-DE" sz="2400" dirty="0" smtClean="0"/>
              <a:t>different </a:t>
            </a:r>
            <a:r>
              <a:rPr lang="de-DE" sz="2400" dirty="0" err="1" smtClean="0"/>
              <a:t>layout</a:t>
            </a:r>
            <a:r>
              <a:rPr lang="de-DE" sz="2400" dirty="0" smtClean="0"/>
              <a:t>/</a:t>
            </a:r>
            <a:r>
              <a:rPr lang="de-DE" sz="2400" dirty="0" err="1" smtClean="0"/>
              <a:t>structures</a:t>
            </a:r>
            <a:endParaRPr lang="de-DE" sz="2400" dirty="0" smtClean="0"/>
          </a:p>
          <a:p>
            <a:pPr>
              <a:buFont typeface="Wingdings" charset="2"/>
              <a:buChar char="§"/>
            </a:pPr>
            <a:r>
              <a:rPr lang="de-DE" sz="2400" dirty="0" err="1" smtClean="0"/>
              <a:t>password</a:t>
            </a:r>
            <a:r>
              <a:rPr lang="de-DE" sz="2400" dirty="0" smtClean="0"/>
              <a:t> </a:t>
            </a:r>
            <a:r>
              <a:rPr lang="de-DE" sz="2400" dirty="0" err="1" smtClean="0"/>
              <a:t>protected</a:t>
            </a:r>
            <a:r>
              <a:rPr lang="de-DE" sz="2400" dirty="0" smtClean="0"/>
              <a:t> </a:t>
            </a:r>
            <a:r>
              <a:rPr lang="de-DE" sz="2400" dirty="0" err="1" smtClean="0"/>
              <a:t>pdf</a:t>
            </a:r>
            <a:r>
              <a:rPr lang="de-DE" sz="2400" dirty="0" smtClean="0"/>
              <a:t>-files</a:t>
            </a:r>
          </a:p>
          <a:p>
            <a:pPr>
              <a:buFont typeface="Wingdings" charset="2"/>
              <a:buChar char="§"/>
            </a:pPr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deliberately</a:t>
            </a:r>
            <a:r>
              <a:rPr lang="de-DE" sz="2400" dirty="0" smtClean="0"/>
              <a:t> </a:t>
            </a:r>
            <a:r>
              <a:rPr lang="de-DE" sz="2400" dirty="0" err="1" smtClean="0"/>
              <a:t>ill-structured</a:t>
            </a:r>
            <a:endParaRPr lang="de-DE" sz="2400" dirty="0" smtClean="0"/>
          </a:p>
          <a:p>
            <a:pPr>
              <a:buFont typeface="Wingdings" charset="2"/>
              <a:buChar char="§"/>
            </a:pPr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image</a:t>
            </a:r>
            <a:r>
              <a:rPr lang="de-DE" sz="2400" dirty="0" smtClean="0"/>
              <a:t> </a:t>
            </a:r>
            <a:r>
              <a:rPr lang="de-DE" sz="2400" dirty="0" err="1" smtClean="0"/>
              <a:t>pdfs</a:t>
            </a:r>
            <a:endParaRPr lang="de-DE" sz="2400" dirty="0" smtClean="0"/>
          </a:p>
          <a:p>
            <a:pPr marL="0" indent="0">
              <a:buNone/>
            </a:pPr>
            <a:r>
              <a:rPr lang="de-DE" sz="2400" b="1" i="1" dirty="0" smtClean="0"/>
              <a:t>As </a:t>
            </a:r>
            <a:r>
              <a:rPr lang="de-DE" sz="2400" b="1" i="1" dirty="0" err="1" smtClean="0"/>
              <a:t>if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they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wanted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the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data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to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be</a:t>
            </a:r>
            <a:r>
              <a:rPr lang="de-DE" sz="2400" b="1" i="1" dirty="0" smtClean="0"/>
              <a:t> </a:t>
            </a:r>
            <a:r>
              <a:rPr lang="de-DE" sz="2400" b="1" i="1" dirty="0" err="1" smtClean="0"/>
              <a:t>trapped</a:t>
            </a:r>
            <a:r>
              <a:rPr lang="de-DE" sz="2400" b="1" i="1" dirty="0" smtClean="0"/>
              <a:t>...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Workflow: (Remove </a:t>
            </a:r>
            <a:r>
              <a:rPr lang="de-DE" sz="2400" dirty="0" err="1"/>
              <a:t>password</a:t>
            </a:r>
            <a:r>
              <a:rPr lang="de-DE" sz="2400" dirty="0"/>
              <a:t> </a:t>
            </a:r>
            <a:r>
              <a:rPr lang="de-DE" sz="2400" dirty="0" err="1" smtClean="0"/>
              <a:t>protection</a:t>
            </a:r>
            <a:r>
              <a:rPr lang="de-DE" sz="2400" dirty="0" smtClean="0"/>
              <a:t>) – (OCR) – </a:t>
            </a:r>
            <a:r>
              <a:rPr lang="de-DE" sz="2400" dirty="0" err="1" smtClean="0"/>
              <a:t>Extracing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pdf</a:t>
            </a:r>
            <a:r>
              <a:rPr lang="de-DE" sz="2400" dirty="0" smtClean="0"/>
              <a:t> (Tabula) - </a:t>
            </a:r>
            <a:r>
              <a:rPr lang="de-DE" sz="2400" dirty="0" err="1" smtClean="0"/>
              <a:t>Validating</a:t>
            </a:r>
            <a:r>
              <a:rPr lang="de-DE" sz="2400" dirty="0" smtClean="0"/>
              <a:t>/</a:t>
            </a:r>
            <a:r>
              <a:rPr lang="de-DE" sz="2400" dirty="0" err="1" smtClean="0"/>
              <a:t>correcting</a:t>
            </a:r>
            <a:r>
              <a:rPr lang="de-DE" sz="2400" dirty="0" smtClean="0"/>
              <a:t> </a:t>
            </a:r>
            <a:r>
              <a:rPr lang="de-DE" sz="2400" dirty="0" err="1" smtClean="0"/>
              <a:t>extraction</a:t>
            </a:r>
            <a:r>
              <a:rPr lang="de-DE" sz="2400" dirty="0" smtClean="0"/>
              <a:t> (Excel / R)</a:t>
            </a:r>
          </a:p>
          <a:p>
            <a:pPr marL="0" indent="0">
              <a:buNone/>
            </a:pPr>
            <a:r>
              <a:rPr lang="de-DE" sz="2400" dirty="0" smtClean="0"/>
              <a:t>Want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hear</a:t>
            </a:r>
            <a:r>
              <a:rPr lang="de-DE" sz="2400" dirty="0" smtClean="0"/>
              <a:t> &amp; </a:t>
            </a:r>
            <a:r>
              <a:rPr lang="de-DE" sz="2400" dirty="0" err="1" smtClean="0"/>
              <a:t>learn</a:t>
            </a:r>
            <a:r>
              <a:rPr lang="de-DE" sz="2400" dirty="0" smtClean="0"/>
              <a:t>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about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>
                <a:sym typeface="Wingdings"/>
              </a:rPr>
              <a:t> </a:t>
            </a:r>
            <a:r>
              <a:rPr lang="de-DE" sz="2400" dirty="0" err="1" smtClean="0"/>
              <a:t>Stay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workshop</a:t>
            </a:r>
            <a:r>
              <a:rPr lang="de-DE" sz="2400" dirty="0" smtClean="0"/>
              <a:t> 15:15 – 16:15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Turn </a:t>
            </a:r>
            <a:r>
              <a:rPr lang="de-DE" dirty="0" err="1"/>
              <a:t>nasty</a:t>
            </a:r>
            <a:r>
              <a:rPr lang="de-DE" dirty="0"/>
              <a:t> </a:t>
            </a:r>
            <a:r>
              <a:rPr lang="de-DE" dirty="0" err="1" smtClean="0"/>
              <a:t>pdf</a:t>
            </a:r>
            <a:r>
              <a:rPr lang="de-DE" dirty="0" smtClean="0"/>
              <a:t>-files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clean</a:t>
            </a:r>
            <a:r>
              <a:rPr lang="de-DE" dirty="0"/>
              <a:t>, </a:t>
            </a:r>
            <a:r>
              <a:rPr lang="de-DE" dirty="0" smtClean="0"/>
              <a:t>well-</a:t>
            </a:r>
            <a:r>
              <a:rPr lang="de-DE" dirty="0" err="1" smtClean="0"/>
              <a:t>structured</a:t>
            </a:r>
            <a:r>
              <a:rPr lang="de-DE" dirty="0" smtClean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5328" y="2751030"/>
            <a:ext cx="2321672" cy="1518833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6058" y="5206807"/>
            <a:ext cx="2321673" cy="1587142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680" y="4146466"/>
            <a:ext cx="2321670" cy="14751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006" y="79219"/>
            <a:ext cx="1641808" cy="171342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679" y="1623000"/>
            <a:ext cx="2321671" cy="11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98950" cy="4351338"/>
          </a:xfrm>
        </p:spPr>
        <p:txBody>
          <a:bodyPr/>
          <a:lstStyle/>
          <a:p>
            <a:r>
              <a:rPr lang="de-DE" dirty="0" err="1" smtClean="0"/>
              <a:t>Overview</a:t>
            </a:r>
            <a:endParaRPr lang="de-DE" dirty="0" smtClean="0"/>
          </a:p>
          <a:p>
            <a:r>
              <a:rPr lang="de-DE" dirty="0" smtClean="0"/>
              <a:t>Search in </a:t>
            </a:r>
            <a:r>
              <a:rPr lang="de-DE" dirty="0" err="1" smtClean="0"/>
              <a:t>database</a:t>
            </a:r>
            <a:r>
              <a:rPr lang="de-DE" dirty="0" smtClean="0"/>
              <a:t> + </a:t>
            </a:r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FAQ</a:t>
            </a:r>
          </a:p>
          <a:p>
            <a:r>
              <a:rPr lang="de-DE" dirty="0" smtClean="0"/>
              <a:t>Story / </a:t>
            </a:r>
            <a:r>
              <a:rPr lang="de-DE" dirty="0" err="1" smtClean="0"/>
              <a:t>confrontation</a:t>
            </a:r>
            <a:endParaRPr lang="de-DE" dirty="0" smtClean="0"/>
          </a:p>
          <a:p>
            <a:r>
              <a:rPr lang="de-DE" dirty="0" smtClean="0"/>
              <a:t>Opinion </a:t>
            </a:r>
            <a:r>
              <a:rPr lang="de-DE" dirty="0" err="1" smtClean="0"/>
              <a:t>piece</a:t>
            </a:r>
            <a:endParaRPr lang="de-DE" dirty="0" smtClean="0"/>
          </a:p>
          <a:p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/ </a:t>
            </a:r>
            <a:r>
              <a:rPr lang="de-DE" dirty="0" err="1" smtClean="0"/>
              <a:t>explainer</a:t>
            </a:r>
            <a:endParaRPr lang="de-DE" dirty="0" smtClean="0"/>
          </a:p>
          <a:p>
            <a:r>
              <a:rPr lang="de-DE" dirty="0" smtClean="0"/>
              <a:t>Individual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298950" cy="1325563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findings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18" y="228599"/>
            <a:ext cx="3919282" cy="6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1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48" y="365126"/>
            <a:ext cx="8515351" cy="1325563"/>
          </a:xfrm>
        </p:spPr>
        <p:txBody>
          <a:bodyPr/>
          <a:lstStyle/>
          <a:p>
            <a:r>
              <a:rPr lang="de-DE" smtClean="0"/>
              <a:t>What</a:t>
            </a:r>
            <a:r>
              <a:rPr lang="de-DE" dirty="0" smtClean="0"/>
              <a:t> </a:t>
            </a:r>
            <a:r>
              <a:rPr lang="de-DE" dirty="0" err="1"/>
              <a:t>readers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56" y="3181683"/>
            <a:ext cx="4645776" cy="313021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" y="3181683"/>
            <a:ext cx="3249085" cy="3130216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496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 smtClean="0"/>
              <a:t>Finding</a:t>
            </a:r>
            <a:r>
              <a:rPr lang="de-DE" sz="2400" dirty="0" smtClean="0"/>
              <a:t> </a:t>
            </a:r>
            <a:r>
              <a:rPr lang="de-DE" sz="2400" dirty="0" err="1" smtClean="0"/>
              <a:t>their</a:t>
            </a:r>
            <a:r>
              <a:rPr lang="de-DE" sz="2400" dirty="0" smtClean="0"/>
              <a:t> </a:t>
            </a:r>
            <a:r>
              <a:rPr lang="de-DE" sz="2400" dirty="0" err="1" smtClean="0"/>
              <a:t>doctor</a:t>
            </a:r>
            <a:r>
              <a:rPr lang="de-DE" sz="2400" dirty="0" smtClean="0"/>
              <a:t>(s)</a:t>
            </a:r>
          </a:p>
          <a:p>
            <a:pPr marL="0" indent="0">
              <a:buNone/>
            </a:pPr>
            <a:r>
              <a:rPr lang="de-DE" sz="2400" dirty="0" smtClean="0">
                <a:sym typeface="Wingdings"/>
              </a:rPr>
              <a:t> </a:t>
            </a:r>
            <a:r>
              <a:rPr lang="de-DE" sz="2400" dirty="0" err="1" smtClean="0"/>
              <a:t>Enormous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r>
              <a:rPr lang="de-DE" sz="2400" dirty="0" smtClean="0"/>
              <a:t> on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base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map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</a:t>
            </a:r>
            <a:r>
              <a:rPr lang="de-DE" sz="2400" dirty="0" err="1" smtClean="0"/>
              <a:t>search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78909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Readers</a:t>
            </a:r>
          </a:p>
          <a:p>
            <a:pPr marL="0" indent="0">
              <a:buNone/>
            </a:pPr>
            <a:r>
              <a:rPr lang="de-DE" dirty="0" smtClean="0"/>
              <a:t>High </a:t>
            </a:r>
            <a:r>
              <a:rPr lang="de-DE" dirty="0" err="1" smtClean="0"/>
              <a:t>interest</a:t>
            </a:r>
            <a:r>
              <a:rPr lang="de-DE" dirty="0" smtClean="0"/>
              <a:t>, </a:t>
            </a:r>
            <a:r>
              <a:rPr lang="de-DE" dirty="0" err="1" smtClean="0"/>
              <a:t>mostly</a:t>
            </a:r>
            <a:r>
              <a:rPr lang="de-DE" dirty="0" smtClean="0"/>
              <a:t> positive, </a:t>
            </a:r>
            <a:r>
              <a:rPr lang="de-DE" dirty="0" err="1" smtClean="0"/>
              <a:t>encouraging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Doctors</a:t>
            </a:r>
            <a:endParaRPr lang="de-DE" b="1" dirty="0" smtClean="0"/>
          </a:p>
          <a:p>
            <a:pPr marL="0" indent="0">
              <a:buNone/>
            </a:pPr>
            <a:r>
              <a:rPr lang="de-DE" dirty="0" smtClean="0"/>
              <a:t>Mixed </a:t>
            </a:r>
            <a:r>
              <a:rPr lang="de-DE" dirty="0" err="1" smtClean="0"/>
              <a:t>feedback</a:t>
            </a:r>
            <a:r>
              <a:rPr lang="de-DE" dirty="0" smtClean="0"/>
              <a:t>, </a:t>
            </a:r>
            <a:r>
              <a:rPr lang="de-DE" dirty="0" err="1" smtClean="0"/>
              <a:t>frustration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de-DE" dirty="0" smtClean="0"/>
              <a:t> </a:t>
            </a:r>
            <a:r>
              <a:rPr lang="de-DE" dirty="0" err="1" smtClean="0"/>
              <a:t>regulations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education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dominated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pharmaceutical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Lawyers</a:t>
            </a:r>
            <a:endParaRPr lang="de-DE" b="1" dirty="0" smtClean="0"/>
          </a:p>
          <a:p>
            <a:pPr marL="0" indent="0">
              <a:buNone/>
            </a:pPr>
            <a:r>
              <a:rPr lang="de-DE" dirty="0" err="1" smtClean="0"/>
              <a:t>Numerous</a:t>
            </a:r>
            <a:r>
              <a:rPr lang="de-DE" dirty="0" smtClean="0"/>
              <a:t> </a:t>
            </a:r>
            <a:r>
              <a:rPr lang="de-DE" dirty="0" err="1" smtClean="0"/>
              <a:t>complaints</a:t>
            </a:r>
            <a:r>
              <a:rPr lang="de-DE" dirty="0" smtClean="0"/>
              <a:t>, 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targeting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doctors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at least </a:t>
            </a:r>
            <a:r>
              <a:rPr lang="de-DE" dirty="0" err="1" smtClean="0"/>
              <a:t>one</a:t>
            </a:r>
            <a:r>
              <a:rPr lang="de-DE" dirty="0" smtClean="0"/>
              <a:t> legal </a:t>
            </a:r>
            <a:r>
              <a:rPr lang="de-DE" dirty="0" err="1" smtClean="0"/>
              <a:t>practice</a:t>
            </a:r>
            <a:r>
              <a:rPr lang="de-DE" dirty="0" smtClean="0"/>
              <a:t>. But: </a:t>
            </a:r>
            <a:r>
              <a:rPr lang="de-DE" dirty="0" err="1" smtClean="0"/>
              <a:t>republication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individual </a:t>
            </a:r>
            <a:r>
              <a:rPr lang="de-DE" dirty="0" err="1" smtClean="0"/>
              <a:t>consent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legal</a:t>
            </a:r>
          </a:p>
          <a:p>
            <a:pPr marL="0" indent="0">
              <a:buNone/>
            </a:pPr>
            <a:r>
              <a:rPr lang="de-DE" b="1" dirty="0" smtClean="0"/>
              <a:t>Politics</a:t>
            </a:r>
          </a:p>
          <a:p>
            <a:pPr marL="0" indent="0">
              <a:buNone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Outcome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43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</Words>
  <Application>Microsoft Macintosh PowerPoint</Application>
  <PresentationFormat>Bildschirmpräsentation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Office-Design</vt:lpstr>
      <vt:lpstr>Workflow &amp; tasks</vt:lpstr>
      <vt:lpstr>Turn nasty pdf-files into  clean, well-structured data</vt:lpstr>
      <vt:lpstr>How to present the findings?</vt:lpstr>
      <vt:lpstr>What readers are most interested in</vt:lpstr>
      <vt:lpstr>Outcome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Stotz, Patrick</dc:creator>
  <cp:lastModifiedBy>Stotz, Patrick</cp:lastModifiedBy>
  <cp:revision>15</cp:revision>
  <dcterms:created xsi:type="dcterms:W3CDTF">2017-05-17T12:18:19Z</dcterms:created>
  <dcterms:modified xsi:type="dcterms:W3CDTF">2017-05-17T15:00:32Z</dcterms:modified>
</cp:coreProperties>
</file>