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2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8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47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2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3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62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272B-AAAD-E642-8A6B-736B37735A64}" type="datetimeFigureOut">
              <a:rPr lang="de-DE" smtClean="0"/>
              <a:t>19.06.17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BDE8-459D-5B44-8FD2-5ED9FA1F9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6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7074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latin typeface="Arial"/>
                <a:cs typeface="Arial"/>
              </a:rPr>
              <a:t>Workflow &amp; tasks</a:t>
            </a:r>
            <a:endParaRPr lang="en-GB" sz="2000" b="1" dirty="0">
              <a:latin typeface="Arial"/>
              <a:cs typeface="Arial"/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94854"/>
              </p:ext>
            </p:extLst>
          </p:nvPr>
        </p:nvGraphicFramePr>
        <p:xfrm>
          <a:off x="174623" y="1206500"/>
          <a:ext cx="8826501" cy="530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67"/>
                <a:gridCol w="2942167"/>
                <a:gridCol w="2942167"/>
              </a:tblGrid>
              <a:tr h="370840">
                <a:tc>
                  <a:txBody>
                    <a:bodyPr/>
                    <a:lstStyle/>
                    <a:p>
                      <a:endParaRPr lang="de-DE" sz="1400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Oleg</a:t>
                      </a:r>
                      <a:r>
                        <a:rPr lang="de-DE" sz="1400" b="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&amp; Sylke</a:t>
                      </a:r>
                      <a:endParaRPr lang="de-DE" sz="1400" b="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Otto &amp; </a:t>
                      </a:r>
                      <a:r>
                        <a:rPr lang="en-GB" sz="1400" b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Stiftung</a:t>
                      </a:r>
                      <a:r>
                        <a:rPr lang="en-GB" sz="1400" b="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1400" b="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für</a:t>
                      </a:r>
                      <a:r>
                        <a:rPr lang="en-GB" sz="1400" b="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1400" b="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Konsumentenschutz</a:t>
                      </a:r>
                      <a:r>
                        <a:rPr lang="en-GB" sz="1400" b="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(</a:t>
                      </a:r>
                      <a:r>
                        <a:rPr lang="en-GB" sz="1400" b="0" baseline="0" noProof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SKS)</a:t>
                      </a:r>
                      <a:endParaRPr lang="de-DE" sz="1400" b="0" baseline="0" noProof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Collecting</a:t>
                      </a:r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Scraping data when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released as HTML tables</a:t>
                      </a:r>
                    </a:p>
                    <a:p>
                      <a:pPr algn="l"/>
                      <a:endParaRPr lang="en-GB" sz="1400" baseline="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Turning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140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pdf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reports into well structured data</a:t>
                      </a:r>
                      <a:b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</a:br>
                      <a:endParaRPr lang="en-GB" sz="140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Manually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transferring data from </a:t>
                      </a:r>
                      <a:r>
                        <a:rPr lang="en-GB" sz="140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pdf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to Excel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aseline="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Correcting </a:t>
                      </a:r>
                      <a:r>
                        <a:rPr lang="en-GB" sz="140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OCRed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140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pdf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in Excel</a:t>
                      </a:r>
                      <a:endParaRPr lang="en-GB" sz="140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Correctiv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Otto,</a:t>
                      </a:r>
                      <a:r>
                        <a:rPr lang="de-DE" sz="14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SKS &amp; Sylke</a:t>
                      </a:r>
                    </a:p>
                    <a:p>
                      <a:pPr algn="ctr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Processing</a:t>
                      </a:r>
                      <a:r>
                        <a:rPr lang="de-DE" sz="14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de-DE" sz="1400" baseline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Merging data sets released by different pharmaceutical companies</a:t>
                      </a:r>
                    </a:p>
                    <a:p>
                      <a:pPr algn="l"/>
                      <a:endParaRPr lang="en-GB" sz="1400" baseline="0" noProof="0" dirty="0" smtClean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algn="l"/>
                      <a:r>
                        <a:rPr lang="en-GB" sz="1400" baseline="0" noProof="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Deduplicating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/ person matching</a:t>
                      </a:r>
                    </a:p>
                    <a:p>
                      <a:pPr algn="l"/>
                      <a:r>
                        <a:rPr lang="en-GB" sz="140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setting up data base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Validating </a:t>
                      </a:r>
                      <a:r>
                        <a:rPr lang="en-GB" sz="1400" baseline="0" noProof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extracted data sets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Correctiv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Otto &amp; Sylke</a:t>
                      </a:r>
                    </a:p>
                    <a:p>
                      <a:pPr algn="ctr"/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Collaborative </a:t>
                      </a:r>
                      <a:r>
                        <a:rPr lang="de-DE" sz="1400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reporting</a:t>
                      </a:r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9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84338"/>
              </p:ext>
            </p:extLst>
          </p:nvPr>
        </p:nvGraphicFramePr>
        <p:xfrm>
          <a:off x="403225" y="1236134"/>
          <a:ext cx="8337551" cy="55354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621"/>
                <a:gridCol w="3226062"/>
                <a:gridCol w="3970868"/>
              </a:tblGrid>
              <a:tr h="7053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</a:tr>
              <a:tr h="1445953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collecting</a:t>
                      </a:r>
                      <a:r>
                        <a:rPr lang="de-DE" b="1" dirty="0" smtClean="0"/>
                        <a:t> </a:t>
                      </a:r>
                      <a:r>
                        <a:rPr lang="de-DE" b="1" dirty="0" err="1" smtClean="0"/>
                        <a:t>data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scraping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when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released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</a:t>
                      </a:r>
                      <a:r>
                        <a:rPr lang="de-DE" sz="1600" baseline="0" dirty="0" smtClean="0"/>
                        <a:t> HTML </a:t>
                      </a:r>
                      <a:r>
                        <a:rPr lang="de-DE" sz="1600" baseline="0" dirty="0" err="1" smtClean="0"/>
                        <a:t>tables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turning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pdf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reports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well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structured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/>
                      </a:r>
                      <a:br>
                        <a:rPr lang="de-DE" sz="1600" baseline="0" dirty="0" smtClean="0"/>
                      </a:br>
                      <a:r>
                        <a:rPr lang="de-DE" sz="1600" baseline="0" dirty="0" smtClean="0"/>
                        <a:t>(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journalism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team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 anchor="ctr"/>
                </a:tc>
              </a:tr>
              <a:tr h="1445953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processing</a:t>
                      </a:r>
                      <a:r>
                        <a:rPr lang="de-DE" b="1" dirty="0" smtClean="0"/>
                        <a:t> </a:t>
                      </a:r>
                      <a:r>
                        <a:rPr lang="de-DE" b="1" dirty="0" err="1" smtClean="0"/>
                        <a:t>data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merge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sets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released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by</a:t>
                      </a:r>
                      <a:r>
                        <a:rPr lang="de-DE" sz="1600" baseline="0" dirty="0" smtClean="0"/>
                        <a:t> different </a:t>
                      </a:r>
                      <a:r>
                        <a:rPr lang="de-DE" sz="1600" baseline="0" dirty="0" err="1" smtClean="0"/>
                        <a:t>pharmaceutical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companies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err="1" smtClean="0"/>
                        <a:t>deduplication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person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matching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dirty="0" err="1" smtClean="0"/>
                        <a:t>setting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up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base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validation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of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extracted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sets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smtClean="0"/>
                        <a:t>(</a:t>
                      </a:r>
                      <a:r>
                        <a:rPr lang="de-DE" sz="1600" baseline="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journalism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team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 anchor="ctr"/>
                </a:tc>
              </a:tr>
              <a:tr h="121523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err="1" smtClean="0"/>
                        <a:t>reporting</a:t>
                      </a:r>
                      <a:endParaRPr lang="de-DE" b="1" dirty="0"/>
                    </a:p>
                  </a:txBody>
                  <a:tcPr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extensive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base</a:t>
                      </a:r>
                      <a:endParaRPr lang="de-DE" sz="1600" dirty="0" smtClean="0"/>
                    </a:p>
                    <a:p>
                      <a:pPr algn="ctr"/>
                      <a:r>
                        <a:rPr lang="de-DE" sz="1600" dirty="0" err="1" smtClean="0"/>
                        <a:t>articles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base</a:t>
                      </a:r>
                      <a:endParaRPr lang="de-DE" sz="1600" baseline="0" dirty="0" smtClean="0"/>
                    </a:p>
                    <a:p>
                      <a:pPr algn="ctr"/>
                      <a:r>
                        <a:rPr lang="de-DE" sz="1600" baseline="0" dirty="0" err="1" smtClean="0"/>
                        <a:t>interactive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map</a:t>
                      </a:r>
                      <a:endParaRPr lang="de-DE" sz="16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 err="1" smtClean="0"/>
                        <a:t>articles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science</a:t>
                      </a:r>
                      <a:r>
                        <a:rPr lang="de-DE" sz="1600" baseline="0" dirty="0" smtClean="0"/>
                        <a:t> / </a:t>
                      </a:r>
                      <a:r>
                        <a:rPr lang="de-DE" sz="1600" baseline="0" dirty="0" err="1" smtClean="0"/>
                        <a:t>health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department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 smtClean="0"/>
                    </a:p>
                  </a:txBody>
                  <a:tcPr anchor="ctr"/>
                </a:tc>
              </a:tr>
              <a:tr h="72297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 err="1" smtClean="0"/>
                        <a:t>collaborative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reporting</a:t>
                      </a:r>
                      <a:endParaRPr lang="de-DE" sz="1600" baseline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707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Workflow &amp; </a:t>
            </a:r>
            <a:r>
              <a:rPr lang="de-DE" dirty="0" err="1" smtClean="0"/>
              <a:t>tasks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6940" y="1236134"/>
            <a:ext cx="3151151" cy="550968"/>
          </a:xfr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6147" y="1284141"/>
            <a:ext cx="1523987" cy="5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Bildschirmpräsentation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Workflow &amp; tasks</vt:lpstr>
      <vt:lpstr>Workflow &amp; tasks</vt:lpstr>
    </vt:vector>
  </TitlesOfParts>
  <Company>Ringier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&amp; tasks</dc:title>
  <dc:creator>Office User</dc:creator>
  <cp:lastModifiedBy>Office User</cp:lastModifiedBy>
  <cp:revision>7</cp:revision>
  <dcterms:created xsi:type="dcterms:W3CDTF">2017-06-19T08:10:12Z</dcterms:created>
  <dcterms:modified xsi:type="dcterms:W3CDTF">2017-06-19T08:44:35Z</dcterms:modified>
</cp:coreProperties>
</file>