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19EFB-F584-4737-BD66-DD92FE7E8B90}">
  <a:tblStyle styleId="{5F519EFB-F584-4737-BD66-DD92FE7E8B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Department, Store size and Type have moderate correlation with the weekly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Markdown1-5 have very weak correlation with the weekly sales, so we will leave these columns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Temperature. Fuel price, CPI and Unemployment are very weakly corelated with the weekly sales,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these columns will also be dropped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IsHoliday will be considered for the further analysis as the sales in the holiday weeks are higher 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non-holiday weeks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We will also leave out Month and Day as this information is already contained in the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Walmart: American multinational retail corporation which operates a chain of hypermarkets, discount department stores, &amp; grocery stores.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Walmart would benefit from this analysis</a:t>
            </a:r>
            <a:endParaRPr/>
          </a:p>
        </p:txBody>
      </p:sp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3515" lvl="1" marL="3968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81 Departments.</a:t>
            </a:r>
            <a:endParaRPr/>
          </a:p>
          <a:p>
            <a:pPr indent="-183515" lvl="1" marL="396875" rtl="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Some NA values are present.</a:t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 number of missing values</a:t>
            </a:r>
            <a:endParaRPr/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A) analyze trends, patterns, and correlations of data</a:t>
            </a:r>
            <a:endParaRPr/>
          </a:p>
        </p:txBody>
      </p:sp>
      <p:sp>
        <p:nvSpPr>
          <p:cNvPr id="197" name="Google Shape;197;p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1096645" y="2982544"/>
            <a:ext cx="9998709" cy="1839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8000"/>
              <a:buFont typeface="Calibri"/>
              <a:buNone/>
              <a:defRPr b="0" i="0" sz="80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6.jpg"/><Relationship Id="rId7" Type="http://schemas.openxmlformats.org/officeDocument/2006/relationships/image" Target="../media/image8.png"/><Relationship Id="rId8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5686" y="2373567"/>
            <a:ext cx="9870139" cy="1214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0025">
            <a:spAutoFit/>
          </a:bodyPr>
          <a:lstStyle/>
          <a:p>
            <a:pPr indent="0" lvl="0" marL="0" marR="5080" rtl="0" algn="ctr">
              <a:lnSpc>
                <a:spcPct val="123621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lang="en-US" sz="6600">
                <a:solidFill>
                  <a:srgbClr val="76CEEF"/>
                </a:solidFill>
                <a:latin typeface="Calibri"/>
                <a:ea typeface="Calibri"/>
                <a:cs typeface="Calibri"/>
                <a:sym typeface="Calibri"/>
              </a:rPr>
              <a:t>Walmart Sales Forecasting </a:t>
            </a:r>
            <a:endParaRPr sz="6600">
              <a:solidFill>
                <a:srgbClr val="76CE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529794" y="4452877"/>
            <a:ext cx="577117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b="0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Shubhangi Ranjan</a:t>
            </a:r>
            <a:endParaRPr b="0" i="0" sz="20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067" y="5031571"/>
            <a:ext cx="27432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492370" y="516835"/>
            <a:ext cx="2322844" cy="55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Contd...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16171" y="2052667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FFFFFF"/>
                </a:solidFill>
              </a:rPr>
              <a:t>Weekly sales are higher during holidays for year 2010 and 2011. There is exception present in 2012. 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86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&#10;&#10;Description automatically generated"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17" y="1075164"/>
            <a:ext cx="6798082" cy="47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492370" y="516835"/>
            <a:ext cx="2517578" cy="689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Contd...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390771" y="15362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FFFF"/>
                </a:solidFill>
              </a:rPr>
              <a:t>In 2012 the data FOR the Christmas holiday is not available and the mean weekly sales are smaller. 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FFFF"/>
                </a:solidFill>
              </a:rPr>
              <a:t>Also, the medium stores have more weekly sales, mostly on holiday weeks in most of the cases. 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67D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&#10;&#10;Description automatically generated"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17" y="1024179"/>
            <a:ext cx="6798082" cy="48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4294967295" type="title"/>
          </p:nvPr>
        </p:nvSpPr>
        <p:spPr>
          <a:xfrm>
            <a:off x="0" y="3175"/>
            <a:ext cx="10888943" cy="1336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Feature Selection: Identify &amp; Select Important Factors</a:t>
            </a:r>
            <a:endParaRPr/>
          </a:p>
        </p:txBody>
      </p:sp>
      <p:pic>
        <p:nvPicPr>
          <p:cNvPr descr="Chart, treemap chart&#10;&#10;Description automatically generated" id="252" name="Google Shape;252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018" y="1345361"/>
            <a:ext cx="7814982" cy="493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456789" y="2022134"/>
            <a:ext cx="349263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IsHoliday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42876" y="4816475"/>
            <a:ext cx="4089399" cy="156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Temperature. Fuel price, CPI and Unemployment are very weakly correlated with the weekly sales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712509" y="1330718"/>
            <a:ext cx="10672713" cy="490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dataset into training and testing based on 80/20 split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training and testing datasets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algorithms: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Least Squares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Regression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on test values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 models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test MSE and RMSE for "Weekly_Sales" prediction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-2357" y="3764"/>
            <a:ext cx="121888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783968" y="564291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orange&#10;&#10;Description automatically generated"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96" y="1000423"/>
            <a:ext cx="10897385" cy="899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267" name="Google Shape;2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116" y="2034610"/>
            <a:ext cx="5530335" cy="321455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962454" y="2294237"/>
            <a:ext cx="447314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factors showed statistically significant results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"Dept92" had the largest coefficient of 2.457497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 of non-linear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3833" y="5281119"/>
            <a:ext cx="5631467" cy="1039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70" name="Google Shape;27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534" y="4513238"/>
            <a:ext cx="2743200" cy="92665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84350" y="172148"/>
            <a:ext cx="12111291" cy="75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Linear Regression 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14" y="1633357"/>
            <a:ext cx="777240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2083" y="4848320"/>
            <a:ext cx="27527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/>
        </p:nvSpPr>
        <p:spPr>
          <a:xfrm>
            <a:off x="84350" y="172148"/>
            <a:ext cx="12111291" cy="75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Partial Least Squares: Cross-Validation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>
            <a:off x="165443" y="104260"/>
            <a:ext cx="10899424" cy="1346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Validation Plot for PCR for optimal # of components</a:t>
            </a:r>
            <a:endParaRPr/>
          </a:p>
        </p:txBody>
      </p:sp>
      <p:pic>
        <p:nvPicPr>
          <p:cNvPr descr="Chart, line chart&#10;&#10;Description automatically generated"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355" y="1448694"/>
            <a:ext cx="741783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85" name="Google Shape;2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14" y="1445658"/>
            <a:ext cx="2743200" cy="1207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ircle&#10;&#10;Description automatically generated" id="286" name="Google Shape;2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472" y="4258895"/>
            <a:ext cx="2743200" cy="979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ircle&#10;&#10;Description automatically generated" id="287" name="Google Shape;2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472" y="2960157"/>
            <a:ext cx="2743200" cy="10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529472" y="5407843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&gt; 60 &gt; 40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838200" y="365125"/>
            <a:ext cx="10080085" cy="135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Ridge &amp; LASSO Model Tuning: Best lambda value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the lambda value using train data and report error on test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36" y="2711122"/>
            <a:ext cx="8548538" cy="172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6944" y="2776106"/>
            <a:ext cx="2743200" cy="1126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297" name="Google Shape;29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835" y="4720288"/>
            <a:ext cx="8689942" cy="1565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98" name="Google Shape;29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8544" y="4720547"/>
            <a:ext cx="2743200" cy="103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31"/>
          <p:cNvGraphicFramePr/>
          <p:nvPr/>
        </p:nvGraphicFramePr>
        <p:xfrm>
          <a:off x="549897" y="14140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{5F519EFB-F584-4737-BD66-DD92FE7E8B90}</a:tableStyleId>
              </a:tblPr>
              <a:tblGrid>
                <a:gridCol w="3765475"/>
                <a:gridCol w="3765475"/>
                <a:gridCol w="3765475"/>
              </a:tblGrid>
              <a:tr h="58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Models​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TEST RMSE​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TEST MSE​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(#1) Multiple Linear​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0.6081547​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0.3698522​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(#2)Ridge​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0.6083621​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0.3701045​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(#3) Lasso​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0.6169873​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0.3806734​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(#5)PCR​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0.7489989​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0.5609994​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(#4)PLS​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0.7338799​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0.5385797​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4" name="Google Shape;304;p31"/>
          <p:cNvSpPr txBox="1"/>
          <p:nvPr/>
        </p:nvSpPr>
        <p:spPr>
          <a:xfrm>
            <a:off x="468782" y="240797"/>
            <a:ext cx="12111291" cy="75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Regression Model Performance 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32"/>
          <p:cNvGraphicFramePr/>
          <p:nvPr/>
        </p:nvGraphicFramePr>
        <p:xfrm>
          <a:off x="1092200" y="1297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{5F519EFB-F584-4737-BD66-DD92FE7E8B90}</a:tableStyleId>
              </a:tblPr>
              <a:tblGrid>
                <a:gridCol w="3028950"/>
                <a:gridCol w="4581525"/>
                <a:gridCol w="2371725"/>
              </a:tblGrid>
              <a:tr h="54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Models​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TEST RMSE​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TEST MSE​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(#2) Multiple Linear​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13655.18​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186464028​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(#1)Ridge​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13655.17​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186463787​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(#3) Lasso​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13655.18​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186464036​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(#4)PCR​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16475.14​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282872712​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9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(#5)PLS​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16478.9​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271554049​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0" name="Google Shape;310;p32"/>
          <p:cNvSpPr txBox="1"/>
          <p:nvPr/>
        </p:nvSpPr>
        <p:spPr>
          <a:xfrm>
            <a:off x="-334750" y="698"/>
            <a:ext cx="12111291" cy="75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Regression Model Performance (not scaled)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4294967295" type="title"/>
          </p:nvPr>
        </p:nvSpPr>
        <p:spPr>
          <a:xfrm>
            <a:off x="0" y="36513"/>
            <a:ext cx="121793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576648" y="1377350"/>
            <a:ext cx="870585" cy="870585"/>
            <a:chOff x="1498091" y="2100072"/>
            <a:chExt cx="870585" cy="870585"/>
          </a:xfrm>
        </p:grpSpPr>
        <p:sp>
          <p:nvSpPr>
            <p:cNvPr id="121" name="Google Shape;121;p15"/>
            <p:cNvSpPr/>
            <p:nvPr/>
          </p:nvSpPr>
          <p:spPr>
            <a:xfrm>
              <a:off x="1498091" y="2100072"/>
              <a:ext cx="870585" cy="870585"/>
            </a:xfrm>
            <a:custGeom>
              <a:rect b="b" l="l" r="r" t="t"/>
              <a:pathLst>
                <a:path extrusionOk="0" h="870585" w="870585">
                  <a:moveTo>
                    <a:pt x="435102" y="0"/>
                  </a:moveTo>
                  <a:lnTo>
                    <a:pt x="387695" y="2553"/>
                  </a:lnTo>
                  <a:lnTo>
                    <a:pt x="341767" y="10036"/>
                  </a:lnTo>
                  <a:lnTo>
                    <a:pt x="297582" y="22183"/>
                  </a:lnTo>
                  <a:lnTo>
                    <a:pt x="255406" y="38729"/>
                  </a:lnTo>
                  <a:lnTo>
                    <a:pt x="215504" y="59407"/>
                  </a:lnTo>
                  <a:lnTo>
                    <a:pt x="178143" y="83954"/>
                  </a:lnTo>
                  <a:lnTo>
                    <a:pt x="143587" y="112102"/>
                  </a:lnTo>
                  <a:lnTo>
                    <a:pt x="112102" y="143587"/>
                  </a:lnTo>
                  <a:lnTo>
                    <a:pt x="83954" y="178143"/>
                  </a:lnTo>
                  <a:lnTo>
                    <a:pt x="59407" y="215504"/>
                  </a:lnTo>
                  <a:lnTo>
                    <a:pt x="38729" y="255406"/>
                  </a:lnTo>
                  <a:lnTo>
                    <a:pt x="22183" y="297582"/>
                  </a:lnTo>
                  <a:lnTo>
                    <a:pt x="10036" y="341767"/>
                  </a:lnTo>
                  <a:lnTo>
                    <a:pt x="2553" y="387695"/>
                  </a:lnTo>
                  <a:lnTo>
                    <a:pt x="0" y="435101"/>
                  </a:lnTo>
                  <a:lnTo>
                    <a:pt x="2553" y="482508"/>
                  </a:lnTo>
                  <a:lnTo>
                    <a:pt x="10036" y="528436"/>
                  </a:lnTo>
                  <a:lnTo>
                    <a:pt x="22183" y="572621"/>
                  </a:lnTo>
                  <a:lnTo>
                    <a:pt x="38729" y="614797"/>
                  </a:lnTo>
                  <a:lnTo>
                    <a:pt x="59407" y="654699"/>
                  </a:lnTo>
                  <a:lnTo>
                    <a:pt x="83954" y="692060"/>
                  </a:lnTo>
                  <a:lnTo>
                    <a:pt x="112102" y="726616"/>
                  </a:lnTo>
                  <a:lnTo>
                    <a:pt x="143587" y="758101"/>
                  </a:lnTo>
                  <a:lnTo>
                    <a:pt x="178143" y="786249"/>
                  </a:lnTo>
                  <a:lnTo>
                    <a:pt x="215504" y="810796"/>
                  </a:lnTo>
                  <a:lnTo>
                    <a:pt x="255406" y="831474"/>
                  </a:lnTo>
                  <a:lnTo>
                    <a:pt x="297582" y="848020"/>
                  </a:lnTo>
                  <a:lnTo>
                    <a:pt x="341767" y="860167"/>
                  </a:lnTo>
                  <a:lnTo>
                    <a:pt x="387695" y="867650"/>
                  </a:lnTo>
                  <a:lnTo>
                    <a:pt x="435102" y="870203"/>
                  </a:lnTo>
                  <a:lnTo>
                    <a:pt x="482508" y="867650"/>
                  </a:lnTo>
                  <a:lnTo>
                    <a:pt x="528436" y="860167"/>
                  </a:lnTo>
                  <a:lnTo>
                    <a:pt x="572621" y="848020"/>
                  </a:lnTo>
                  <a:lnTo>
                    <a:pt x="614797" y="831474"/>
                  </a:lnTo>
                  <a:lnTo>
                    <a:pt x="654699" y="810796"/>
                  </a:lnTo>
                  <a:lnTo>
                    <a:pt x="692060" y="786249"/>
                  </a:lnTo>
                  <a:lnTo>
                    <a:pt x="726616" y="758101"/>
                  </a:lnTo>
                  <a:lnTo>
                    <a:pt x="758101" y="726616"/>
                  </a:lnTo>
                  <a:lnTo>
                    <a:pt x="786249" y="692060"/>
                  </a:lnTo>
                  <a:lnTo>
                    <a:pt x="810796" y="654699"/>
                  </a:lnTo>
                  <a:lnTo>
                    <a:pt x="831474" y="614797"/>
                  </a:lnTo>
                  <a:lnTo>
                    <a:pt x="848020" y="572621"/>
                  </a:lnTo>
                  <a:lnTo>
                    <a:pt x="860167" y="528436"/>
                  </a:lnTo>
                  <a:lnTo>
                    <a:pt x="867650" y="482508"/>
                  </a:lnTo>
                  <a:lnTo>
                    <a:pt x="870204" y="435101"/>
                  </a:lnTo>
                  <a:lnTo>
                    <a:pt x="867650" y="387695"/>
                  </a:lnTo>
                  <a:lnTo>
                    <a:pt x="860167" y="341767"/>
                  </a:lnTo>
                  <a:lnTo>
                    <a:pt x="848020" y="297582"/>
                  </a:lnTo>
                  <a:lnTo>
                    <a:pt x="831474" y="255406"/>
                  </a:lnTo>
                  <a:lnTo>
                    <a:pt x="810796" y="215504"/>
                  </a:lnTo>
                  <a:lnTo>
                    <a:pt x="786249" y="178143"/>
                  </a:lnTo>
                  <a:lnTo>
                    <a:pt x="758101" y="143587"/>
                  </a:lnTo>
                  <a:lnTo>
                    <a:pt x="726616" y="112102"/>
                  </a:lnTo>
                  <a:lnTo>
                    <a:pt x="692060" y="83954"/>
                  </a:lnTo>
                  <a:lnTo>
                    <a:pt x="654699" y="59407"/>
                  </a:lnTo>
                  <a:lnTo>
                    <a:pt x="614797" y="38729"/>
                  </a:lnTo>
                  <a:lnTo>
                    <a:pt x="572621" y="22183"/>
                  </a:lnTo>
                  <a:lnTo>
                    <a:pt x="528436" y="10036"/>
                  </a:lnTo>
                  <a:lnTo>
                    <a:pt x="482508" y="2553"/>
                  </a:lnTo>
                  <a:lnTo>
                    <a:pt x="435102" y="0"/>
                  </a:lnTo>
                  <a:close/>
                </a:path>
              </a:pathLst>
            </a:custGeom>
            <a:solidFill>
              <a:srgbClr val="BC5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715361" y="2332411"/>
              <a:ext cx="437515" cy="409575"/>
            </a:xfrm>
            <a:custGeom>
              <a:rect b="b" l="l" r="r" t="t"/>
              <a:pathLst>
                <a:path extrusionOk="0" h="409575" w="437514">
                  <a:moveTo>
                    <a:pt x="256535" y="0"/>
                  </a:moveTo>
                  <a:lnTo>
                    <a:pt x="36940" y="77226"/>
                  </a:lnTo>
                  <a:lnTo>
                    <a:pt x="15799" y="121037"/>
                  </a:lnTo>
                  <a:lnTo>
                    <a:pt x="15390" y="146744"/>
                  </a:lnTo>
                  <a:lnTo>
                    <a:pt x="16417" y="154469"/>
                  </a:lnTo>
                  <a:lnTo>
                    <a:pt x="17956" y="161678"/>
                  </a:lnTo>
                  <a:lnTo>
                    <a:pt x="7791" y="172677"/>
                  </a:lnTo>
                  <a:lnTo>
                    <a:pt x="2436" y="187490"/>
                  </a:lnTo>
                  <a:lnTo>
                    <a:pt x="352" y="204331"/>
                  </a:lnTo>
                  <a:lnTo>
                    <a:pt x="0" y="221413"/>
                  </a:lnTo>
                  <a:lnTo>
                    <a:pt x="817" y="234568"/>
                  </a:lnTo>
                  <a:lnTo>
                    <a:pt x="3463" y="246710"/>
                  </a:lnTo>
                  <a:lnTo>
                    <a:pt x="8224" y="257403"/>
                  </a:lnTo>
                  <a:lnTo>
                    <a:pt x="15390" y="266214"/>
                  </a:lnTo>
                  <a:lnTo>
                    <a:pt x="14148" y="273166"/>
                  </a:lnTo>
                  <a:lnTo>
                    <a:pt x="13915" y="280890"/>
                  </a:lnTo>
                  <a:lnTo>
                    <a:pt x="14164" y="289387"/>
                  </a:lnTo>
                  <a:lnTo>
                    <a:pt x="14364" y="298656"/>
                  </a:lnTo>
                  <a:lnTo>
                    <a:pt x="28217" y="342323"/>
                  </a:lnTo>
                  <a:lnTo>
                    <a:pt x="183679" y="409371"/>
                  </a:lnTo>
                  <a:lnTo>
                    <a:pt x="264111" y="375899"/>
                  </a:lnTo>
                  <a:lnTo>
                    <a:pt x="184705" y="375899"/>
                  </a:lnTo>
                  <a:lnTo>
                    <a:pt x="41557" y="319254"/>
                  </a:lnTo>
                  <a:lnTo>
                    <a:pt x="41557" y="279088"/>
                  </a:lnTo>
                  <a:lnTo>
                    <a:pt x="121065" y="279088"/>
                  </a:lnTo>
                  <a:lnTo>
                    <a:pt x="27704" y="242011"/>
                  </a:lnTo>
                  <a:lnTo>
                    <a:pt x="27704" y="195665"/>
                  </a:lnTo>
                  <a:lnTo>
                    <a:pt x="133864" y="195665"/>
                  </a:lnTo>
                  <a:lnTo>
                    <a:pt x="43096" y="159618"/>
                  </a:lnTo>
                  <a:lnTo>
                    <a:pt x="43096" y="113272"/>
                  </a:lnTo>
                  <a:lnTo>
                    <a:pt x="324328" y="113272"/>
                  </a:lnTo>
                  <a:lnTo>
                    <a:pt x="390448" y="86495"/>
                  </a:lnTo>
                  <a:lnTo>
                    <a:pt x="410458" y="86495"/>
                  </a:lnTo>
                  <a:lnTo>
                    <a:pt x="410458" y="78255"/>
                  </a:lnTo>
                  <a:lnTo>
                    <a:pt x="437137" y="66926"/>
                  </a:lnTo>
                  <a:lnTo>
                    <a:pt x="256535" y="0"/>
                  </a:lnTo>
                  <a:close/>
                </a:path>
                <a:path extrusionOk="0" h="409575" w="437514">
                  <a:moveTo>
                    <a:pt x="409431" y="244071"/>
                  </a:moveTo>
                  <a:lnTo>
                    <a:pt x="389935" y="244071"/>
                  </a:lnTo>
                  <a:lnTo>
                    <a:pt x="389422" y="290932"/>
                  </a:lnTo>
                  <a:lnTo>
                    <a:pt x="184705" y="375899"/>
                  </a:lnTo>
                  <a:lnTo>
                    <a:pt x="264111" y="375899"/>
                  </a:lnTo>
                  <a:lnTo>
                    <a:pt x="436111" y="304321"/>
                  </a:lnTo>
                  <a:lnTo>
                    <a:pt x="409431" y="294536"/>
                  </a:lnTo>
                  <a:lnTo>
                    <a:pt x="409431" y="244071"/>
                  </a:lnTo>
                  <a:close/>
                </a:path>
                <a:path extrusionOk="0" h="409575" w="437514">
                  <a:moveTo>
                    <a:pt x="121065" y="279088"/>
                  </a:moveTo>
                  <a:lnTo>
                    <a:pt x="41557" y="279088"/>
                  </a:lnTo>
                  <a:lnTo>
                    <a:pt x="169313" y="331613"/>
                  </a:lnTo>
                  <a:lnTo>
                    <a:pt x="252370" y="298656"/>
                  </a:lnTo>
                  <a:lnTo>
                    <a:pt x="170339" y="298656"/>
                  </a:lnTo>
                  <a:lnTo>
                    <a:pt x="121065" y="279088"/>
                  </a:lnTo>
                  <a:close/>
                </a:path>
                <a:path extrusionOk="0" h="409575" w="437514">
                  <a:moveTo>
                    <a:pt x="395065" y="169917"/>
                  </a:moveTo>
                  <a:lnTo>
                    <a:pt x="375569" y="169917"/>
                  </a:lnTo>
                  <a:lnTo>
                    <a:pt x="375569" y="213689"/>
                  </a:lnTo>
                  <a:lnTo>
                    <a:pt x="375055" y="213689"/>
                  </a:lnTo>
                  <a:lnTo>
                    <a:pt x="170339" y="298656"/>
                  </a:lnTo>
                  <a:lnTo>
                    <a:pt x="252370" y="298656"/>
                  </a:lnTo>
                  <a:lnTo>
                    <a:pt x="389935" y="244071"/>
                  </a:lnTo>
                  <a:lnTo>
                    <a:pt x="409431" y="244071"/>
                  </a:lnTo>
                  <a:lnTo>
                    <a:pt x="409431" y="237891"/>
                  </a:lnTo>
                  <a:lnTo>
                    <a:pt x="436111" y="226562"/>
                  </a:lnTo>
                  <a:lnTo>
                    <a:pt x="395065" y="211114"/>
                  </a:lnTo>
                  <a:lnTo>
                    <a:pt x="395065" y="169917"/>
                  </a:lnTo>
                  <a:close/>
                </a:path>
                <a:path extrusionOk="0" h="409575" w="437514">
                  <a:moveTo>
                    <a:pt x="133864" y="195665"/>
                  </a:moveTo>
                  <a:lnTo>
                    <a:pt x="27704" y="195665"/>
                  </a:lnTo>
                  <a:lnTo>
                    <a:pt x="174443" y="254370"/>
                  </a:lnTo>
                  <a:lnTo>
                    <a:pt x="265195" y="216263"/>
                  </a:lnTo>
                  <a:lnTo>
                    <a:pt x="185731" y="216263"/>
                  </a:lnTo>
                  <a:lnTo>
                    <a:pt x="133864" y="195665"/>
                  </a:lnTo>
                  <a:close/>
                </a:path>
                <a:path extrusionOk="0" h="409575" w="437514">
                  <a:moveTo>
                    <a:pt x="410458" y="86495"/>
                  </a:moveTo>
                  <a:lnTo>
                    <a:pt x="390448" y="86495"/>
                  </a:lnTo>
                  <a:lnTo>
                    <a:pt x="390448" y="130781"/>
                  </a:lnTo>
                  <a:lnTo>
                    <a:pt x="185731" y="216263"/>
                  </a:lnTo>
                  <a:lnTo>
                    <a:pt x="265195" y="216263"/>
                  </a:lnTo>
                  <a:lnTo>
                    <a:pt x="375569" y="169917"/>
                  </a:lnTo>
                  <a:lnTo>
                    <a:pt x="395065" y="169917"/>
                  </a:lnTo>
                  <a:lnTo>
                    <a:pt x="395065" y="161678"/>
                  </a:lnTo>
                  <a:lnTo>
                    <a:pt x="437137" y="144170"/>
                  </a:lnTo>
                  <a:lnTo>
                    <a:pt x="410458" y="134385"/>
                  </a:lnTo>
                  <a:lnTo>
                    <a:pt x="410458" y="86495"/>
                  </a:lnTo>
                  <a:close/>
                </a:path>
                <a:path extrusionOk="0" h="409575" w="437514">
                  <a:moveTo>
                    <a:pt x="324328" y="113272"/>
                  </a:moveTo>
                  <a:lnTo>
                    <a:pt x="43096" y="113272"/>
                  </a:lnTo>
                  <a:lnTo>
                    <a:pt x="185731" y="169402"/>
                  </a:lnTo>
                  <a:lnTo>
                    <a:pt x="324328" y="113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1329862" y="2496981"/>
            <a:ext cx="1363980" cy="57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26797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 BACKGROUND</a:t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3598293" y="1418403"/>
            <a:ext cx="871855" cy="870585"/>
            <a:chOff x="3174492" y="2100072"/>
            <a:chExt cx="871855" cy="870585"/>
          </a:xfrm>
        </p:grpSpPr>
        <p:sp>
          <p:nvSpPr>
            <p:cNvPr id="125" name="Google Shape;125;p15"/>
            <p:cNvSpPr/>
            <p:nvPr/>
          </p:nvSpPr>
          <p:spPr>
            <a:xfrm>
              <a:off x="3174492" y="2100072"/>
              <a:ext cx="871855" cy="870585"/>
            </a:xfrm>
            <a:custGeom>
              <a:rect b="b" l="l" r="r" t="t"/>
              <a:pathLst>
                <a:path extrusionOk="0" h="870585" w="871854">
                  <a:moveTo>
                    <a:pt x="435863" y="0"/>
                  </a:moveTo>
                  <a:lnTo>
                    <a:pt x="388381" y="2553"/>
                  </a:lnTo>
                  <a:lnTo>
                    <a:pt x="342377" y="10036"/>
                  </a:lnTo>
                  <a:lnTo>
                    <a:pt x="298118" y="22183"/>
                  </a:lnTo>
                  <a:lnTo>
                    <a:pt x="255870" y="38729"/>
                  </a:lnTo>
                  <a:lnTo>
                    <a:pt x="215900" y="59407"/>
                  </a:lnTo>
                  <a:lnTo>
                    <a:pt x="178472" y="83954"/>
                  </a:lnTo>
                  <a:lnTo>
                    <a:pt x="143854" y="112102"/>
                  </a:lnTo>
                  <a:lnTo>
                    <a:pt x="112312" y="143587"/>
                  </a:lnTo>
                  <a:lnTo>
                    <a:pt x="84112" y="178143"/>
                  </a:lnTo>
                  <a:lnTo>
                    <a:pt x="59520" y="215504"/>
                  </a:lnTo>
                  <a:lnTo>
                    <a:pt x="38803" y="255406"/>
                  </a:lnTo>
                  <a:lnTo>
                    <a:pt x="22226" y="297582"/>
                  </a:lnTo>
                  <a:lnTo>
                    <a:pt x="10055" y="341767"/>
                  </a:lnTo>
                  <a:lnTo>
                    <a:pt x="2558" y="387695"/>
                  </a:lnTo>
                  <a:lnTo>
                    <a:pt x="0" y="435101"/>
                  </a:lnTo>
                  <a:lnTo>
                    <a:pt x="2558" y="482508"/>
                  </a:lnTo>
                  <a:lnTo>
                    <a:pt x="10055" y="528436"/>
                  </a:lnTo>
                  <a:lnTo>
                    <a:pt x="22226" y="572621"/>
                  </a:lnTo>
                  <a:lnTo>
                    <a:pt x="38803" y="614797"/>
                  </a:lnTo>
                  <a:lnTo>
                    <a:pt x="59520" y="654699"/>
                  </a:lnTo>
                  <a:lnTo>
                    <a:pt x="84112" y="692060"/>
                  </a:lnTo>
                  <a:lnTo>
                    <a:pt x="112312" y="726616"/>
                  </a:lnTo>
                  <a:lnTo>
                    <a:pt x="143854" y="758101"/>
                  </a:lnTo>
                  <a:lnTo>
                    <a:pt x="178472" y="786249"/>
                  </a:lnTo>
                  <a:lnTo>
                    <a:pt x="215899" y="810796"/>
                  </a:lnTo>
                  <a:lnTo>
                    <a:pt x="255870" y="831474"/>
                  </a:lnTo>
                  <a:lnTo>
                    <a:pt x="298118" y="848020"/>
                  </a:lnTo>
                  <a:lnTo>
                    <a:pt x="342377" y="860167"/>
                  </a:lnTo>
                  <a:lnTo>
                    <a:pt x="388381" y="867650"/>
                  </a:lnTo>
                  <a:lnTo>
                    <a:pt x="435863" y="870203"/>
                  </a:lnTo>
                  <a:lnTo>
                    <a:pt x="483346" y="867650"/>
                  </a:lnTo>
                  <a:lnTo>
                    <a:pt x="529350" y="860167"/>
                  </a:lnTo>
                  <a:lnTo>
                    <a:pt x="573609" y="848020"/>
                  </a:lnTo>
                  <a:lnTo>
                    <a:pt x="615857" y="831474"/>
                  </a:lnTo>
                  <a:lnTo>
                    <a:pt x="655827" y="810796"/>
                  </a:lnTo>
                  <a:lnTo>
                    <a:pt x="693255" y="786249"/>
                  </a:lnTo>
                  <a:lnTo>
                    <a:pt x="727873" y="758101"/>
                  </a:lnTo>
                  <a:lnTo>
                    <a:pt x="759415" y="726616"/>
                  </a:lnTo>
                  <a:lnTo>
                    <a:pt x="787615" y="692060"/>
                  </a:lnTo>
                  <a:lnTo>
                    <a:pt x="812207" y="654699"/>
                  </a:lnTo>
                  <a:lnTo>
                    <a:pt x="832924" y="614797"/>
                  </a:lnTo>
                  <a:lnTo>
                    <a:pt x="849501" y="572621"/>
                  </a:lnTo>
                  <a:lnTo>
                    <a:pt x="861672" y="528436"/>
                  </a:lnTo>
                  <a:lnTo>
                    <a:pt x="869169" y="482508"/>
                  </a:lnTo>
                  <a:lnTo>
                    <a:pt x="871728" y="435101"/>
                  </a:lnTo>
                  <a:lnTo>
                    <a:pt x="869169" y="387695"/>
                  </a:lnTo>
                  <a:lnTo>
                    <a:pt x="861672" y="341767"/>
                  </a:lnTo>
                  <a:lnTo>
                    <a:pt x="849501" y="297582"/>
                  </a:lnTo>
                  <a:lnTo>
                    <a:pt x="832924" y="255406"/>
                  </a:lnTo>
                  <a:lnTo>
                    <a:pt x="812207" y="215504"/>
                  </a:lnTo>
                  <a:lnTo>
                    <a:pt x="787615" y="178143"/>
                  </a:lnTo>
                  <a:lnTo>
                    <a:pt x="759415" y="143587"/>
                  </a:lnTo>
                  <a:lnTo>
                    <a:pt x="727873" y="112102"/>
                  </a:lnTo>
                  <a:lnTo>
                    <a:pt x="693255" y="83954"/>
                  </a:lnTo>
                  <a:lnTo>
                    <a:pt x="655828" y="59407"/>
                  </a:lnTo>
                  <a:lnTo>
                    <a:pt x="615857" y="38729"/>
                  </a:lnTo>
                  <a:lnTo>
                    <a:pt x="573609" y="22183"/>
                  </a:lnTo>
                  <a:lnTo>
                    <a:pt x="529350" y="10036"/>
                  </a:lnTo>
                  <a:lnTo>
                    <a:pt x="483346" y="2553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8555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407803" y="2333446"/>
              <a:ext cx="407034" cy="407034"/>
            </a:xfrm>
            <a:custGeom>
              <a:rect b="b" l="l" r="r" t="t"/>
              <a:pathLst>
                <a:path extrusionOk="0" h="407035" w="407035">
                  <a:moveTo>
                    <a:pt x="391134" y="211112"/>
                  </a:moveTo>
                  <a:lnTo>
                    <a:pt x="389610" y="186512"/>
                  </a:lnTo>
                  <a:lnTo>
                    <a:pt x="385152" y="162966"/>
                  </a:lnTo>
                  <a:lnTo>
                    <a:pt x="377888" y="140576"/>
                  </a:lnTo>
                  <a:lnTo>
                    <a:pt x="367969" y="119456"/>
                  </a:lnTo>
                  <a:lnTo>
                    <a:pt x="364375" y="122542"/>
                  </a:lnTo>
                  <a:lnTo>
                    <a:pt x="357682" y="129755"/>
                  </a:lnTo>
                  <a:lnTo>
                    <a:pt x="337096" y="127177"/>
                  </a:lnTo>
                  <a:lnTo>
                    <a:pt x="346786" y="146380"/>
                  </a:lnTo>
                  <a:lnTo>
                    <a:pt x="354076" y="166827"/>
                  </a:lnTo>
                  <a:lnTo>
                    <a:pt x="358660" y="188442"/>
                  </a:lnTo>
                  <a:lnTo>
                    <a:pt x="360248" y="211112"/>
                  </a:lnTo>
                  <a:lnTo>
                    <a:pt x="354342" y="254787"/>
                  </a:lnTo>
                  <a:lnTo>
                    <a:pt x="337680" y="294119"/>
                  </a:lnTo>
                  <a:lnTo>
                    <a:pt x="311873" y="327494"/>
                  </a:lnTo>
                  <a:lnTo>
                    <a:pt x="278523" y="353314"/>
                  </a:lnTo>
                  <a:lnTo>
                    <a:pt x="239217" y="369989"/>
                  </a:lnTo>
                  <a:lnTo>
                    <a:pt x="195567" y="375894"/>
                  </a:lnTo>
                  <a:lnTo>
                    <a:pt x="151917" y="369989"/>
                  </a:lnTo>
                  <a:lnTo>
                    <a:pt x="112610" y="353314"/>
                  </a:lnTo>
                  <a:lnTo>
                    <a:pt x="79260" y="327494"/>
                  </a:lnTo>
                  <a:lnTo>
                    <a:pt x="53441" y="294119"/>
                  </a:lnTo>
                  <a:lnTo>
                    <a:pt x="36791" y="254787"/>
                  </a:lnTo>
                  <a:lnTo>
                    <a:pt x="30873" y="211112"/>
                  </a:lnTo>
                  <a:lnTo>
                    <a:pt x="36791" y="167436"/>
                  </a:lnTo>
                  <a:lnTo>
                    <a:pt x="53441" y="128117"/>
                  </a:lnTo>
                  <a:lnTo>
                    <a:pt x="79260" y="94729"/>
                  </a:lnTo>
                  <a:lnTo>
                    <a:pt x="112610" y="68910"/>
                  </a:lnTo>
                  <a:lnTo>
                    <a:pt x="151917" y="52247"/>
                  </a:lnTo>
                  <a:lnTo>
                    <a:pt x="195567" y="46329"/>
                  </a:lnTo>
                  <a:lnTo>
                    <a:pt x="218008" y="47853"/>
                  </a:lnTo>
                  <a:lnTo>
                    <a:pt x="239636" y="52311"/>
                  </a:lnTo>
                  <a:lnTo>
                    <a:pt x="260197" y="59575"/>
                  </a:lnTo>
                  <a:lnTo>
                    <a:pt x="279450" y="69507"/>
                  </a:lnTo>
                  <a:lnTo>
                    <a:pt x="276885" y="48907"/>
                  </a:lnTo>
                  <a:lnTo>
                    <a:pt x="243751" y="21361"/>
                  </a:lnTo>
                  <a:lnTo>
                    <a:pt x="195567" y="15443"/>
                  </a:lnTo>
                  <a:lnTo>
                    <a:pt x="150698" y="20612"/>
                  </a:lnTo>
                  <a:lnTo>
                    <a:pt x="109537" y="35318"/>
                  </a:lnTo>
                  <a:lnTo>
                    <a:pt x="73215" y="58407"/>
                  </a:lnTo>
                  <a:lnTo>
                    <a:pt x="42938" y="88709"/>
                  </a:lnTo>
                  <a:lnTo>
                    <a:pt x="19862" y="125031"/>
                  </a:lnTo>
                  <a:lnTo>
                    <a:pt x="5156" y="166230"/>
                  </a:lnTo>
                  <a:lnTo>
                    <a:pt x="0" y="211112"/>
                  </a:lnTo>
                  <a:lnTo>
                    <a:pt x="5156" y="256006"/>
                  </a:lnTo>
                  <a:lnTo>
                    <a:pt x="19862" y="297205"/>
                  </a:lnTo>
                  <a:lnTo>
                    <a:pt x="42938" y="333527"/>
                  </a:lnTo>
                  <a:lnTo>
                    <a:pt x="73215" y="363829"/>
                  </a:lnTo>
                  <a:lnTo>
                    <a:pt x="109537" y="386918"/>
                  </a:lnTo>
                  <a:lnTo>
                    <a:pt x="150698" y="401637"/>
                  </a:lnTo>
                  <a:lnTo>
                    <a:pt x="195567" y="406793"/>
                  </a:lnTo>
                  <a:lnTo>
                    <a:pt x="240423" y="401637"/>
                  </a:lnTo>
                  <a:lnTo>
                    <a:pt x="281597" y="386918"/>
                  </a:lnTo>
                  <a:lnTo>
                    <a:pt x="317906" y="363829"/>
                  </a:lnTo>
                  <a:lnTo>
                    <a:pt x="348183" y="333527"/>
                  </a:lnTo>
                  <a:lnTo>
                    <a:pt x="371271" y="297205"/>
                  </a:lnTo>
                  <a:lnTo>
                    <a:pt x="385965" y="256006"/>
                  </a:lnTo>
                  <a:lnTo>
                    <a:pt x="391134" y="211112"/>
                  </a:lnTo>
                  <a:close/>
                </a:path>
                <a:path extrusionOk="0" h="407035" w="407035">
                  <a:moveTo>
                    <a:pt x="406565" y="51473"/>
                  </a:moveTo>
                  <a:lnTo>
                    <a:pt x="360248" y="46329"/>
                  </a:lnTo>
                  <a:lnTo>
                    <a:pt x="355104" y="0"/>
                  </a:lnTo>
                  <a:lnTo>
                    <a:pt x="298500" y="56629"/>
                  </a:lnTo>
                  <a:lnTo>
                    <a:pt x="301586" y="83400"/>
                  </a:lnTo>
                  <a:lnTo>
                    <a:pt x="219240" y="165798"/>
                  </a:lnTo>
                  <a:lnTo>
                    <a:pt x="212039" y="162191"/>
                  </a:lnTo>
                  <a:lnTo>
                    <a:pt x="203796" y="159613"/>
                  </a:lnTo>
                  <a:lnTo>
                    <a:pt x="195046" y="159613"/>
                  </a:lnTo>
                  <a:lnTo>
                    <a:pt x="175069" y="163677"/>
                  </a:lnTo>
                  <a:lnTo>
                    <a:pt x="158699" y="174752"/>
                  </a:lnTo>
                  <a:lnTo>
                    <a:pt x="147650" y="191122"/>
                  </a:lnTo>
                  <a:lnTo>
                    <a:pt x="143586" y="211112"/>
                  </a:lnTo>
                  <a:lnTo>
                    <a:pt x="147650" y="231114"/>
                  </a:lnTo>
                  <a:lnTo>
                    <a:pt x="158699" y="247484"/>
                  </a:lnTo>
                  <a:lnTo>
                    <a:pt x="175069" y="258546"/>
                  </a:lnTo>
                  <a:lnTo>
                    <a:pt x="195046" y="262610"/>
                  </a:lnTo>
                  <a:lnTo>
                    <a:pt x="215036" y="258546"/>
                  </a:lnTo>
                  <a:lnTo>
                    <a:pt x="231394" y="247484"/>
                  </a:lnTo>
                  <a:lnTo>
                    <a:pt x="242455" y="231114"/>
                  </a:lnTo>
                  <a:lnTo>
                    <a:pt x="246519" y="211112"/>
                  </a:lnTo>
                  <a:lnTo>
                    <a:pt x="246519" y="202361"/>
                  </a:lnTo>
                  <a:lnTo>
                    <a:pt x="244462" y="194640"/>
                  </a:lnTo>
                  <a:lnTo>
                    <a:pt x="240855" y="187426"/>
                  </a:lnTo>
                  <a:lnTo>
                    <a:pt x="323202" y="105029"/>
                  </a:lnTo>
                  <a:lnTo>
                    <a:pt x="349961" y="108127"/>
                  </a:lnTo>
                  <a:lnTo>
                    <a:pt x="406565" y="51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79860" y="2420966"/>
              <a:ext cx="247030" cy="2471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5"/>
          <p:cNvSpPr txBox="1"/>
          <p:nvPr/>
        </p:nvSpPr>
        <p:spPr>
          <a:xfrm>
            <a:off x="2989446" y="2499586"/>
            <a:ext cx="1880235" cy="280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13843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FOCUS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5539937" y="1418403"/>
            <a:ext cx="870585" cy="870585"/>
            <a:chOff x="4852415" y="2100072"/>
            <a:chExt cx="870585" cy="870585"/>
          </a:xfrm>
        </p:grpSpPr>
        <p:sp>
          <p:nvSpPr>
            <p:cNvPr id="130" name="Google Shape;130;p15"/>
            <p:cNvSpPr/>
            <p:nvPr/>
          </p:nvSpPr>
          <p:spPr>
            <a:xfrm>
              <a:off x="4852415" y="2100072"/>
              <a:ext cx="870585" cy="870585"/>
            </a:xfrm>
            <a:custGeom>
              <a:rect b="b" l="l" r="r" t="t"/>
              <a:pathLst>
                <a:path extrusionOk="0" h="870585" w="870585">
                  <a:moveTo>
                    <a:pt x="435101" y="0"/>
                  </a:moveTo>
                  <a:lnTo>
                    <a:pt x="387695" y="2553"/>
                  </a:lnTo>
                  <a:lnTo>
                    <a:pt x="341767" y="10036"/>
                  </a:lnTo>
                  <a:lnTo>
                    <a:pt x="297582" y="22183"/>
                  </a:lnTo>
                  <a:lnTo>
                    <a:pt x="255406" y="38729"/>
                  </a:lnTo>
                  <a:lnTo>
                    <a:pt x="215504" y="59407"/>
                  </a:lnTo>
                  <a:lnTo>
                    <a:pt x="178143" y="83954"/>
                  </a:lnTo>
                  <a:lnTo>
                    <a:pt x="143587" y="112102"/>
                  </a:lnTo>
                  <a:lnTo>
                    <a:pt x="112102" y="143587"/>
                  </a:lnTo>
                  <a:lnTo>
                    <a:pt x="83954" y="178143"/>
                  </a:lnTo>
                  <a:lnTo>
                    <a:pt x="59407" y="215504"/>
                  </a:lnTo>
                  <a:lnTo>
                    <a:pt x="38729" y="255406"/>
                  </a:lnTo>
                  <a:lnTo>
                    <a:pt x="22183" y="297582"/>
                  </a:lnTo>
                  <a:lnTo>
                    <a:pt x="10036" y="341767"/>
                  </a:lnTo>
                  <a:lnTo>
                    <a:pt x="2553" y="387695"/>
                  </a:lnTo>
                  <a:lnTo>
                    <a:pt x="0" y="435101"/>
                  </a:lnTo>
                  <a:lnTo>
                    <a:pt x="2553" y="482508"/>
                  </a:lnTo>
                  <a:lnTo>
                    <a:pt x="10036" y="528436"/>
                  </a:lnTo>
                  <a:lnTo>
                    <a:pt x="22183" y="572621"/>
                  </a:lnTo>
                  <a:lnTo>
                    <a:pt x="38729" y="614797"/>
                  </a:lnTo>
                  <a:lnTo>
                    <a:pt x="59407" y="654699"/>
                  </a:lnTo>
                  <a:lnTo>
                    <a:pt x="83954" y="692060"/>
                  </a:lnTo>
                  <a:lnTo>
                    <a:pt x="112102" y="726616"/>
                  </a:lnTo>
                  <a:lnTo>
                    <a:pt x="143587" y="758101"/>
                  </a:lnTo>
                  <a:lnTo>
                    <a:pt x="178143" y="786249"/>
                  </a:lnTo>
                  <a:lnTo>
                    <a:pt x="215504" y="810796"/>
                  </a:lnTo>
                  <a:lnTo>
                    <a:pt x="255406" y="831474"/>
                  </a:lnTo>
                  <a:lnTo>
                    <a:pt x="297582" y="848020"/>
                  </a:lnTo>
                  <a:lnTo>
                    <a:pt x="341767" y="860167"/>
                  </a:lnTo>
                  <a:lnTo>
                    <a:pt x="387695" y="867650"/>
                  </a:lnTo>
                  <a:lnTo>
                    <a:pt x="435101" y="870203"/>
                  </a:lnTo>
                  <a:lnTo>
                    <a:pt x="482508" y="867650"/>
                  </a:lnTo>
                  <a:lnTo>
                    <a:pt x="528436" y="860167"/>
                  </a:lnTo>
                  <a:lnTo>
                    <a:pt x="572621" y="848020"/>
                  </a:lnTo>
                  <a:lnTo>
                    <a:pt x="614797" y="831474"/>
                  </a:lnTo>
                  <a:lnTo>
                    <a:pt x="654699" y="810796"/>
                  </a:lnTo>
                  <a:lnTo>
                    <a:pt x="692060" y="786249"/>
                  </a:lnTo>
                  <a:lnTo>
                    <a:pt x="726616" y="758101"/>
                  </a:lnTo>
                  <a:lnTo>
                    <a:pt x="758101" y="726616"/>
                  </a:lnTo>
                  <a:lnTo>
                    <a:pt x="786249" y="692060"/>
                  </a:lnTo>
                  <a:lnTo>
                    <a:pt x="810796" y="654699"/>
                  </a:lnTo>
                  <a:lnTo>
                    <a:pt x="831474" y="614797"/>
                  </a:lnTo>
                  <a:lnTo>
                    <a:pt x="848020" y="572621"/>
                  </a:lnTo>
                  <a:lnTo>
                    <a:pt x="860167" y="528436"/>
                  </a:lnTo>
                  <a:lnTo>
                    <a:pt x="867650" y="482508"/>
                  </a:lnTo>
                  <a:lnTo>
                    <a:pt x="870204" y="435101"/>
                  </a:lnTo>
                  <a:lnTo>
                    <a:pt x="867650" y="387695"/>
                  </a:lnTo>
                  <a:lnTo>
                    <a:pt x="860167" y="341767"/>
                  </a:lnTo>
                  <a:lnTo>
                    <a:pt x="848020" y="297582"/>
                  </a:lnTo>
                  <a:lnTo>
                    <a:pt x="831474" y="255406"/>
                  </a:lnTo>
                  <a:lnTo>
                    <a:pt x="810796" y="215504"/>
                  </a:lnTo>
                  <a:lnTo>
                    <a:pt x="786249" y="178143"/>
                  </a:lnTo>
                  <a:lnTo>
                    <a:pt x="758101" y="143587"/>
                  </a:lnTo>
                  <a:lnTo>
                    <a:pt x="726616" y="112102"/>
                  </a:lnTo>
                  <a:lnTo>
                    <a:pt x="692060" y="83954"/>
                  </a:lnTo>
                  <a:lnTo>
                    <a:pt x="654699" y="59407"/>
                  </a:lnTo>
                  <a:lnTo>
                    <a:pt x="614797" y="38729"/>
                  </a:lnTo>
                  <a:lnTo>
                    <a:pt x="572621" y="22183"/>
                  </a:lnTo>
                  <a:lnTo>
                    <a:pt x="528436" y="10036"/>
                  </a:lnTo>
                  <a:lnTo>
                    <a:pt x="482508" y="255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9B83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144592" y="2341168"/>
              <a:ext cx="287655" cy="391795"/>
            </a:xfrm>
            <a:custGeom>
              <a:rect b="b" l="l" r="r" t="t"/>
              <a:pathLst>
                <a:path extrusionOk="0" h="391794" w="287654">
                  <a:moveTo>
                    <a:pt x="287312" y="267766"/>
                  </a:moveTo>
                  <a:lnTo>
                    <a:pt x="275983" y="283756"/>
                  </a:lnTo>
                  <a:lnTo>
                    <a:pt x="256527" y="292023"/>
                  </a:lnTo>
                  <a:lnTo>
                    <a:pt x="256527" y="333679"/>
                  </a:lnTo>
                  <a:lnTo>
                    <a:pt x="256527" y="346036"/>
                  </a:lnTo>
                  <a:lnTo>
                    <a:pt x="252425" y="350151"/>
                  </a:lnTo>
                  <a:lnTo>
                    <a:pt x="240118" y="350151"/>
                  </a:lnTo>
                  <a:lnTo>
                    <a:pt x="236004" y="346036"/>
                  </a:lnTo>
                  <a:lnTo>
                    <a:pt x="236004" y="333679"/>
                  </a:lnTo>
                  <a:lnTo>
                    <a:pt x="240118" y="329552"/>
                  </a:lnTo>
                  <a:lnTo>
                    <a:pt x="252425" y="329552"/>
                  </a:lnTo>
                  <a:lnTo>
                    <a:pt x="256527" y="333679"/>
                  </a:lnTo>
                  <a:lnTo>
                    <a:pt x="256527" y="292023"/>
                  </a:lnTo>
                  <a:lnTo>
                    <a:pt x="245110" y="296862"/>
                  </a:lnTo>
                  <a:lnTo>
                    <a:pt x="199440" y="305714"/>
                  </a:lnTo>
                  <a:lnTo>
                    <a:pt x="143649" y="308952"/>
                  </a:lnTo>
                  <a:lnTo>
                    <a:pt x="87871" y="305714"/>
                  </a:lnTo>
                  <a:lnTo>
                    <a:pt x="42189" y="296862"/>
                  </a:lnTo>
                  <a:lnTo>
                    <a:pt x="11328" y="283756"/>
                  </a:lnTo>
                  <a:lnTo>
                    <a:pt x="0" y="267766"/>
                  </a:lnTo>
                  <a:lnTo>
                    <a:pt x="0" y="350151"/>
                  </a:lnTo>
                  <a:lnTo>
                    <a:pt x="11328" y="366153"/>
                  </a:lnTo>
                  <a:lnTo>
                    <a:pt x="42189" y="379247"/>
                  </a:lnTo>
                  <a:lnTo>
                    <a:pt x="87871" y="388099"/>
                  </a:lnTo>
                  <a:lnTo>
                    <a:pt x="143649" y="391350"/>
                  </a:lnTo>
                  <a:lnTo>
                    <a:pt x="199440" y="388099"/>
                  </a:lnTo>
                  <a:lnTo>
                    <a:pt x="245110" y="379247"/>
                  </a:lnTo>
                  <a:lnTo>
                    <a:pt x="275983" y="366153"/>
                  </a:lnTo>
                  <a:lnTo>
                    <a:pt x="287312" y="350151"/>
                  </a:lnTo>
                  <a:lnTo>
                    <a:pt x="287312" y="329552"/>
                  </a:lnTo>
                  <a:lnTo>
                    <a:pt x="287312" y="308952"/>
                  </a:lnTo>
                  <a:lnTo>
                    <a:pt x="287312" y="267766"/>
                  </a:lnTo>
                  <a:close/>
                </a:path>
                <a:path extrusionOk="0" h="391794" w="287654">
                  <a:moveTo>
                    <a:pt x="287312" y="164769"/>
                  </a:moveTo>
                  <a:lnTo>
                    <a:pt x="275983" y="180771"/>
                  </a:lnTo>
                  <a:lnTo>
                    <a:pt x="256527" y="189026"/>
                  </a:lnTo>
                  <a:lnTo>
                    <a:pt x="256527" y="230682"/>
                  </a:lnTo>
                  <a:lnTo>
                    <a:pt x="256527" y="243039"/>
                  </a:lnTo>
                  <a:lnTo>
                    <a:pt x="252425" y="247167"/>
                  </a:lnTo>
                  <a:lnTo>
                    <a:pt x="240118" y="247167"/>
                  </a:lnTo>
                  <a:lnTo>
                    <a:pt x="236004" y="243039"/>
                  </a:lnTo>
                  <a:lnTo>
                    <a:pt x="236004" y="230682"/>
                  </a:lnTo>
                  <a:lnTo>
                    <a:pt x="240118" y="226568"/>
                  </a:lnTo>
                  <a:lnTo>
                    <a:pt x="252425" y="226568"/>
                  </a:lnTo>
                  <a:lnTo>
                    <a:pt x="256527" y="230682"/>
                  </a:lnTo>
                  <a:lnTo>
                    <a:pt x="256527" y="189026"/>
                  </a:lnTo>
                  <a:lnTo>
                    <a:pt x="245110" y="193865"/>
                  </a:lnTo>
                  <a:lnTo>
                    <a:pt x="199440" y="202717"/>
                  </a:lnTo>
                  <a:lnTo>
                    <a:pt x="143649" y="205968"/>
                  </a:lnTo>
                  <a:lnTo>
                    <a:pt x="87871" y="202717"/>
                  </a:lnTo>
                  <a:lnTo>
                    <a:pt x="42189" y="193865"/>
                  </a:lnTo>
                  <a:lnTo>
                    <a:pt x="11328" y="180771"/>
                  </a:lnTo>
                  <a:lnTo>
                    <a:pt x="0" y="164769"/>
                  </a:lnTo>
                  <a:lnTo>
                    <a:pt x="0" y="247167"/>
                  </a:lnTo>
                  <a:lnTo>
                    <a:pt x="11328" y="263156"/>
                  </a:lnTo>
                  <a:lnTo>
                    <a:pt x="42189" y="276263"/>
                  </a:lnTo>
                  <a:lnTo>
                    <a:pt x="87871" y="285115"/>
                  </a:lnTo>
                  <a:lnTo>
                    <a:pt x="143649" y="288366"/>
                  </a:lnTo>
                  <a:lnTo>
                    <a:pt x="199440" y="285115"/>
                  </a:lnTo>
                  <a:lnTo>
                    <a:pt x="245110" y="276263"/>
                  </a:lnTo>
                  <a:lnTo>
                    <a:pt x="275983" y="263156"/>
                  </a:lnTo>
                  <a:lnTo>
                    <a:pt x="287312" y="247167"/>
                  </a:lnTo>
                  <a:lnTo>
                    <a:pt x="287312" y="226568"/>
                  </a:lnTo>
                  <a:lnTo>
                    <a:pt x="287312" y="205968"/>
                  </a:lnTo>
                  <a:lnTo>
                    <a:pt x="287312" y="164769"/>
                  </a:lnTo>
                  <a:close/>
                </a:path>
                <a:path extrusionOk="0" h="391794" w="287654">
                  <a:moveTo>
                    <a:pt x="287312" y="61785"/>
                  </a:moveTo>
                  <a:lnTo>
                    <a:pt x="275983" y="77774"/>
                  </a:lnTo>
                  <a:lnTo>
                    <a:pt x="256527" y="86042"/>
                  </a:lnTo>
                  <a:lnTo>
                    <a:pt x="256527" y="127698"/>
                  </a:lnTo>
                  <a:lnTo>
                    <a:pt x="256527" y="140055"/>
                  </a:lnTo>
                  <a:lnTo>
                    <a:pt x="252425" y="144170"/>
                  </a:lnTo>
                  <a:lnTo>
                    <a:pt x="240118" y="144170"/>
                  </a:lnTo>
                  <a:lnTo>
                    <a:pt x="236004" y="140055"/>
                  </a:lnTo>
                  <a:lnTo>
                    <a:pt x="236004" y="127698"/>
                  </a:lnTo>
                  <a:lnTo>
                    <a:pt x="240118" y="123571"/>
                  </a:lnTo>
                  <a:lnTo>
                    <a:pt x="252425" y="123571"/>
                  </a:lnTo>
                  <a:lnTo>
                    <a:pt x="256527" y="127698"/>
                  </a:lnTo>
                  <a:lnTo>
                    <a:pt x="256527" y="86042"/>
                  </a:lnTo>
                  <a:lnTo>
                    <a:pt x="245110" y="90881"/>
                  </a:lnTo>
                  <a:lnTo>
                    <a:pt x="199440" y="99720"/>
                  </a:lnTo>
                  <a:lnTo>
                    <a:pt x="143649" y="102971"/>
                  </a:lnTo>
                  <a:lnTo>
                    <a:pt x="87871" y="99720"/>
                  </a:lnTo>
                  <a:lnTo>
                    <a:pt x="42189" y="90881"/>
                  </a:lnTo>
                  <a:lnTo>
                    <a:pt x="11328" y="77774"/>
                  </a:lnTo>
                  <a:lnTo>
                    <a:pt x="0" y="61785"/>
                  </a:lnTo>
                  <a:lnTo>
                    <a:pt x="0" y="144170"/>
                  </a:lnTo>
                  <a:lnTo>
                    <a:pt x="11328" y="160172"/>
                  </a:lnTo>
                  <a:lnTo>
                    <a:pt x="42189" y="173266"/>
                  </a:lnTo>
                  <a:lnTo>
                    <a:pt x="87871" y="182118"/>
                  </a:lnTo>
                  <a:lnTo>
                    <a:pt x="143649" y="185369"/>
                  </a:lnTo>
                  <a:lnTo>
                    <a:pt x="199440" y="182118"/>
                  </a:lnTo>
                  <a:lnTo>
                    <a:pt x="245110" y="173266"/>
                  </a:lnTo>
                  <a:lnTo>
                    <a:pt x="275983" y="160172"/>
                  </a:lnTo>
                  <a:lnTo>
                    <a:pt x="287312" y="144170"/>
                  </a:lnTo>
                  <a:lnTo>
                    <a:pt x="287312" y="123571"/>
                  </a:lnTo>
                  <a:lnTo>
                    <a:pt x="287312" y="102971"/>
                  </a:lnTo>
                  <a:lnTo>
                    <a:pt x="287312" y="61785"/>
                  </a:lnTo>
                  <a:close/>
                </a:path>
                <a:path extrusionOk="0" h="391794" w="287654">
                  <a:moveTo>
                    <a:pt x="287312" y="41186"/>
                  </a:moveTo>
                  <a:lnTo>
                    <a:pt x="276021" y="25146"/>
                  </a:lnTo>
                  <a:lnTo>
                    <a:pt x="245237" y="12065"/>
                  </a:lnTo>
                  <a:lnTo>
                    <a:pt x="199580" y="3238"/>
                  </a:lnTo>
                  <a:lnTo>
                    <a:pt x="143649" y="0"/>
                  </a:lnTo>
                  <a:lnTo>
                    <a:pt x="87731" y="3238"/>
                  </a:lnTo>
                  <a:lnTo>
                    <a:pt x="42075" y="12065"/>
                  </a:lnTo>
                  <a:lnTo>
                    <a:pt x="11290" y="25146"/>
                  </a:lnTo>
                  <a:lnTo>
                    <a:pt x="0" y="41186"/>
                  </a:lnTo>
                  <a:lnTo>
                    <a:pt x="11290" y="57213"/>
                  </a:lnTo>
                  <a:lnTo>
                    <a:pt x="42075" y="70307"/>
                  </a:lnTo>
                  <a:lnTo>
                    <a:pt x="87731" y="79146"/>
                  </a:lnTo>
                  <a:lnTo>
                    <a:pt x="143649" y="82384"/>
                  </a:lnTo>
                  <a:lnTo>
                    <a:pt x="199580" y="79146"/>
                  </a:lnTo>
                  <a:lnTo>
                    <a:pt x="245237" y="70307"/>
                  </a:lnTo>
                  <a:lnTo>
                    <a:pt x="276021" y="57213"/>
                  </a:lnTo>
                  <a:lnTo>
                    <a:pt x="287312" y="41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5500865" y="2525254"/>
            <a:ext cx="8305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7518419" y="1386540"/>
            <a:ext cx="871855" cy="870585"/>
            <a:chOff x="6528816" y="2100072"/>
            <a:chExt cx="871855" cy="870585"/>
          </a:xfrm>
        </p:grpSpPr>
        <p:sp>
          <p:nvSpPr>
            <p:cNvPr id="134" name="Google Shape;134;p15"/>
            <p:cNvSpPr/>
            <p:nvPr/>
          </p:nvSpPr>
          <p:spPr>
            <a:xfrm>
              <a:off x="6528816" y="2100072"/>
              <a:ext cx="871855" cy="870585"/>
            </a:xfrm>
            <a:custGeom>
              <a:rect b="b" l="l" r="r" t="t"/>
              <a:pathLst>
                <a:path extrusionOk="0" h="870585" w="871854">
                  <a:moveTo>
                    <a:pt x="435863" y="0"/>
                  </a:moveTo>
                  <a:lnTo>
                    <a:pt x="388381" y="2553"/>
                  </a:lnTo>
                  <a:lnTo>
                    <a:pt x="342377" y="10036"/>
                  </a:lnTo>
                  <a:lnTo>
                    <a:pt x="298118" y="22183"/>
                  </a:lnTo>
                  <a:lnTo>
                    <a:pt x="255870" y="38729"/>
                  </a:lnTo>
                  <a:lnTo>
                    <a:pt x="215900" y="59407"/>
                  </a:lnTo>
                  <a:lnTo>
                    <a:pt x="178472" y="83954"/>
                  </a:lnTo>
                  <a:lnTo>
                    <a:pt x="143854" y="112102"/>
                  </a:lnTo>
                  <a:lnTo>
                    <a:pt x="112312" y="143587"/>
                  </a:lnTo>
                  <a:lnTo>
                    <a:pt x="84112" y="178143"/>
                  </a:lnTo>
                  <a:lnTo>
                    <a:pt x="59520" y="215504"/>
                  </a:lnTo>
                  <a:lnTo>
                    <a:pt x="38803" y="255406"/>
                  </a:lnTo>
                  <a:lnTo>
                    <a:pt x="22226" y="297582"/>
                  </a:lnTo>
                  <a:lnTo>
                    <a:pt x="10055" y="341767"/>
                  </a:lnTo>
                  <a:lnTo>
                    <a:pt x="2558" y="387695"/>
                  </a:lnTo>
                  <a:lnTo>
                    <a:pt x="0" y="435101"/>
                  </a:lnTo>
                  <a:lnTo>
                    <a:pt x="2558" y="482508"/>
                  </a:lnTo>
                  <a:lnTo>
                    <a:pt x="10055" y="528436"/>
                  </a:lnTo>
                  <a:lnTo>
                    <a:pt x="22226" y="572621"/>
                  </a:lnTo>
                  <a:lnTo>
                    <a:pt x="38803" y="614797"/>
                  </a:lnTo>
                  <a:lnTo>
                    <a:pt x="59520" y="654699"/>
                  </a:lnTo>
                  <a:lnTo>
                    <a:pt x="84112" y="692060"/>
                  </a:lnTo>
                  <a:lnTo>
                    <a:pt x="112312" y="726616"/>
                  </a:lnTo>
                  <a:lnTo>
                    <a:pt x="143854" y="758101"/>
                  </a:lnTo>
                  <a:lnTo>
                    <a:pt x="178472" y="786249"/>
                  </a:lnTo>
                  <a:lnTo>
                    <a:pt x="215900" y="810796"/>
                  </a:lnTo>
                  <a:lnTo>
                    <a:pt x="255870" y="831474"/>
                  </a:lnTo>
                  <a:lnTo>
                    <a:pt x="298118" y="848020"/>
                  </a:lnTo>
                  <a:lnTo>
                    <a:pt x="342377" y="860167"/>
                  </a:lnTo>
                  <a:lnTo>
                    <a:pt x="388381" y="867650"/>
                  </a:lnTo>
                  <a:lnTo>
                    <a:pt x="435863" y="870203"/>
                  </a:lnTo>
                  <a:lnTo>
                    <a:pt x="483346" y="867650"/>
                  </a:lnTo>
                  <a:lnTo>
                    <a:pt x="529350" y="860167"/>
                  </a:lnTo>
                  <a:lnTo>
                    <a:pt x="573609" y="848020"/>
                  </a:lnTo>
                  <a:lnTo>
                    <a:pt x="615857" y="831474"/>
                  </a:lnTo>
                  <a:lnTo>
                    <a:pt x="655827" y="810796"/>
                  </a:lnTo>
                  <a:lnTo>
                    <a:pt x="693255" y="786249"/>
                  </a:lnTo>
                  <a:lnTo>
                    <a:pt x="727873" y="758101"/>
                  </a:lnTo>
                  <a:lnTo>
                    <a:pt x="759415" y="726616"/>
                  </a:lnTo>
                  <a:lnTo>
                    <a:pt x="787615" y="692060"/>
                  </a:lnTo>
                  <a:lnTo>
                    <a:pt x="812207" y="654699"/>
                  </a:lnTo>
                  <a:lnTo>
                    <a:pt x="832924" y="614797"/>
                  </a:lnTo>
                  <a:lnTo>
                    <a:pt x="849501" y="572621"/>
                  </a:lnTo>
                  <a:lnTo>
                    <a:pt x="861672" y="528436"/>
                  </a:lnTo>
                  <a:lnTo>
                    <a:pt x="869169" y="482508"/>
                  </a:lnTo>
                  <a:lnTo>
                    <a:pt x="871727" y="435101"/>
                  </a:lnTo>
                  <a:lnTo>
                    <a:pt x="869169" y="387695"/>
                  </a:lnTo>
                  <a:lnTo>
                    <a:pt x="861672" y="341767"/>
                  </a:lnTo>
                  <a:lnTo>
                    <a:pt x="849501" y="297582"/>
                  </a:lnTo>
                  <a:lnTo>
                    <a:pt x="832924" y="255406"/>
                  </a:lnTo>
                  <a:lnTo>
                    <a:pt x="812207" y="215504"/>
                  </a:lnTo>
                  <a:lnTo>
                    <a:pt x="787615" y="178143"/>
                  </a:lnTo>
                  <a:lnTo>
                    <a:pt x="759415" y="143587"/>
                  </a:lnTo>
                  <a:lnTo>
                    <a:pt x="727873" y="112102"/>
                  </a:lnTo>
                  <a:lnTo>
                    <a:pt x="693255" y="83954"/>
                  </a:lnTo>
                  <a:lnTo>
                    <a:pt x="655827" y="59407"/>
                  </a:lnTo>
                  <a:lnTo>
                    <a:pt x="615857" y="38729"/>
                  </a:lnTo>
                  <a:lnTo>
                    <a:pt x="573609" y="22183"/>
                  </a:lnTo>
                  <a:lnTo>
                    <a:pt x="529350" y="10036"/>
                  </a:lnTo>
                  <a:lnTo>
                    <a:pt x="483346" y="2553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C2BB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790436" y="2356484"/>
              <a:ext cx="355600" cy="361315"/>
            </a:xfrm>
            <a:custGeom>
              <a:rect b="b" l="l" r="r" t="t"/>
              <a:pathLst>
                <a:path extrusionOk="0" h="361314" w="355600">
                  <a:moveTo>
                    <a:pt x="339661" y="36169"/>
                  </a:moveTo>
                  <a:lnTo>
                    <a:pt x="336842" y="22136"/>
                  </a:lnTo>
                  <a:lnTo>
                    <a:pt x="329133" y="10668"/>
                  </a:lnTo>
                  <a:lnTo>
                    <a:pt x="317690" y="2933"/>
                  </a:lnTo>
                  <a:lnTo>
                    <a:pt x="303669" y="88"/>
                  </a:lnTo>
                  <a:lnTo>
                    <a:pt x="289648" y="2908"/>
                  </a:lnTo>
                  <a:lnTo>
                    <a:pt x="278180" y="10617"/>
                  </a:lnTo>
                  <a:lnTo>
                    <a:pt x="270459" y="22072"/>
                  </a:lnTo>
                  <a:lnTo>
                    <a:pt x="267614" y="36106"/>
                  </a:lnTo>
                  <a:lnTo>
                    <a:pt x="268732" y="45034"/>
                  </a:lnTo>
                  <a:lnTo>
                    <a:pt x="271957" y="53301"/>
                  </a:lnTo>
                  <a:lnTo>
                    <a:pt x="277114" y="60528"/>
                  </a:lnTo>
                  <a:lnTo>
                    <a:pt x="283984" y="66344"/>
                  </a:lnTo>
                  <a:lnTo>
                    <a:pt x="257314" y="144310"/>
                  </a:lnTo>
                  <a:lnTo>
                    <a:pt x="249936" y="144310"/>
                  </a:lnTo>
                  <a:lnTo>
                    <a:pt x="242785" y="146545"/>
                  </a:lnTo>
                  <a:lnTo>
                    <a:pt x="236740" y="150749"/>
                  </a:lnTo>
                  <a:lnTo>
                    <a:pt x="204965" y="126898"/>
                  </a:lnTo>
                  <a:lnTo>
                    <a:pt x="183007" y="110426"/>
                  </a:lnTo>
                  <a:lnTo>
                    <a:pt x="185204" y="96278"/>
                  </a:lnTo>
                  <a:lnTo>
                    <a:pt x="181927" y="82854"/>
                  </a:lnTo>
                  <a:lnTo>
                    <a:pt x="173863" y="71640"/>
                  </a:lnTo>
                  <a:lnTo>
                    <a:pt x="161683" y="64122"/>
                  </a:lnTo>
                  <a:lnTo>
                    <a:pt x="147548" y="61925"/>
                  </a:lnTo>
                  <a:lnTo>
                    <a:pt x="134137" y="65201"/>
                  </a:lnTo>
                  <a:lnTo>
                    <a:pt x="122923" y="73279"/>
                  </a:lnTo>
                  <a:lnTo>
                    <a:pt x="115417" y="85458"/>
                  </a:lnTo>
                  <a:lnTo>
                    <a:pt x="113182" y="97345"/>
                  </a:lnTo>
                  <a:lnTo>
                    <a:pt x="114922" y="109004"/>
                  </a:lnTo>
                  <a:lnTo>
                    <a:pt x="120319" y="119481"/>
                  </a:lnTo>
                  <a:lnTo>
                    <a:pt x="129070" y="127825"/>
                  </a:lnTo>
                  <a:lnTo>
                    <a:pt x="94742" y="236994"/>
                  </a:lnTo>
                  <a:lnTo>
                    <a:pt x="92633" y="236994"/>
                  </a:lnTo>
                  <a:lnTo>
                    <a:pt x="78600" y="239801"/>
                  </a:lnTo>
                  <a:lnTo>
                    <a:pt x="67132" y="247497"/>
                  </a:lnTo>
                  <a:lnTo>
                    <a:pt x="59385" y="258927"/>
                  </a:lnTo>
                  <a:lnTo>
                    <a:pt x="56527" y="272961"/>
                  </a:lnTo>
                  <a:lnTo>
                    <a:pt x="59321" y="286994"/>
                  </a:lnTo>
                  <a:lnTo>
                    <a:pt x="67017" y="298475"/>
                  </a:lnTo>
                  <a:lnTo>
                    <a:pt x="78447" y="306222"/>
                  </a:lnTo>
                  <a:lnTo>
                    <a:pt x="92456" y="309092"/>
                  </a:lnTo>
                  <a:lnTo>
                    <a:pt x="106489" y="306285"/>
                  </a:lnTo>
                  <a:lnTo>
                    <a:pt x="117957" y="298589"/>
                  </a:lnTo>
                  <a:lnTo>
                    <a:pt x="125704" y="287159"/>
                  </a:lnTo>
                  <a:lnTo>
                    <a:pt x="128574" y="273126"/>
                  </a:lnTo>
                  <a:lnTo>
                    <a:pt x="127609" y="264744"/>
                  </a:lnTo>
                  <a:lnTo>
                    <a:pt x="124777" y="256921"/>
                  </a:lnTo>
                  <a:lnTo>
                    <a:pt x="120218" y="249961"/>
                  </a:lnTo>
                  <a:lnTo>
                    <a:pt x="114096" y="244157"/>
                  </a:lnTo>
                  <a:lnTo>
                    <a:pt x="148729" y="134010"/>
                  </a:lnTo>
                  <a:lnTo>
                    <a:pt x="156959" y="133985"/>
                  </a:lnTo>
                  <a:lnTo>
                    <a:pt x="164465" y="131495"/>
                  </a:lnTo>
                  <a:lnTo>
                    <a:pt x="170649" y="126898"/>
                  </a:lnTo>
                  <a:lnTo>
                    <a:pt x="223926" y="166814"/>
                  </a:lnTo>
                  <a:lnTo>
                    <a:pt x="222211" y="171119"/>
                  </a:lnTo>
                  <a:lnTo>
                    <a:pt x="221322" y="175717"/>
                  </a:lnTo>
                  <a:lnTo>
                    <a:pt x="221297" y="180378"/>
                  </a:lnTo>
                  <a:lnTo>
                    <a:pt x="224142" y="194411"/>
                  </a:lnTo>
                  <a:lnTo>
                    <a:pt x="231838" y="205841"/>
                  </a:lnTo>
                  <a:lnTo>
                    <a:pt x="243281" y="213575"/>
                  </a:lnTo>
                  <a:lnTo>
                    <a:pt x="257302" y="216408"/>
                  </a:lnTo>
                  <a:lnTo>
                    <a:pt x="271348" y="213575"/>
                  </a:lnTo>
                  <a:lnTo>
                    <a:pt x="282803" y="205841"/>
                  </a:lnTo>
                  <a:lnTo>
                    <a:pt x="290512" y="194386"/>
                  </a:lnTo>
                  <a:lnTo>
                    <a:pt x="293344" y="180352"/>
                  </a:lnTo>
                  <a:lnTo>
                    <a:pt x="292239" y="171475"/>
                  </a:lnTo>
                  <a:lnTo>
                    <a:pt x="289026" y="163245"/>
                  </a:lnTo>
                  <a:lnTo>
                    <a:pt x="283908" y="156044"/>
                  </a:lnTo>
                  <a:lnTo>
                    <a:pt x="277685" y="150749"/>
                  </a:lnTo>
                  <a:lnTo>
                    <a:pt x="277088" y="150228"/>
                  </a:lnTo>
                  <a:lnTo>
                    <a:pt x="279095" y="144310"/>
                  </a:lnTo>
                  <a:lnTo>
                    <a:pt x="303644" y="72212"/>
                  </a:lnTo>
                  <a:lnTo>
                    <a:pt x="317665" y="69380"/>
                  </a:lnTo>
                  <a:lnTo>
                    <a:pt x="329107" y="61658"/>
                  </a:lnTo>
                  <a:lnTo>
                    <a:pt x="336829" y="50190"/>
                  </a:lnTo>
                  <a:lnTo>
                    <a:pt x="339661" y="36169"/>
                  </a:lnTo>
                  <a:close/>
                </a:path>
                <a:path extrusionOk="0" h="361314" w="355600">
                  <a:moveTo>
                    <a:pt x="355104" y="330301"/>
                  </a:moveTo>
                  <a:lnTo>
                    <a:pt x="30873" y="330301"/>
                  </a:lnTo>
                  <a:lnTo>
                    <a:pt x="30873" y="0"/>
                  </a:lnTo>
                  <a:lnTo>
                    <a:pt x="0" y="0"/>
                  </a:lnTo>
                  <a:lnTo>
                    <a:pt x="0" y="330301"/>
                  </a:lnTo>
                  <a:lnTo>
                    <a:pt x="0" y="360794"/>
                  </a:lnTo>
                  <a:lnTo>
                    <a:pt x="355104" y="360794"/>
                  </a:lnTo>
                  <a:lnTo>
                    <a:pt x="355104" y="330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7342908" y="2475876"/>
            <a:ext cx="1489582" cy="5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36068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 PREPARATION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9527357" y="1386540"/>
            <a:ext cx="870585" cy="870585"/>
            <a:chOff x="8206740" y="2100072"/>
            <a:chExt cx="870585" cy="870585"/>
          </a:xfrm>
        </p:grpSpPr>
        <p:sp>
          <p:nvSpPr>
            <p:cNvPr id="138" name="Google Shape;138;p15"/>
            <p:cNvSpPr/>
            <p:nvPr/>
          </p:nvSpPr>
          <p:spPr>
            <a:xfrm>
              <a:off x="8206740" y="2100072"/>
              <a:ext cx="870585" cy="870585"/>
            </a:xfrm>
            <a:custGeom>
              <a:rect b="b" l="l" r="r" t="t"/>
              <a:pathLst>
                <a:path extrusionOk="0" h="870585" w="870584">
                  <a:moveTo>
                    <a:pt x="435101" y="0"/>
                  </a:moveTo>
                  <a:lnTo>
                    <a:pt x="387695" y="2553"/>
                  </a:lnTo>
                  <a:lnTo>
                    <a:pt x="341767" y="10036"/>
                  </a:lnTo>
                  <a:lnTo>
                    <a:pt x="297582" y="22183"/>
                  </a:lnTo>
                  <a:lnTo>
                    <a:pt x="255406" y="38729"/>
                  </a:lnTo>
                  <a:lnTo>
                    <a:pt x="215504" y="59407"/>
                  </a:lnTo>
                  <a:lnTo>
                    <a:pt x="178143" y="83954"/>
                  </a:lnTo>
                  <a:lnTo>
                    <a:pt x="143587" y="112102"/>
                  </a:lnTo>
                  <a:lnTo>
                    <a:pt x="112102" y="143587"/>
                  </a:lnTo>
                  <a:lnTo>
                    <a:pt x="83954" y="178143"/>
                  </a:lnTo>
                  <a:lnTo>
                    <a:pt x="59407" y="215504"/>
                  </a:lnTo>
                  <a:lnTo>
                    <a:pt x="38729" y="255406"/>
                  </a:lnTo>
                  <a:lnTo>
                    <a:pt x="22183" y="297582"/>
                  </a:lnTo>
                  <a:lnTo>
                    <a:pt x="10036" y="341767"/>
                  </a:lnTo>
                  <a:lnTo>
                    <a:pt x="2553" y="387695"/>
                  </a:lnTo>
                  <a:lnTo>
                    <a:pt x="0" y="435101"/>
                  </a:lnTo>
                  <a:lnTo>
                    <a:pt x="2553" y="482508"/>
                  </a:lnTo>
                  <a:lnTo>
                    <a:pt x="10036" y="528436"/>
                  </a:lnTo>
                  <a:lnTo>
                    <a:pt x="22183" y="572621"/>
                  </a:lnTo>
                  <a:lnTo>
                    <a:pt x="38729" y="614797"/>
                  </a:lnTo>
                  <a:lnTo>
                    <a:pt x="59407" y="654699"/>
                  </a:lnTo>
                  <a:lnTo>
                    <a:pt x="83954" y="692060"/>
                  </a:lnTo>
                  <a:lnTo>
                    <a:pt x="112102" y="726616"/>
                  </a:lnTo>
                  <a:lnTo>
                    <a:pt x="143587" y="758101"/>
                  </a:lnTo>
                  <a:lnTo>
                    <a:pt x="178143" y="786249"/>
                  </a:lnTo>
                  <a:lnTo>
                    <a:pt x="215504" y="810796"/>
                  </a:lnTo>
                  <a:lnTo>
                    <a:pt x="255406" y="831474"/>
                  </a:lnTo>
                  <a:lnTo>
                    <a:pt x="297582" y="848020"/>
                  </a:lnTo>
                  <a:lnTo>
                    <a:pt x="341767" y="860167"/>
                  </a:lnTo>
                  <a:lnTo>
                    <a:pt x="387695" y="867650"/>
                  </a:lnTo>
                  <a:lnTo>
                    <a:pt x="435101" y="870203"/>
                  </a:lnTo>
                  <a:lnTo>
                    <a:pt x="482508" y="867650"/>
                  </a:lnTo>
                  <a:lnTo>
                    <a:pt x="528436" y="860167"/>
                  </a:lnTo>
                  <a:lnTo>
                    <a:pt x="572621" y="848020"/>
                  </a:lnTo>
                  <a:lnTo>
                    <a:pt x="614797" y="831474"/>
                  </a:lnTo>
                  <a:lnTo>
                    <a:pt x="654699" y="810796"/>
                  </a:lnTo>
                  <a:lnTo>
                    <a:pt x="692060" y="786249"/>
                  </a:lnTo>
                  <a:lnTo>
                    <a:pt x="726616" y="758101"/>
                  </a:lnTo>
                  <a:lnTo>
                    <a:pt x="758101" y="726616"/>
                  </a:lnTo>
                  <a:lnTo>
                    <a:pt x="786249" y="692060"/>
                  </a:lnTo>
                  <a:lnTo>
                    <a:pt x="810796" y="654699"/>
                  </a:lnTo>
                  <a:lnTo>
                    <a:pt x="831474" y="614797"/>
                  </a:lnTo>
                  <a:lnTo>
                    <a:pt x="848020" y="572621"/>
                  </a:lnTo>
                  <a:lnTo>
                    <a:pt x="860167" y="528436"/>
                  </a:lnTo>
                  <a:lnTo>
                    <a:pt x="867650" y="482508"/>
                  </a:lnTo>
                  <a:lnTo>
                    <a:pt x="870203" y="435101"/>
                  </a:lnTo>
                  <a:lnTo>
                    <a:pt x="867650" y="387695"/>
                  </a:lnTo>
                  <a:lnTo>
                    <a:pt x="860167" y="341767"/>
                  </a:lnTo>
                  <a:lnTo>
                    <a:pt x="848020" y="297582"/>
                  </a:lnTo>
                  <a:lnTo>
                    <a:pt x="831474" y="255406"/>
                  </a:lnTo>
                  <a:lnTo>
                    <a:pt x="810796" y="215504"/>
                  </a:lnTo>
                  <a:lnTo>
                    <a:pt x="786249" y="178143"/>
                  </a:lnTo>
                  <a:lnTo>
                    <a:pt x="758101" y="143587"/>
                  </a:lnTo>
                  <a:lnTo>
                    <a:pt x="726616" y="112102"/>
                  </a:lnTo>
                  <a:lnTo>
                    <a:pt x="692060" y="83954"/>
                  </a:lnTo>
                  <a:lnTo>
                    <a:pt x="654699" y="59407"/>
                  </a:lnTo>
                  <a:lnTo>
                    <a:pt x="614797" y="38729"/>
                  </a:lnTo>
                  <a:lnTo>
                    <a:pt x="572621" y="22183"/>
                  </a:lnTo>
                  <a:lnTo>
                    <a:pt x="528436" y="10036"/>
                  </a:lnTo>
                  <a:lnTo>
                    <a:pt x="482508" y="255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939F8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468131" y="2361755"/>
              <a:ext cx="349250" cy="350520"/>
            </a:xfrm>
            <a:custGeom>
              <a:rect b="b" l="l" r="r" t="t"/>
              <a:pathLst>
                <a:path extrusionOk="0" h="350519" w="349250">
                  <a:moveTo>
                    <a:pt x="117995" y="108140"/>
                  </a:moveTo>
                  <a:lnTo>
                    <a:pt x="61569" y="108140"/>
                  </a:lnTo>
                  <a:lnTo>
                    <a:pt x="61569" y="288366"/>
                  </a:lnTo>
                  <a:lnTo>
                    <a:pt x="117995" y="288366"/>
                  </a:lnTo>
                  <a:lnTo>
                    <a:pt x="117995" y="108140"/>
                  </a:lnTo>
                  <a:close/>
                </a:path>
                <a:path extrusionOk="0" h="350519" w="349250">
                  <a:moveTo>
                    <a:pt x="194957" y="0"/>
                  </a:moveTo>
                  <a:lnTo>
                    <a:pt x="138518" y="0"/>
                  </a:lnTo>
                  <a:lnTo>
                    <a:pt x="138518" y="288366"/>
                  </a:lnTo>
                  <a:lnTo>
                    <a:pt x="194957" y="288366"/>
                  </a:lnTo>
                  <a:lnTo>
                    <a:pt x="194957" y="0"/>
                  </a:lnTo>
                  <a:close/>
                </a:path>
                <a:path extrusionOk="0" h="350519" w="349250">
                  <a:moveTo>
                    <a:pt x="271919" y="108140"/>
                  </a:moveTo>
                  <a:lnTo>
                    <a:pt x="215480" y="108140"/>
                  </a:lnTo>
                  <a:lnTo>
                    <a:pt x="215480" y="288366"/>
                  </a:lnTo>
                  <a:lnTo>
                    <a:pt x="271919" y="288366"/>
                  </a:lnTo>
                  <a:lnTo>
                    <a:pt x="271919" y="108140"/>
                  </a:lnTo>
                  <a:close/>
                </a:path>
                <a:path extrusionOk="0" h="350519" w="349250">
                  <a:moveTo>
                    <a:pt x="348881" y="319798"/>
                  </a:moveTo>
                  <a:lnTo>
                    <a:pt x="30784" y="319798"/>
                  </a:lnTo>
                  <a:lnTo>
                    <a:pt x="30784" y="444"/>
                  </a:lnTo>
                  <a:lnTo>
                    <a:pt x="0" y="444"/>
                  </a:lnTo>
                  <a:lnTo>
                    <a:pt x="0" y="319798"/>
                  </a:lnTo>
                  <a:lnTo>
                    <a:pt x="0" y="350329"/>
                  </a:lnTo>
                  <a:lnTo>
                    <a:pt x="348881" y="350329"/>
                  </a:lnTo>
                  <a:lnTo>
                    <a:pt x="348881" y="319798"/>
                  </a:lnTo>
                  <a:close/>
                </a:path>
                <a:path extrusionOk="0" h="350519" w="349250">
                  <a:moveTo>
                    <a:pt x="348881" y="195681"/>
                  </a:moveTo>
                  <a:lnTo>
                    <a:pt x="292442" y="195681"/>
                  </a:lnTo>
                  <a:lnTo>
                    <a:pt x="292442" y="288366"/>
                  </a:lnTo>
                  <a:lnTo>
                    <a:pt x="348881" y="288366"/>
                  </a:lnTo>
                  <a:lnTo>
                    <a:pt x="348881" y="1956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9251449" y="2485847"/>
            <a:ext cx="1422400" cy="57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40639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 DATA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421450" y="4778495"/>
            <a:ext cx="1164590" cy="575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-135890" lvl="0" marL="147955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indent="-135890" lvl="0" marL="147955" marR="5080" rtl="0" algn="l">
              <a:lnSpc>
                <a:spcPct val="101699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3240899" y="3619057"/>
            <a:ext cx="911076" cy="822492"/>
            <a:chOff x="3159082" y="4465997"/>
            <a:chExt cx="870585" cy="871855"/>
          </a:xfrm>
        </p:grpSpPr>
        <p:sp>
          <p:nvSpPr>
            <p:cNvPr id="143" name="Google Shape;143;p15"/>
            <p:cNvSpPr/>
            <p:nvPr/>
          </p:nvSpPr>
          <p:spPr>
            <a:xfrm>
              <a:off x="3159082" y="4465997"/>
              <a:ext cx="870585" cy="871855"/>
            </a:xfrm>
            <a:custGeom>
              <a:rect b="b" l="l" r="r" t="t"/>
              <a:pathLst>
                <a:path extrusionOk="0" h="871854" w="870585">
                  <a:moveTo>
                    <a:pt x="435101" y="0"/>
                  </a:moveTo>
                  <a:lnTo>
                    <a:pt x="387695" y="2558"/>
                  </a:lnTo>
                  <a:lnTo>
                    <a:pt x="341767" y="10055"/>
                  </a:lnTo>
                  <a:lnTo>
                    <a:pt x="297582" y="22226"/>
                  </a:lnTo>
                  <a:lnTo>
                    <a:pt x="255406" y="38803"/>
                  </a:lnTo>
                  <a:lnTo>
                    <a:pt x="215504" y="59520"/>
                  </a:lnTo>
                  <a:lnTo>
                    <a:pt x="178143" y="84112"/>
                  </a:lnTo>
                  <a:lnTo>
                    <a:pt x="143587" y="112312"/>
                  </a:lnTo>
                  <a:lnTo>
                    <a:pt x="112102" y="143854"/>
                  </a:lnTo>
                  <a:lnTo>
                    <a:pt x="83954" y="178472"/>
                  </a:lnTo>
                  <a:lnTo>
                    <a:pt x="59407" y="215899"/>
                  </a:lnTo>
                  <a:lnTo>
                    <a:pt x="38729" y="255870"/>
                  </a:lnTo>
                  <a:lnTo>
                    <a:pt x="22183" y="298118"/>
                  </a:lnTo>
                  <a:lnTo>
                    <a:pt x="10036" y="342377"/>
                  </a:lnTo>
                  <a:lnTo>
                    <a:pt x="2553" y="388381"/>
                  </a:lnTo>
                  <a:lnTo>
                    <a:pt x="0" y="435863"/>
                  </a:lnTo>
                  <a:lnTo>
                    <a:pt x="2553" y="483346"/>
                  </a:lnTo>
                  <a:lnTo>
                    <a:pt x="10036" y="529350"/>
                  </a:lnTo>
                  <a:lnTo>
                    <a:pt x="22183" y="573609"/>
                  </a:lnTo>
                  <a:lnTo>
                    <a:pt x="38729" y="615857"/>
                  </a:lnTo>
                  <a:lnTo>
                    <a:pt x="59407" y="655827"/>
                  </a:lnTo>
                  <a:lnTo>
                    <a:pt x="83954" y="693255"/>
                  </a:lnTo>
                  <a:lnTo>
                    <a:pt x="112102" y="727873"/>
                  </a:lnTo>
                  <a:lnTo>
                    <a:pt x="143587" y="759415"/>
                  </a:lnTo>
                  <a:lnTo>
                    <a:pt x="178143" y="787615"/>
                  </a:lnTo>
                  <a:lnTo>
                    <a:pt x="215504" y="812207"/>
                  </a:lnTo>
                  <a:lnTo>
                    <a:pt x="255406" y="832924"/>
                  </a:lnTo>
                  <a:lnTo>
                    <a:pt x="297582" y="849501"/>
                  </a:lnTo>
                  <a:lnTo>
                    <a:pt x="341767" y="861672"/>
                  </a:lnTo>
                  <a:lnTo>
                    <a:pt x="387695" y="869169"/>
                  </a:lnTo>
                  <a:lnTo>
                    <a:pt x="435101" y="871728"/>
                  </a:lnTo>
                  <a:lnTo>
                    <a:pt x="482508" y="869169"/>
                  </a:lnTo>
                  <a:lnTo>
                    <a:pt x="528436" y="861672"/>
                  </a:lnTo>
                  <a:lnTo>
                    <a:pt x="572621" y="849501"/>
                  </a:lnTo>
                  <a:lnTo>
                    <a:pt x="614797" y="832924"/>
                  </a:lnTo>
                  <a:lnTo>
                    <a:pt x="654699" y="812207"/>
                  </a:lnTo>
                  <a:lnTo>
                    <a:pt x="692060" y="787615"/>
                  </a:lnTo>
                  <a:lnTo>
                    <a:pt x="726616" y="759415"/>
                  </a:lnTo>
                  <a:lnTo>
                    <a:pt x="758101" y="727873"/>
                  </a:lnTo>
                  <a:lnTo>
                    <a:pt x="786249" y="693255"/>
                  </a:lnTo>
                  <a:lnTo>
                    <a:pt x="810796" y="655828"/>
                  </a:lnTo>
                  <a:lnTo>
                    <a:pt x="831474" y="615857"/>
                  </a:lnTo>
                  <a:lnTo>
                    <a:pt x="848020" y="573609"/>
                  </a:lnTo>
                  <a:lnTo>
                    <a:pt x="860167" y="529350"/>
                  </a:lnTo>
                  <a:lnTo>
                    <a:pt x="867650" y="483346"/>
                  </a:lnTo>
                  <a:lnTo>
                    <a:pt x="870204" y="435863"/>
                  </a:lnTo>
                  <a:lnTo>
                    <a:pt x="867650" y="388381"/>
                  </a:lnTo>
                  <a:lnTo>
                    <a:pt x="860167" y="342377"/>
                  </a:lnTo>
                  <a:lnTo>
                    <a:pt x="848020" y="298118"/>
                  </a:lnTo>
                  <a:lnTo>
                    <a:pt x="831474" y="255870"/>
                  </a:lnTo>
                  <a:lnTo>
                    <a:pt x="810796" y="215900"/>
                  </a:lnTo>
                  <a:lnTo>
                    <a:pt x="786249" y="178472"/>
                  </a:lnTo>
                  <a:lnTo>
                    <a:pt x="758101" y="143854"/>
                  </a:lnTo>
                  <a:lnTo>
                    <a:pt x="726616" y="112312"/>
                  </a:lnTo>
                  <a:lnTo>
                    <a:pt x="692060" y="84112"/>
                  </a:lnTo>
                  <a:lnTo>
                    <a:pt x="654699" y="59520"/>
                  </a:lnTo>
                  <a:lnTo>
                    <a:pt x="614797" y="38803"/>
                  </a:lnTo>
                  <a:lnTo>
                    <a:pt x="572621" y="22226"/>
                  </a:lnTo>
                  <a:lnTo>
                    <a:pt x="528436" y="10055"/>
                  </a:lnTo>
                  <a:lnTo>
                    <a:pt x="482508" y="2558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8555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384596" y="4754726"/>
              <a:ext cx="474345" cy="334645"/>
            </a:xfrm>
            <a:custGeom>
              <a:rect b="b" l="l" r="r" t="t"/>
              <a:pathLst>
                <a:path extrusionOk="0" h="334645" w="474345">
                  <a:moveTo>
                    <a:pt x="432520" y="0"/>
                  </a:moveTo>
                  <a:lnTo>
                    <a:pt x="169826" y="249238"/>
                  </a:lnTo>
                  <a:lnTo>
                    <a:pt x="43610" y="119469"/>
                  </a:lnTo>
                  <a:lnTo>
                    <a:pt x="0" y="161180"/>
                  </a:lnTo>
                  <a:lnTo>
                    <a:pt x="167773" y="334205"/>
                  </a:lnTo>
                  <a:lnTo>
                    <a:pt x="211898" y="293009"/>
                  </a:lnTo>
                  <a:lnTo>
                    <a:pt x="474079" y="43256"/>
                  </a:lnTo>
                  <a:lnTo>
                    <a:pt x="432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3276290" y="4778495"/>
            <a:ext cx="981075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LEARNINGMODELS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6769764" y="3610368"/>
            <a:ext cx="871855" cy="871855"/>
            <a:chOff x="6528816" y="4169664"/>
            <a:chExt cx="871855" cy="871855"/>
          </a:xfrm>
        </p:grpSpPr>
        <p:sp>
          <p:nvSpPr>
            <p:cNvPr id="147" name="Google Shape;147;p15"/>
            <p:cNvSpPr/>
            <p:nvPr/>
          </p:nvSpPr>
          <p:spPr>
            <a:xfrm>
              <a:off x="6528816" y="4169664"/>
              <a:ext cx="871855" cy="871855"/>
            </a:xfrm>
            <a:custGeom>
              <a:rect b="b" l="l" r="r" t="t"/>
              <a:pathLst>
                <a:path extrusionOk="0" h="871854" w="871854">
                  <a:moveTo>
                    <a:pt x="435863" y="0"/>
                  </a:moveTo>
                  <a:lnTo>
                    <a:pt x="388381" y="2558"/>
                  </a:lnTo>
                  <a:lnTo>
                    <a:pt x="342377" y="10055"/>
                  </a:lnTo>
                  <a:lnTo>
                    <a:pt x="298118" y="22226"/>
                  </a:lnTo>
                  <a:lnTo>
                    <a:pt x="255870" y="38803"/>
                  </a:lnTo>
                  <a:lnTo>
                    <a:pt x="215900" y="59520"/>
                  </a:lnTo>
                  <a:lnTo>
                    <a:pt x="178472" y="84112"/>
                  </a:lnTo>
                  <a:lnTo>
                    <a:pt x="143854" y="112312"/>
                  </a:lnTo>
                  <a:lnTo>
                    <a:pt x="112312" y="143854"/>
                  </a:lnTo>
                  <a:lnTo>
                    <a:pt x="84112" y="178472"/>
                  </a:lnTo>
                  <a:lnTo>
                    <a:pt x="59520" y="215899"/>
                  </a:lnTo>
                  <a:lnTo>
                    <a:pt x="38803" y="255870"/>
                  </a:lnTo>
                  <a:lnTo>
                    <a:pt x="22226" y="298118"/>
                  </a:lnTo>
                  <a:lnTo>
                    <a:pt x="10055" y="342377"/>
                  </a:lnTo>
                  <a:lnTo>
                    <a:pt x="2558" y="388381"/>
                  </a:lnTo>
                  <a:lnTo>
                    <a:pt x="0" y="435863"/>
                  </a:lnTo>
                  <a:lnTo>
                    <a:pt x="2558" y="483346"/>
                  </a:lnTo>
                  <a:lnTo>
                    <a:pt x="10055" y="529350"/>
                  </a:lnTo>
                  <a:lnTo>
                    <a:pt x="22226" y="573609"/>
                  </a:lnTo>
                  <a:lnTo>
                    <a:pt x="38803" y="615857"/>
                  </a:lnTo>
                  <a:lnTo>
                    <a:pt x="59520" y="655827"/>
                  </a:lnTo>
                  <a:lnTo>
                    <a:pt x="84112" y="693255"/>
                  </a:lnTo>
                  <a:lnTo>
                    <a:pt x="112312" y="727873"/>
                  </a:lnTo>
                  <a:lnTo>
                    <a:pt x="143854" y="759415"/>
                  </a:lnTo>
                  <a:lnTo>
                    <a:pt x="178472" y="787615"/>
                  </a:lnTo>
                  <a:lnTo>
                    <a:pt x="215900" y="812207"/>
                  </a:lnTo>
                  <a:lnTo>
                    <a:pt x="255870" y="832924"/>
                  </a:lnTo>
                  <a:lnTo>
                    <a:pt x="298118" y="849501"/>
                  </a:lnTo>
                  <a:lnTo>
                    <a:pt x="342377" y="861672"/>
                  </a:lnTo>
                  <a:lnTo>
                    <a:pt x="388381" y="869169"/>
                  </a:lnTo>
                  <a:lnTo>
                    <a:pt x="435863" y="871728"/>
                  </a:lnTo>
                  <a:lnTo>
                    <a:pt x="483346" y="869169"/>
                  </a:lnTo>
                  <a:lnTo>
                    <a:pt x="529350" y="861672"/>
                  </a:lnTo>
                  <a:lnTo>
                    <a:pt x="573609" y="849501"/>
                  </a:lnTo>
                  <a:lnTo>
                    <a:pt x="615857" y="832924"/>
                  </a:lnTo>
                  <a:lnTo>
                    <a:pt x="655827" y="812207"/>
                  </a:lnTo>
                  <a:lnTo>
                    <a:pt x="693255" y="787615"/>
                  </a:lnTo>
                  <a:lnTo>
                    <a:pt x="727873" y="759415"/>
                  </a:lnTo>
                  <a:lnTo>
                    <a:pt x="759415" y="727873"/>
                  </a:lnTo>
                  <a:lnTo>
                    <a:pt x="787615" y="693255"/>
                  </a:lnTo>
                  <a:lnTo>
                    <a:pt x="812207" y="655828"/>
                  </a:lnTo>
                  <a:lnTo>
                    <a:pt x="832924" y="615857"/>
                  </a:lnTo>
                  <a:lnTo>
                    <a:pt x="849501" y="573609"/>
                  </a:lnTo>
                  <a:lnTo>
                    <a:pt x="861672" y="529350"/>
                  </a:lnTo>
                  <a:lnTo>
                    <a:pt x="869169" y="483346"/>
                  </a:lnTo>
                  <a:lnTo>
                    <a:pt x="871727" y="435863"/>
                  </a:lnTo>
                  <a:lnTo>
                    <a:pt x="869169" y="388381"/>
                  </a:lnTo>
                  <a:lnTo>
                    <a:pt x="861672" y="342377"/>
                  </a:lnTo>
                  <a:lnTo>
                    <a:pt x="849501" y="298118"/>
                  </a:lnTo>
                  <a:lnTo>
                    <a:pt x="832924" y="255870"/>
                  </a:lnTo>
                  <a:lnTo>
                    <a:pt x="812207" y="215900"/>
                  </a:lnTo>
                  <a:lnTo>
                    <a:pt x="787615" y="178472"/>
                  </a:lnTo>
                  <a:lnTo>
                    <a:pt x="759415" y="143854"/>
                  </a:lnTo>
                  <a:lnTo>
                    <a:pt x="727873" y="112312"/>
                  </a:lnTo>
                  <a:lnTo>
                    <a:pt x="693255" y="84112"/>
                  </a:lnTo>
                  <a:lnTo>
                    <a:pt x="655827" y="59520"/>
                  </a:lnTo>
                  <a:lnTo>
                    <a:pt x="615857" y="38803"/>
                  </a:lnTo>
                  <a:lnTo>
                    <a:pt x="573609" y="22226"/>
                  </a:lnTo>
                  <a:lnTo>
                    <a:pt x="529350" y="10055"/>
                  </a:lnTo>
                  <a:lnTo>
                    <a:pt x="483346" y="2558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9B83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759561" y="4750610"/>
              <a:ext cx="206375" cy="62230"/>
            </a:xfrm>
            <a:custGeom>
              <a:rect b="b" l="l" r="r" t="t"/>
              <a:pathLst>
                <a:path extrusionOk="0" h="62229" w="206375">
                  <a:moveTo>
                    <a:pt x="174979" y="0"/>
                  </a:moveTo>
                  <a:lnTo>
                    <a:pt x="30878" y="0"/>
                  </a:lnTo>
                  <a:lnTo>
                    <a:pt x="30878" y="20598"/>
                  </a:lnTo>
                  <a:lnTo>
                    <a:pt x="20585" y="20598"/>
                  </a:lnTo>
                  <a:lnTo>
                    <a:pt x="12592" y="22223"/>
                  </a:lnTo>
                  <a:lnTo>
                    <a:pt x="6047" y="26648"/>
                  </a:lnTo>
                  <a:lnTo>
                    <a:pt x="1624" y="33198"/>
                  </a:lnTo>
                  <a:lnTo>
                    <a:pt x="0" y="41196"/>
                  </a:lnTo>
                  <a:lnTo>
                    <a:pt x="1624" y="49194"/>
                  </a:lnTo>
                  <a:lnTo>
                    <a:pt x="6047" y="55743"/>
                  </a:lnTo>
                  <a:lnTo>
                    <a:pt x="12592" y="60169"/>
                  </a:lnTo>
                  <a:lnTo>
                    <a:pt x="20585" y="61794"/>
                  </a:lnTo>
                  <a:lnTo>
                    <a:pt x="185272" y="61794"/>
                  </a:lnTo>
                  <a:lnTo>
                    <a:pt x="193265" y="60169"/>
                  </a:lnTo>
                  <a:lnTo>
                    <a:pt x="199811" y="55743"/>
                  </a:lnTo>
                  <a:lnTo>
                    <a:pt x="204234" y="49194"/>
                  </a:lnTo>
                  <a:lnTo>
                    <a:pt x="205858" y="41196"/>
                  </a:lnTo>
                  <a:lnTo>
                    <a:pt x="204234" y="33198"/>
                  </a:lnTo>
                  <a:lnTo>
                    <a:pt x="199811" y="26648"/>
                  </a:lnTo>
                  <a:lnTo>
                    <a:pt x="193265" y="22223"/>
                  </a:lnTo>
                  <a:lnTo>
                    <a:pt x="185272" y="20598"/>
                  </a:lnTo>
                  <a:lnTo>
                    <a:pt x="174979" y="20598"/>
                  </a:lnTo>
                  <a:lnTo>
                    <a:pt x="17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1318" y="4559562"/>
              <a:ext cx="129176" cy="129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80344" y="4400458"/>
              <a:ext cx="129176" cy="129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5"/>
            <p:cNvSpPr/>
            <p:nvPr/>
          </p:nvSpPr>
          <p:spPr>
            <a:xfrm>
              <a:off x="6872783" y="4451937"/>
              <a:ext cx="300355" cy="290195"/>
            </a:xfrm>
            <a:custGeom>
              <a:rect b="b" l="l" r="r" t="t"/>
              <a:pathLst>
                <a:path extrusionOk="0" h="290195" w="300354">
                  <a:moveTo>
                    <a:pt x="102929" y="0"/>
                  </a:moveTo>
                  <a:lnTo>
                    <a:pt x="0" y="102990"/>
                  </a:lnTo>
                  <a:lnTo>
                    <a:pt x="82343" y="185383"/>
                  </a:lnTo>
                  <a:lnTo>
                    <a:pt x="123515" y="144187"/>
                  </a:lnTo>
                  <a:lnTo>
                    <a:pt x="262469" y="283225"/>
                  </a:lnTo>
                  <a:lnTo>
                    <a:pt x="269755" y="288149"/>
                  </a:lnTo>
                  <a:lnTo>
                    <a:pt x="277909" y="289790"/>
                  </a:lnTo>
                  <a:lnTo>
                    <a:pt x="286062" y="288149"/>
                  </a:lnTo>
                  <a:lnTo>
                    <a:pt x="293348" y="283225"/>
                  </a:lnTo>
                  <a:lnTo>
                    <a:pt x="298269" y="275935"/>
                  </a:lnTo>
                  <a:lnTo>
                    <a:pt x="299910" y="267776"/>
                  </a:lnTo>
                  <a:lnTo>
                    <a:pt x="298269" y="259617"/>
                  </a:lnTo>
                  <a:lnTo>
                    <a:pt x="293348" y="252327"/>
                  </a:lnTo>
                  <a:lnTo>
                    <a:pt x="154393" y="113290"/>
                  </a:lnTo>
                  <a:lnTo>
                    <a:pt x="185272" y="82392"/>
                  </a:lnTo>
                  <a:lnTo>
                    <a:pt x="102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4810322" y="4778495"/>
            <a:ext cx="1489582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487628" y="4775184"/>
            <a:ext cx="1583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formance Metric PNG - performance-metrics. - CleanPNG / KissPNG" id="154" name="Google Shape;15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892" y="3615577"/>
            <a:ext cx="863727" cy="863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, feature, selection icon - Download on Iconfinder" id="155" name="Google Shape;15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450" y="3581711"/>
            <a:ext cx="929419" cy="929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56" name="Google Shape;15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43360" y="3610255"/>
            <a:ext cx="812988" cy="982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10159253" y="478042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pic>
        <p:nvPicPr>
          <p:cNvPr descr="A picture containing text, clipart&#10;&#10;Description automatically generated" id="158" name="Google Shape;158;p15"/>
          <p:cNvPicPr preferRelativeResize="0"/>
          <p:nvPr/>
        </p:nvPicPr>
        <p:blipFill rotWithShape="1">
          <a:blip r:embed="rId9">
            <a:alphaModFix/>
          </a:blip>
          <a:srcRect b="6620" l="-281" r="2011" t="0"/>
          <a:stretch/>
        </p:blipFill>
        <p:spPr>
          <a:xfrm>
            <a:off x="8664843" y="3590396"/>
            <a:ext cx="862237" cy="92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8001000" y="47836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4294967295" type="title"/>
          </p:nvPr>
        </p:nvSpPr>
        <p:spPr>
          <a:xfrm>
            <a:off x="3193676" y="156976"/>
            <a:ext cx="708025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Time Series Models</a:t>
            </a:r>
            <a:br>
              <a:rPr b="1" lang="en-US">
                <a:solidFill>
                  <a:srgbClr val="FFC000"/>
                </a:solidFill>
              </a:rPr>
            </a:br>
            <a:endParaRPr b="1">
              <a:solidFill>
                <a:srgbClr val="FFC000"/>
              </a:solidFill>
            </a:endParaRPr>
          </a:p>
        </p:txBody>
      </p:sp>
      <p:sp>
        <p:nvSpPr>
          <p:cNvPr id="316" name="Google Shape;316;p33"/>
          <p:cNvSpPr txBox="1"/>
          <p:nvPr>
            <p:ph idx="4294967295" type="body"/>
          </p:nvPr>
        </p:nvSpPr>
        <p:spPr>
          <a:xfrm>
            <a:off x="1058333" y="1956858"/>
            <a:ext cx="3505200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Ability to capture seasonality patterns.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Observations from year before considered as forecast values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WMAE: 1688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Chart, histogram&#10;&#10;Description automatically generated" id="317" name="Google Shape;3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0283" y="1552455"/>
            <a:ext cx="6592478" cy="47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4294967295" type="title"/>
          </p:nvPr>
        </p:nvSpPr>
        <p:spPr>
          <a:xfrm>
            <a:off x="4576482" y="287338"/>
            <a:ext cx="7615518" cy="1438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Conclusion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323" name="Google Shape;323;p34"/>
          <p:cNvSpPr txBox="1"/>
          <p:nvPr>
            <p:ph idx="4294967295" type="body"/>
          </p:nvPr>
        </p:nvSpPr>
        <p:spPr>
          <a:xfrm>
            <a:off x="1580029" y="2119779"/>
            <a:ext cx="9637713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 Interpretability and performance: Linear models are highly interpretable but fail to capture the non - linear relationships between events like promotions and holiday seasons.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Ridge regression was another high performing model to predict "Weekly_Sales"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Ridge regression works with the advantage of 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not requiring unbiased estimators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– rather, it adds bias to estimators to reduce the standard error. It adds bias enough to make the estimates a reliable representation of the population of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idx="4294967295" type="title"/>
          </p:nvPr>
        </p:nvSpPr>
        <p:spPr>
          <a:xfrm>
            <a:off x="3747247" y="287338"/>
            <a:ext cx="8444753" cy="1438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Recommendations </a:t>
            </a:r>
            <a:br>
              <a:rPr b="1" lang="en-US">
                <a:solidFill>
                  <a:srgbClr val="FFC000"/>
                </a:solidFill>
              </a:rPr>
            </a:br>
            <a:r>
              <a:rPr b="1" lang="en-US">
                <a:solidFill>
                  <a:srgbClr val="FFC000"/>
                </a:solidFill>
              </a:rPr>
              <a:t>Research Answers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838200" y="2452948"/>
            <a:ext cx="10515600" cy="448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Labour day, rest of the holiday seasons boost sales so promotions should be focused then.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Size, Dept, and IsHoliday are significant in increasing sales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Temperature, Fuel Price, CPI do not impact sales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 sales are highest in the medium sized stores.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4294967295" type="title"/>
          </p:nvPr>
        </p:nvSpPr>
        <p:spPr>
          <a:xfrm>
            <a:off x="4621306" y="-261750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Future Work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870566" y="18075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historical sales as a factor to predict future sales.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gradient boosting regression models and compare with existing models.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 trend and seasonal dummies or fourier terms to linear model due to seasonality patterns in the data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time series models with automatic algorithms to select model parameters like ets and auto.arima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the data using time series decompositions like STL over dynamic harmonic regression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4294967295" type="title"/>
          </p:nvPr>
        </p:nvSpPr>
        <p:spPr>
          <a:xfrm>
            <a:off x="4045324" y="183860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i="1" lang="en-US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i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4294967295" type="title"/>
          </p:nvPr>
        </p:nvSpPr>
        <p:spPr>
          <a:xfrm>
            <a:off x="4482353" y="2107547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i="1" lang="en-US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4294967295" type="title"/>
          </p:nvPr>
        </p:nvSpPr>
        <p:spPr>
          <a:xfrm>
            <a:off x="0" y="3175"/>
            <a:ext cx="12174538" cy="769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4450">
            <a:spAutoFit/>
          </a:bodyPr>
          <a:lstStyle/>
          <a:p>
            <a:pPr indent="0" lvl="0" marL="12700" marR="5080" rtl="0" algn="ctr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 Project </a:t>
            </a:r>
            <a:r>
              <a:rPr b="1" lang="en-US" sz="48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09548" y="1291554"/>
            <a:ext cx="11767288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domain: retail/e-commerce for Walmart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research focus: How to forecast sales accurately?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business strategies and increase revenue for retailers by: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of customer trends/behavior 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impact of marketing events 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how holiday markdown events like Labor Day, Thanksgiving, Christmas affect sales 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seasonality of sales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beneficiaries: Walmart stakeholders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4294967295" type="title"/>
          </p:nvPr>
        </p:nvSpPr>
        <p:spPr>
          <a:xfrm>
            <a:off x="80963" y="77788"/>
            <a:ext cx="12111037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949707" y="1076799"/>
            <a:ext cx="10602442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factors affect weekly sales for Walmart stores?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accurately forecast sales of Walmart stores?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machine learning model is the best at forecasting sales?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answers these questions, we have attempted to: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 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trends, patterns, and correlations of data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important factors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data for modelling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 models through CV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models based on RMSE, MSE &amp; WMSE metrics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best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idx="4294967295" type="title"/>
          </p:nvPr>
        </p:nvSpPr>
        <p:spPr>
          <a:xfrm>
            <a:off x="0" y="325438"/>
            <a:ext cx="121920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Walmart Dataset</a:t>
            </a:r>
            <a:endParaRPr b="1" sz="4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92653" y="3066643"/>
            <a:ext cx="10953305" cy="1140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12065" marR="5080" rtl="0" algn="l">
              <a:lnSpc>
                <a:spcPct val="7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" lvl="1" marL="39687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E3831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215" lvl="1" marL="39687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E3831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605795" y="4122222"/>
            <a:ext cx="2497230" cy="2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99569" y="1330833"/>
            <a:ext cx="5820546" cy="769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Kaggle (containing train, test, features, and test files)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sales data of 45 Walmart stores from 2/5/2010 to 11/1/2012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"Weekly_Sales"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columns represent marketing events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Variety of socio-economic factors such as CPI, Fuel Price, Unemployment are present.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able&#10;&#10;Description automatically generated" id="182" name="Google Shape;182;p18"/>
          <p:cNvPicPr preferRelativeResize="0"/>
          <p:nvPr/>
        </p:nvPicPr>
        <p:blipFill rotWithShape="1">
          <a:blip r:embed="rId3">
            <a:alphaModFix/>
          </a:blip>
          <a:srcRect b="14798" l="0" r="489" t="0"/>
          <a:stretch/>
        </p:blipFill>
        <p:spPr>
          <a:xfrm>
            <a:off x="7002545" y="1390297"/>
            <a:ext cx="4793526" cy="465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184117" y="105266"/>
            <a:ext cx="991316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Data Preparation: </a:t>
            </a:r>
            <a:r>
              <a:rPr b="1"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Missing values, IsHoliday Weight (convert into factor datatype), Extracting Date </a:t>
            </a:r>
            <a:endParaRPr b="1"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etter&#10;&#10;Description automatically generated"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754" y="2159762"/>
            <a:ext cx="4989920" cy="1160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1753" y="3485447"/>
            <a:ext cx="4982065" cy="172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019" y="5777566"/>
            <a:ext cx="11541550" cy="49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460" y="1886806"/>
            <a:ext cx="4816287" cy="318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320488" y="5262282"/>
            <a:ext cx="84133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Holidays have 5times impact on sales.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4294967295" type="title"/>
          </p:nvPr>
        </p:nvSpPr>
        <p:spPr>
          <a:xfrm>
            <a:off x="2689412" y="47388"/>
            <a:ext cx="11665417" cy="11531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00025">
            <a:spAutoFit/>
          </a:bodyPr>
          <a:lstStyle/>
          <a:p>
            <a:pPr indent="0" lvl="0" marL="91440" marR="5080" rtl="0" algn="ctr">
              <a:lnSpc>
                <a:spcPct val="169979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Exploratory Data </a:t>
            </a: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1" lang="en-US"/>
              <a:t>	</a:t>
            </a:r>
            <a:endParaRPr b="1"/>
          </a:p>
        </p:txBody>
      </p:sp>
      <p:sp>
        <p:nvSpPr>
          <p:cNvPr id="200" name="Google Shape;200;p20"/>
          <p:cNvSpPr txBox="1"/>
          <p:nvPr/>
        </p:nvSpPr>
        <p:spPr>
          <a:xfrm>
            <a:off x="917887" y="1197290"/>
            <a:ext cx="1045285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20 has the highest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14 has the most varying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7 had highest growth rate of 13.33%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etter&#10;&#10;Description automatically generated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4131112"/>
            <a:ext cx="9679641" cy="188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842" y="3378446"/>
            <a:ext cx="9073344" cy="6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line chart&#10;&#10;Description automatically generated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405" y="3493257"/>
            <a:ext cx="6349269" cy="25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867197" y="1528045"/>
            <a:ext cx="1058063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Walmart booked highest sales in Dec 2010 and Dec 2011 and lowest sales in Jan 2011 and Jan 2012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is month of highest sale and is followed by lowest sale in month of January.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310210" y="-244525"/>
            <a:ext cx="11665417" cy="11531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00025">
            <a:spAutoFit/>
          </a:bodyPr>
          <a:lstStyle/>
          <a:p>
            <a:pPr indent="0" lvl="0" marL="91440" marR="5080" rtl="0" algn="ctr">
              <a:lnSpc>
                <a:spcPct val="169979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r>
              <a:rPr b="1"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idx="4294967295" type="title"/>
          </p:nvPr>
        </p:nvSpPr>
        <p:spPr>
          <a:xfrm>
            <a:off x="1063870" y="516835"/>
            <a:ext cx="2513344" cy="535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C000"/>
                </a:solidFill>
              </a:rPr>
              <a:t>Contd...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220" name="Google Shape;220;p22"/>
          <p:cNvSpPr txBox="1"/>
          <p:nvPr>
            <p:ph idx="4294967295" type="body"/>
          </p:nvPr>
        </p:nvSpPr>
        <p:spPr>
          <a:xfrm>
            <a:off x="492371" y="26538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Store type “A” has the biggest store, followed by ‘B’ and the smallest is the type “C</a:t>
            </a:r>
            <a:r>
              <a:rPr lang="en-US" sz="1500">
                <a:solidFill>
                  <a:srgbClr val="FFFFFF"/>
                </a:solidFill>
              </a:rPr>
              <a:t>” 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3A84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, box and whisker chart&#10;&#10;Description automatically generated" id="222" name="Google Shape;222;p22"/>
          <p:cNvPicPr preferRelativeResize="0"/>
          <p:nvPr/>
        </p:nvPicPr>
        <p:blipFill rotWithShape="1">
          <a:blip r:embed="rId3">
            <a:alphaModFix/>
          </a:blip>
          <a:srcRect b="-1" l="0" r="11028" t="0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