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77" r:id="rId4"/>
    <p:sldId id="271" r:id="rId5"/>
    <p:sldId id="266" r:id="rId6"/>
    <p:sldId id="272" r:id="rId7"/>
    <p:sldId id="273" r:id="rId8"/>
    <p:sldId id="261" r:id="rId9"/>
    <p:sldId id="274" r:id="rId10"/>
    <p:sldId id="278" r:id="rId11"/>
    <p:sldId id="265" r:id="rId12"/>
    <p:sldId id="279" r:id="rId13"/>
    <p:sldId id="281" r:id="rId14"/>
    <p:sldId id="282" r:id="rId15"/>
    <p:sldId id="280" r:id="rId16"/>
    <p:sldId id="27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3A990-9D41-4FF4-9F9C-5BCC6A6B6DFC}" type="datetimeFigureOut">
              <a:rPr lang="en-IN" smtClean="0"/>
              <a:pPr/>
              <a:t>13-04-2023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6C00F-A37C-460F-A128-07EB61A8675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75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6C00F-A37C-460F-A128-07EB61A8675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47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6C00F-A37C-460F-A128-07EB61A86751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57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CE3D40-0CA9-4430-A557-71433CA5DE66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1BC-E19A-4D41-9DFE-476BCE836A26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8619-CDC5-4DE8-9E11-05A08DB5E3C0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9B52-E1BB-4176-BCBF-C56E57FF6313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B589-8ED9-48EC-8E5E-10BBE68E3695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59-4425-4872-BD56-332D9F8A80ED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AA2E-7421-442E-9989-560FDB60360B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9410-3EE0-40CE-B862-93831052F3BA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A93D-9AB7-4BDF-B736-A4C9000F156B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A13A-1782-4773-9AC2-18AC04D4C20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650C-02FE-4B88-9589-1DD7E8DE1F55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6C2E-820C-484E-B9A7-D18E284493CA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FFCD-5F20-43D9-8E2C-2F5EF85091E9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88C3-15B3-4BFD-B5A7-676D62C04C73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17C3-EF82-4253-8EAB-3A094A65B4AA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84B1-1C46-45A2-914C-4B82993239DE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3460-3816-4FB7-A341-B97B5485D349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0C577A-21A5-484E-BB53-73E74E660279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877042812036361" TargetMode="External"/><Relationship Id="rId2" Type="http://schemas.openxmlformats.org/officeDocument/2006/relationships/hyperlink" Target="http://ur.aeu.edu.my/52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969698919302322" TargetMode="External"/><Relationship Id="rId5" Type="http://schemas.openxmlformats.org/officeDocument/2006/relationships/hyperlink" Target="https://www.epj-conferences.org/articles/epjconf/abs/2014/05/epjconf_icas2013_00041/epjconf_icas2013_00041.html" TargetMode="External"/><Relationship Id="rId4" Type="http://schemas.openxmlformats.org/officeDocument/2006/relationships/hyperlink" Target="https://ieeexplore.ieee.org/abstract/document/528833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jp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4" y="622479"/>
            <a:ext cx="1070234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16210" y="4552301"/>
            <a:ext cx="2135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Roma Singh &amp; Shubhangi 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2410" y="3601833"/>
            <a:ext cx="526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Friend Food Corner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2266" y="4778350"/>
            <a:ext cx="262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21MCC2016 &amp; 21MCC2006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4142" y="4552300"/>
            <a:ext cx="2256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Shivani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8794" y="4790201"/>
            <a:ext cx="202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3649" y="5054393"/>
            <a:ext cx="159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ON21MCD-1/A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technology (php)</a:t>
            </a:r>
          </a:p>
          <a:p>
            <a:r>
              <a:rPr lang="en-US" dirty="0"/>
              <a:t>Database technology (mysql)</a:t>
            </a:r>
          </a:p>
          <a:p>
            <a:r>
              <a:rPr lang="en-US" dirty="0"/>
              <a:t>Storing previous visiting data</a:t>
            </a:r>
          </a:p>
          <a:p>
            <a:r>
              <a:rPr lang="en-US" dirty="0"/>
              <a:t>Updated with new features </a:t>
            </a:r>
          </a:p>
          <a:p>
            <a:r>
              <a:rPr lang="en-US" dirty="0"/>
              <a:t>More user friendly access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3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One-stop solution for your Hunger.</a:t>
            </a:r>
          </a:p>
          <a:p>
            <a:r>
              <a:rPr lang="en-US" dirty="0"/>
              <a:t>Find food at affordable rates.</a:t>
            </a:r>
          </a:p>
          <a:p>
            <a:r>
              <a:rPr lang="en-US" dirty="0"/>
              <a:t>Order food with just a click.</a:t>
            </a:r>
          </a:p>
          <a:p>
            <a:r>
              <a:rPr lang="en-US" dirty="0"/>
              <a:t>Best for  Foodie.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E44F1-5504-4BBD-BB4C-4AAE1297D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9" b="4955"/>
          <a:stretch/>
        </p:blipFill>
        <p:spPr>
          <a:xfrm>
            <a:off x="772732" y="2472744"/>
            <a:ext cx="10663707" cy="37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5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AC987-9E5C-43D7-B3CD-922458731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8" b="3827"/>
          <a:stretch/>
        </p:blipFill>
        <p:spPr>
          <a:xfrm>
            <a:off x="772732" y="2485623"/>
            <a:ext cx="10663707" cy="37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2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2CE7C-A184-45D9-947B-F39BAD8DB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8" b="3827"/>
          <a:stretch/>
        </p:blipFill>
        <p:spPr>
          <a:xfrm>
            <a:off x="759854" y="2511381"/>
            <a:ext cx="10663707" cy="37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D7314-3962-4EE3-9B1E-7DC4B613E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9" b="4203"/>
          <a:stretch/>
        </p:blipFill>
        <p:spPr>
          <a:xfrm>
            <a:off x="746975" y="2498501"/>
            <a:ext cx="10702343" cy="374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89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>
                <a:hlinkClick r:id="rId2"/>
              </a:rPr>
              <a:t>http://ur.aeu.edu.my/529/</a:t>
            </a:r>
            <a:endParaRPr lang="en-IN" dirty="0"/>
          </a:p>
          <a:p>
            <a:r>
              <a:rPr lang="en-US" u="sng" dirty="0">
                <a:hlinkClick r:id="rId3"/>
              </a:rPr>
              <a:t>https://www.sciencedirect.com/science/article/pii/S1877042812036361</a:t>
            </a:r>
            <a:endParaRPr lang="en-IN" dirty="0"/>
          </a:p>
          <a:p>
            <a:r>
              <a:rPr lang="en-US" u="sng" dirty="0">
                <a:hlinkClick r:id="rId4"/>
              </a:rPr>
              <a:t>https://ieeexplore.ieee.org/abstract/document/5288330</a:t>
            </a:r>
            <a:endParaRPr lang="en-IN" dirty="0"/>
          </a:p>
          <a:p>
            <a:r>
              <a:rPr lang="en-US" u="sng" dirty="0">
                <a:hlinkClick r:id="rId5"/>
              </a:rPr>
              <a:t>https://www.epj-conferences.org/articles/epjconf/abs/2014/05/epjconf_icas2013_00041/epjconf_icas2013_00041.html</a:t>
            </a:r>
            <a:endParaRPr lang="en-IN" dirty="0"/>
          </a:p>
          <a:p>
            <a:r>
              <a:rPr lang="en-US" u="sng" dirty="0">
                <a:hlinkClick r:id="rId6"/>
              </a:rPr>
              <a:t>https://www.sciencedirect.com/science/article/abs/pii/S0969698919302322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4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05" y="873204"/>
            <a:ext cx="10656605" cy="51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5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5507-FBF4-494C-90B5-D746681D4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5775" y="2550017"/>
            <a:ext cx="6932292" cy="1298652"/>
          </a:xfrm>
        </p:spPr>
        <p:txBody>
          <a:bodyPr/>
          <a:lstStyle/>
          <a:p>
            <a:r>
              <a:rPr lang="en-US" sz="3600" b="1" dirty="0"/>
              <a:t>Best Friend Food Corner</a:t>
            </a:r>
            <a:br>
              <a:rPr lang="en-US" sz="4000" b="1" dirty="0"/>
            </a:br>
            <a:endParaRPr lang="en-IN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12840" y="3704561"/>
            <a:ext cx="5766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One-stop for your Hunger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2C7CC-84A6-45B3-99BD-B91B74959B11}"/>
              </a:ext>
            </a:extLst>
          </p:cNvPr>
          <p:cNvSpPr/>
          <p:nvPr/>
        </p:nvSpPr>
        <p:spPr>
          <a:xfrm>
            <a:off x="2444091" y="1749278"/>
            <a:ext cx="389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2060"/>
                </a:solidFill>
              </a:rPr>
              <a:t>👨‍🍳</a:t>
            </a:r>
          </a:p>
        </p:txBody>
      </p:sp>
    </p:spTree>
    <p:extLst>
      <p:ext uri="{BB962C8B-B14F-4D97-AF65-F5344CB8AC3E}">
        <p14:creationId xmlns:p14="http://schemas.microsoft.com/office/powerpoint/2010/main" val="394444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To Project</a:t>
            </a:r>
          </a:p>
          <a:p>
            <a:r>
              <a:rPr lang="en-US" dirty="0"/>
              <a:t>Technology Used</a:t>
            </a:r>
          </a:p>
          <a:p>
            <a:r>
              <a:rPr lang="en-US" dirty="0"/>
              <a:t>Task Identification</a:t>
            </a:r>
          </a:p>
          <a:p>
            <a:r>
              <a:rPr lang="en-US" dirty="0"/>
              <a:t>Project Features</a:t>
            </a:r>
          </a:p>
          <a:p>
            <a:r>
              <a:rPr lang="en-US" dirty="0"/>
              <a:t>Project TimeLine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Bibliography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the Food search website</a:t>
            </a:r>
          </a:p>
          <a:p>
            <a:r>
              <a:rPr lang="en-US" dirty="0"/>
              <a:t>Food search become easier</a:t>
            </a:r>
          </a:p>
          <a:p>
            <a:r>
              <a:rPr lang="en-US" dirty="0"/>
              <a:t>Instead physical searching turn Online </a:t>
            </a:r>
          </a:p>
          <a:p>
            <a:r>
              <a:rPr lang="en-US" dirty="0"/>
              <a:t>Easy and quick order</a:t>
            </a:r>
          </a:p>
          <a:p>
            <a:r>
              <a:rPr lang="en-US" dirty="0"/>
              <a:t>Feels like own home food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9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89000"/>
            <a:ext cx="9601196" cy="139579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278" y="2978530"/>
            <a:ext cx="1584650" cy="1740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923" y="2833409"/>
            <a:ext cx="1563264" cy="1874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69" y="2822716"/>
            <a:ext cx="1622145" cy="18962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043" y="2812023"/>
            <a:ext cx="2025715" cy="20257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64F711-DBB8-49B7-A6B7-591D6759F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932" y="3169959"/>
            <a:ext cx="2517742" cy="13576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Identification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1" name="drawingObject1">
            <a:extLst>
              <a:ext uri="{FF2B5EF4-FFF2-40B4-BE49-F238E27FC236}">
                <a16:creationId xmlns:a16="http://schemas.microsoft.com/office/drawing/2014/main" id="{4650D674-8854-4AB6-B62D-7C6532E342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0918" y="2472743"/>
            <a:ext cx="9414457" cy="3775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711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&amp; Quick order</a:t>
            </a:r>
          </a:p>
          <a:p>
            <a:r>
              <a:rPr lang="en-US" dirty="0"/>
              <a:t>Variety of Food Available</a:t>
            </a:r>
          </a:p>
          <a:p>
            <a:r>
              <a:rPr lang="en-IN" dirty="0"/>
              <a:t>Order Customization</a:t>
            </a:r>
            <a:endParaRPr lang="en-US" dirty="0"/>
          </a:p>
          <a:p>
            <a:r>
              <a:rPr lang="en-US" dirty="0"/>
              <a:t>Free Home delivery</a:t>
            </a:r>
          </a:p>
          <a:p>
            <a:r>
              <a:rPr lang="en-IN" dirty="0"/>
              <a:t>Search and filtering</a:t>
            </a:r>
            <a:endParaRPr lang="en-US" dirty="0"/>
          </a:p>
          <a:p>
            <a:r>
              <a:rPr lang="en-US" dirty="0"/>
              <a:t>Best Deal Available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7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C8BB-5555-4043-AD2F-7731644C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74970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 We Serve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B0E624-3E23-41A5-9D1A-5FC2F93B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412" y="3216237"/>
            <a:ext cx="1160645" cy="9500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22B16F-2A9B-4339-A73E-C8EE69CED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016" y="3196731"/>
            <a:ext cx="1013345" cy="1013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B3F772-20D0-4093-86EF-EDEE9CC4A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792" y="3115833"/>
            <a:ext cx="1050448" cy="10504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AA47E7-57C3-4BF7-91A4-266EBECA1F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67" t="19357" r="16406" b="28586"/>
          <a:stretch/>
        </p:blipFill>
        <p:spPr>
          <a:xfrm>
            <a:off x="7029673" y="3115833"/>
            <a:ext cx="1166880" cy="10119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7D0E6B-3ECD-4D0E-B1B3-A939A1FB2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5748" y="3106834"/>
            <a:ext cx="931207" cy="9106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4CF550-B642-4586-8303-45C8EADF3D3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7237"/>
          <a:stretch/>
        </p:blipFill>
        <p:spPr>
          <a:xfrm>
            <a:off x="1392031" y="3240527"/>
            <a:ext cx="1170374" cy="9257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FED53D-C796-45E3-B4EB-F0D3A4C5A3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8677" y="3106834"/>
            <a:ext cx="1050448" cy="105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07931"/>
              </p:ext>
            </p:extLst>
          </p:nvPr>
        </p:nvGraphicFramePr>
        <p:xfrm>
          <a:off x="1726166" y="2764010"/>
          <a:ext cx="8080308" cy="2825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5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259">
                <a:tc>
                  <a:txBody>
                    <a:bodyPr/>
                    <a:lstStyle/>
                    <a:p>
                      <a:pPr marL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TASK NO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TASK NAME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STARTDATE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END DATE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413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TOTALNO.OFDAYS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45">
                <a:tc>
                  <a:txBody>
                    <a:bodyPr/>
                    <a:lstStyle/>
                    <a:p>
                      <a:pPr marL="641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1.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Requirement Analysis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10-02-2023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12-02-2023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4451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02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70">
                <a:tc>
                  <a:txBody>
                    <a:bodyPr/>
                    <a:lstStyle/>
                    <a:p>
                      <a:pPr marL="641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2.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Feasibility Study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13-02-2023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20-02-2023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4451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08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954">
                <a:tc>
                  <a:txBody>
                    <a:bodyPr/>
                    <a:lstStyle/>
                    <a:p>
                      <a:pPr marL="641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3.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System Analysis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22-02-2023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28-02-2022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4832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07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59">
                <a:tc>
                  <a:txBody>
                    <a:bodyPr/>
                    <a:lstStyle/>
                    <a:p>
                      <a:pPr marL="641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4.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Design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01-03-2023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12-03-2023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4832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12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259">
                <a:tc>
                  <a:txBody>
                    <a:bodyPr/>
                    <a:lstStyle/>
                    <a:p>
                      <a:pPr marL="641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5.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coding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15-03-2023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15-04-2023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4832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30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21">
                <a:tc>
                  <a:txBody>
                    <a:bodyPr/>
                    <a:lstStyle/>
                    <a:p>
                      <a:pPr marL="641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6.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Testing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16-04-2022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26-04-2022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259">
                <a:tc>
                  <a:txBody>
                    <a:bodyPr/>
                    <a:lstStyle/>
                    <a:p>
                      <a:pPr marL="1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Total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70 days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" marR="381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64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644</TotalTime>
  <Words>311</Words>
  <Application>Microsoft Office PowerPoint</Application>
  <PresentationFormat>Widescreen</PresentationFormat>
  <Paragraphs>116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Times New Roman</vt:lpstr>
      <vt:lpstr>Organic</vt:lpstr>
      <vt:lpstr>PowerPoint Presentation</vt:lpstr>
      <vt:lpstr>Best Friend Food Corner </vt:lpstr>
      <vt:lpstr>Presentation Outline</vt:lpstr>
      <vt:lpstr>Introduction to Project</vt:lpstr>
      <vt:lpstr>Technology Used</vt:lpstr>
      <vt:lpstr>Task Identification</vt:lpstr>
      <vt:lpstr>Features</vt:lpstr>
      <vt:lpstr>Facilities We Serve</vt:lpstr>
      <vt:lpstr>Project Timeline</vt:lpstr>
      <vt:lpstr>Future Scope</vt:lpstr>
      <vt:lpstr>Conclusion</vt:lpstr>
      <vt:lpstr>Conclusion</vt:lpstr>
      <vt:lpstr>Conclusion</vt:lpstr>
      <vt:lpstr>Conclusion</vt:lpstr>
      <vt:lpstr>Conclusion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SHUBHANGI</dc:creator>
  <cp:lastModifiedBy>SHUBHANGI</cp:lastModifiedBy>
  <cp:revision>94</cp:revision>
  <dcterms:created xsi:type="dcterms:W3CDTF">2022-06-29T16:05:25Z</dcterms:created>
  <dcterms:modified xsi:type="dcterms:W3CDTF">2023-04-13T05:29:57Z</dcterms:modified>
</cp:coreProperties>
</file>