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B749-D394-4AC6-A34F-2A6A78E09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C785E-6332-4DFD-9B00-2D700DFE9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0C613-25AE-4A6E-85AF-F10F36BA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6A7C-53B7-4FF9-A86E-8F0D3EE1FF2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D8C3-3098-4510-BE68-A6C64724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5E96-4405-45FF-872B-33333AAD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8F0-2C52-476F-8DA8-961F96AC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96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C53E-27FB-4C98-9DE4-C1F5F95B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BC81-5CF4-4050-9FB8-BA8B9D126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B702-9E78-4C3A-8FDE-3E37E32D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6A7C-53B7-4FF9-A86E-8F0D3EE1FF2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3614C-AFFC-4679-BBA8-38CDF6ED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EA8AD-E165-48D2-8CEB-60D5EAA0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8F0-2C52-476F-8DA8-961F96AC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1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BDA37-32CC-474D-A118-DCCC0D31B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5BF30-CC59-4F78-A5A1-B8ECF5B9F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1B6D-CBF9-4AE3-9623-D60728DB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6A7C-53B7-4FF9-A86E-8F0D3EE1FF2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5794-6235-4B91-8951-51BB8837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944-434F-4B24-90DF-E891C555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8F0-2C52-476F-8DA8-961F96AC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16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D8EC-97B0-4999-8E88-6AFB973D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F3E6-2E7A-43ED-AAD9-EC7DA91A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4071-C1D2-4A95-8DB4-1B5BFF60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6A7C-53B7-4FF9-A86E-8F0D3EE1FF2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9D911-E082-4585-80F3-AA7AE679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774B6-765B-497F-8285-357A987E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8F0-2C52-476F-8DA8-961F96AC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00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134E-3DBE-48C9-A30E-26C98F09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FC3DD-401F-4A2E-B83A-A10288EB8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F0FFE-570B-423E-8939-9DC6C363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6A7C-53B7-4FF9-A86E-8F0D3EE1FF2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B65E-C511-4E32-BC58-5A9D7EF8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4092C-5471-4223-93B8-8498D779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8F0-2C52-476F-8DA8-961F96AC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0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6E35-411A-4925-ABDE-ACB2BBF4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23D9-C8C5-4553-BE83-77DEC597F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7C53F-53D9-484E-8248-84192DE67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4C7A8-1CE8-4065-9E99-71F8CB82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6A7C-53B7-4FF9-A86E-8F0D3EE1FF2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F8094-54FE-4C83-A8E8-C2E563B7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D6928-A1B4-45BB-96F0-BF38A932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8F0-2C52-476F-8DA8-961F96AC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68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3CC0-705B-4E10-9B38-78641DE0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10CD-14D4-4C5C-8381-7E029DFE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0F261-7FBA-411B-8D96-383762F97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518D9-D7AE-446D-B4D3-60B761A35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BEBE4-EC97-48DE-9F16-9D3FC5A83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4980E-E293-420F-93DC-ED004C6D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6A7C-53B7-4FF9-A86E-8F0D3EE1FF2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6DF0B-BC37-42FB-8A70-2420466B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93B0A-051A-4009-8139-641938E0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8F0-2C52-476F-8DA8-961F96AC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27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B9A2-5776-487C-B025-34845FCE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019F2-7171-499C-987A-E1C894EF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6A7C-53B7-4FF9-A86E-8F0D3EE1FF2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B2B77-78A2-425C-8EED-43C2CA62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6D864-74EE-436C-85AA-9EF8A6DE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8F0-2C52-476F-8DA8-961F96AC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93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DA072-3306-457F-9128-93BA7FE6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6A7C-53B7-4FF9-A86E-8F0D3EE1FF2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BA276-F98A-4D1D-BAFF-5BE532C8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35941-E4CB-4D51-AE6C-1F083090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8F0-2C52-476F-8DA8-961F96AC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6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8710-DB19-4DEF-876D-5C31101C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AF6E-13F8-4D76-A402-7C6E5C90F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56A49-ADBF-4C5C-BBBE-7AA24F78B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4BCA3-1239-4122-A801-BC9A7283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6A7C-53B7-4FF9-A86E-8F0D3EE1FF2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4CAE8-2DD8-4C25-9105-3553EA5F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C2DA-A0CA-4039-926E-AAD38367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8F0-2C52-476F-8DA8-961F96AC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8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161F-7718-4100-BC67-B150B640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22E88-D612-4908-B66A-D5D8FDC2F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2D6F4-3A22-4C26-804C-B9BB4273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755D-B531-4FA5-9C0A-502EEF26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6A7C-53B7-4FF9-A86E-8F0D3EE1FF2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00144-5EAD-471F-8128-FCF3E296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1A17-0DD2-4F95-8F95-B333E573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8F0-2C52-476F-8DA8-961F96AC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80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A4F90-D089-4F7A-8D33-3CA509B2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3C20F-125C-4434-8F22-3A87A19DF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697C-A92D-4F87-AC51-3815E8833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6A7C-53B7-4FF9-A86E-8F0D3EE1FF2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DE95A-5D12-4E0F-87F9-DB5B8D1D7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E002A-606F-4A41-B952-400A86351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A8F0-2C52-476F-8DA8-961F96AC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0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67C1A8-D07D-4B73-8438-E28FC401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/>
            <a:endParaRPr lang="en-US" sz="28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  <a:p>
            <a:pPr marL="0" indent="0" algn="ctr"/>
            <a:endParaRPr lang="en-US" sz="28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  <a:p>
            <a:pPr marL="0" indent="0"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.NET</a:t>
            </a:r>
          </a:p>
          <a:p>
            <a:pPr marL="0" indent="0"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Sprint-1</a:t>
            </a:r>
          </a:p>
          <a:p>
            <a:pPr marL="0" indent="0"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Online shopping management system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23256-4DA3-4D06-9FFF-E4FAE79F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Proposed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86F9-906D-4E82-82F8-69C84AAD1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17" y="1328206"/>
            <a:ext cx="9724031" cy="52352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3200"/>
              <a:t>This project contains two modules </a:t>
            </a:r>
          </a:p>
          <a:p>
            <a:pPr marL="0" indent="0">
              <a:buNone/>
            </a:pPr>
            <a:r>
              <a:rPr lang="en-IN" sz="3200"/>
              <a:t>I. Admin: </a:t>
            </a:r>
          </a:p>
          <a:p>
            <a:pPr marL="0" indent="0">
              <a:buNone/>
            </a:pPr>
            <a:r>
              <a:rPr lang="en-IN" sz="3200"/>
              <a:t>In this module administrator has to add, update and delete the details of the Product.</a:t>
            </a:r>
          </a:p>
          <a:p>
            <a:pPr marL="0" indent="0">
              <a:buNone/>
            </a:pPr>
            <a:r>
              <a:rPr lang="en-IN" sz="3200"/>
              <a:t>II. Users </a:t>
            </a:r>
          </a:p>
          <a:p>
            <a:pPr marL="0" indent="0">
              <a:buNone/>
            </a:pPr>
            <a:r>
              <a:rPr lang="en-IN" sz="3200"/>
              <a:t>In this users can see and buy the product and register new user.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4724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FC760-07A8-4FEE-BF75-B3171B75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D403B-98CD-40CD-9123-67391ED0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29C4C-3D12-419F-AF04-7B0525344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84" t="22449" r="18082" b="7137"/>
          <a:stretch/>
        </p:blipFill>
        <p:spPr>
          <a:xfrm>
            <a:off x="-3176" y="1825624"/>
            <a:ext cx="12192000" cy="503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3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61128-2AB6-4171-BEA4-3972AC837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IN" sz="4000">
                <a:solidFill>
                  <a:srgbClr val="FFFFFF"/>
                </a:solidFill>
              </a:rPr>
              <a:t>Database diagram for Ecommerce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10284-EDA3-418F-8D84-FE3A4BBFC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17" t="23333" r="23833" b="19260"/>
          <a:stretch/>
        </p:blipFill>
        <p:spPr>
          <a:xfrm>
            <a:off x="2494031" y="1966293"/>
            <a:ext cx="720393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0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8FA5-5728-45BA-8B33-96242ABE5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23825"/>
            <a:ext cx="10601325" cy="1285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Data Flow In Website</a:t>
            </a:r>
          </a:p>
        </p:txBody>
      </p:sp>
      <p:pic>
        <p:nvPicPr>
          <p:cNvPr id="11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4E8DC23-F221-442D-B935-E33B901DB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3" t="40374" r="16722" b="31092"/>
          <a:stretch/>
        </p:blipFill>
        <p:spPr>
          <a:xfrm>
            <a:off x="320040" y="1171575"/>
            <a:ext cx="1156716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6C42E-DCF5-AD60-59C3-1828A011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Features</a:t>
            </a:r>
            <a:endParaRPr lang="en-IN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1F862-F18E-1F2B-46D4-FEB59D63A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sz="2000" b="1" i="0" u="none" strike="noStrike" baseline="0">
                <a:latin typeface="Calibri" panose="020F0502020204030204" pitchFamily="34" charset="0"/>
              </a:rPr>
              <a:t>1.Customer Module </a:t>
            </a:r>
            <a:endParaRPr lang="en-IN" sz="2000" b="0" i="0" u="none" strike="noStrike" baseline="0">
              <a:latin typeface="Calibri" panose="020F0502020204030204" pitchFamily="34" charset="0"/>
            </a:endParaRPr>
          </a:p>
          <a:p>
            <a:r>
              <a:rPr lang="en-US" sz="2000" b="0" i="0" u="none" strike="noStrike" baseline="0">
                <a:latin typeface="Calibri" panose="020F0502020204030204" pitchFamily="34" charset="0"/>
              </a:rPr>
              <a:t>The customer module allows users to register,login and logout.The customer collect all information like Product.</a:t>
            </a:r>
          </a:p>
          <a:p>
            <a:r>
              <a:rPr lang="en-IN" sz="2000" b="1" i="0" u="none" strike="noStrike" baseline="0">
                <a:latin typeface="Calibri" panose="020F0502020204030204" pitchFamily="34" charset="0"/>
              </a:rPr>
              <a:t>2.Admin Module </a:t>
            </a:r>
            <a:endParaRPr lang="en-IN" sz="2000" b="0" i="0" u="none" strike="noStrike" baseline="0">
              <a:latin typeface="Calibri" panose="020F0502020204030204" pitchFamily="34" charset="0"/>
            </a:endParaRPr>
          </a:p>
          <a:p>
            <a:r>
              <a:rPr lang="en-US" sz="2000" b="0" i="0" u="none" strike="noStrike" baseline="0">
                <a:latin typeface="Calibri" panose="020F0502020204030204" pitchFamily="34" charset="0"/>
              </a:rPr>
              <a:t>The admin is maintain the user details product name ,product id, product price Admin can add</a:t>
            </a:r>
            <a:endParaRPr lang="en-IN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1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4D9DB-B453-BA12-440D-7571D575B22B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90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110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.NET Sprint-1 Online shopping management system</vt:lpstr>
      <vt:lpstr>Proposed System </vt:lpstr>
      <vt:lpstr>ERdiagram</vt:lpstr>
      <vt:lpstr>Database diagram for Ecommerce</vt:lpstr>
      <vt:lpstr>PowerPoint Presentation</vt:lpstr>
      <vt:lpstr>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diagram for ecommerce</dc:title>
  <dc:creator>Tayade, Shubhangi</dc:creator>
  <cp:lastModifiedBy>DELL</cp:lastModifiedBy>
  <cp:revision>6</cp:revision>
  <dcterms:created xsi:type="dcterms:W3CDTF">2022-06-23T02:05:49Z</dcterms:created>
  <dcterms:modified xsi:type="dcterms:W3CDTF">2022-06-24T06:52:21Z</dcterms:modified>
</cp:coreProperties>
</file>