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3F86CB-59B7-4EC3-A512-753F29BA67F8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F9DAA2-8F6D-46DB-A25E-816E195C84F7}">
      <dgm:prSet phldrT="[Text]"/>
      <dgm:spPr/>
      <dgm:t>
        <a:bodyPr/>
        <a:lstStyle/>
        <a:p>
          <a:r>
            <a:rPr lang="en-IN" dirty="0" smtClean="0"/>
            <a:t>SQL</a:t>
          </a:r>
          <a:endParaRPr lang="en-US" dirty="0"/>
        </a:p>
      </dgm:t>
    </dgm:pt>
    <dgm:pt modelId="{79203894-EB95-447D-B947-6FB427378CB4}" type="parTrans" cxnId="{55D965BB-02E0-4BF2-AECF-FA9E182D45A9}">
      <dgm:prSet/>
      <dgm:spPr/>
      <dgm:t>
        <a:bodyPr/>
        <a:lstStyle/>
        <a:p>
          <a:endParaRPr lang="en-US"/>
        </a:p>
      </dgm:t>
    </dgm:pt>
    <dgm:pt modelId="{685FD866-D67B-4821-9925-58F2B805C614}" type="sibTrans" cxnId="{55D965BB-02E0-4BF2-AECF-FA9E182D45A9}">
      <dgm:prSet/>
      <dgm:spPr/>
      <dgm:t>
        <a:bodyPr/>
        <a:lstStyle/>
        <a:p>
          <a:endParaRPr lang="en-US"/>
        </a:p>
      </dgm:t>
    </dgm:pt>
    <dgm:pt modelId="{9EA5EA0A-0D27-48E6-A630-349732521E9D}">
      <dgm:prSet phldrT="[Text]" custT="1"/>
      <dgm:spPr/>
      <dgm:t>
        <a:bodyPr/>
        <a:lstStyle/>
        <a:p>
          <a:r>
            <a:rPr lang="en-IN" sz="2000" dirty="0" smtClean="0">
              <a:solidFill>
                <a:schemeClr val="bg2">
                  <a:lumMod val="10000"/>
                </a:schemeClr>
              </a:solidFill>
              <a:latin typeface="+mj-lt"/>
            </a:rPr>
            <a:t>SQL server</a:t>
          </a:r>
          <a:endParaRPr lang="en-US" sz="2000" dirty="0">
            <a:solidFill>
              <a:schemeClr val="bg2">
                <a:lumMod val="10000"/>
              </a:schemeClr>
            </a:solidFill>
            <a:latin typeface="+mj-lt"/>
          </a:endParaRPr>
        </a:p>
      </dgm:t>
    </dgm:pt>
    <dgm:pt modelId="{24127821-9548-4413-AABB-BE2DE466F0CE}" type="parTrans" cxnId="{C8CDE6AB-B00B-4765-8EA4-617B3EBAD3FE}">
      <dgm:prSet/>
      <dgm:spPr/>
      <dgm:t>
        <a:bodyPr/>
        <a:lstStyle/>
        <a:p>
          <a:endParaRPr lang="en-US"/>
        </a:p>
      </dgm:t>
    </dgm:pt>
    <dgm:pt modelId="{3477522A-D078-422B-8160-1271CCDD617B}" type="sibTrans" cxnId="{C8CDE6AB-B00B-4765-8EA4-617B3EBAD3FE}">
      <dgm:prSet/>
      <dgm:spPr/>
      <dgm:t>
        <a:bodyPr/>
        <a:lstStyle/>
        <a:p>
          <a:endParaRPr lang="en-US"/>
        </a:p>
      </dgm:t>
    </dgm:pt>
    <dgm:pt modelId="{CB8B85F8-F23A-4F3F-94B8-304702A61AE4}">
      <dgm:prSet phldrT="[Text]" custT="1"/>
      <dgm:spPr/>
      <dgm:t>
        <a:bodyPr/>
        <a:lstStyle/>
        <a:p>
          <a:r>
            <a:rPr lang="en-IN" sz="1400" b="1" dirty="0" smtClean="0">
              <a:solidFill>
                <a:schemeClr val="bg2">
                  <a:lumMod val="10000"/>
                </a:schemeClr>
              </a:solidFill>
              <a:effectLst/>
              <a:latin typeface="+mj-lt"/>
            </a:rPr>
            <a:t>Create backend Database to store the resources in tubular form.</a:t>
          </a:r>
          <a:endParaRPr lang="en-US" sz="1400" b="1" dirty="0">
            <a:solidFill>
              <a:schemeClr val="bg2">
                <a:lumMod val="10000"/>
              </a:schemeClr>
            </a:solidFill>
            <a:effectLst/>
            <a:latin typeface="+mj-lt"/>
          </a:endParaRPr>
        </a:p>
      </dgm:t>
    </dgm:pt>
    <dgm:pt modelId="{150B8080-FAAD-464B-81DF-050519C6CD45}" type="parTrans" cxnId="{B5307056-DE1C-4110-98FE-FCDD3EF27914}">
      <dgm:prSet/>
      <dgm:spPr/>
      <dgm:t>
        <a:bodyPr/>
        <a:lstStyle/>
        <a:p>
          <a:endParaRPr lang="en-US"/>
        </a:p>
      </dgm:t>
    </dgm:pt>
    <dgm:pt modelId="{B8B57830-FEEA-4A98-9AE1-FCCF4F3F84FC}" type="sibTrans" cxnId="{B5307056-DE1C-4110-98FE-FCDD3EF27914}">
      <dgm:prSet/>
      <dgm:spPr/>
      <dgm:t>
        <a:bodyPr/>
        <a:lstStyle/>
        <a:p>
          <a:endParaRPr lang="en-US"/>
        </a:p>
      </dgm:t>
    </dgm:pt>
    <dgm:pt modelId="{8561FBEE-1F62-49BB-90B7-88FF1DAB4478}">
      <dgm:prSet phldrT="[Text]"/>
      <dgm:spPr/>
      <dgm:t>
        <a:bodyPr/>
        <a:lstStyle/>
        <a:p>
          <a:r>
            <a:rPr lang="en-IN" dirty="0" smtClean="0"/>
            <a:t>API</a:t>
          </a:r>
          <a:endParaRPr lang="en-US" dirty="0"/>
        </a:p>
      </dgm:t>
    </dgm:pt>
    <dgm:pt modelId="{61E1F559-3D06-4B1D-8841-69B0697BBD3D}" type="parTrans" cxnId="{C3D81772-83FC-4C12-A3F8-DFE7BCCD9443}">
      <dgm:prSet/>
      <dgm:spPr/>
      <dgm:t>
        <a:bodyPr/>
        <a:lstStyle/>
        <a:p>
          <a:endParaRPr lang="en-US"/>
        </a:p>
      </dgm:t>
    </dgm:pt>
    <dgm:pt modelId="{283B0322-292B-472A-9C32-2BE074A75CC4}" type="sibTrans" cxnId="{C3D81772-83FC-4C12-A3F8-DFE7BCCD9443}">
      <dgm:prSet/>
      <dgm:spPr/>
      <dgm:t>
        <a:bodyPr/>
        <a:lstStyle/>
        <a:p>
          <a:endParaRPr lang="en-US"/>
        </a:p>
      </dgm:t>
    </dgm:pt>
    <dgm:pt modelId="{E22ABA5C-CED7-4279-B2F4-B83FD7375CE9}">
      <dgm:prSet phldrT="[Text]" custT="1"/>
      <dgm:spPr/>
      <dgm:t>
        <a:bodyPr/>
        <a:lstStyle/>
        <a:p>
          <a:r>
            <a:rPr lang="en-IN" sz="1800" dirty="0" smtClean="0">
              <a:solidFill>
                <a:schemeClr val="bg2">
                  <a:lumMod val="10000"/>
                </a:schemeClr>
              </a:solidFill>
              <a:latin typeface="+mj-lt"/>
            </a:rPr>
            <a:t>Asp .Net WEB-Api</a:t>
          </a:r>
          <a:endParaRPr lang="en-US" sz="1800" dirty="0">
            <a:solidFill>
              <a:schemeClr val="bg2">
                <a:lumMod val="10000"/>
              </a:schemeClr>
            </a:solidFill>
            <a:latin typeface="+mj-lt"/>
          </a:endParaRPr>
        </a:p>
      </dgm:t>
    </dgm:pt>
    <dgm:pt modelId="{CB273C00-FDAE-4A5D-A6EF-95937F1B923B}" type="parTrans" cxnId="{6E498A73-52F1-440B-9B9F-ECF6A69D7C16}">
      <dgm:prSet/>
      <dgm:spPr/>
      <dgm:t>
        <a:bodyPr/>
        <a:lstStyle/>
        <a:p>
          <a:endParaRPr lang="en-US"/>
        </a:p>
      </dgm:t>
    </dgm:pt>
    <dgm:pt modelId="{9B5BDEF2-4303-458A-B16B-A6A3DE8C5E1A}" type="sibTrans" cxnId="{6E498A73-52F1-440B-9B9F-ECF6A69D7C16}">
      <dgm:prSet/>
      <dgm:spPr/>
      <dgm:t>
        <a:bodyPr/>
        <a:lstStyle/>
        <a:p>
          <a:endParaRPr lang="en-US"/>
        </a:p>
      </dgm:t>
    </dgm:pt>
    <dgm:pt modelId="{E504302D-24C3-4EF4-99B7-D00547671D2B}">
      <dgm:prSet phldrT="[Text]" custT="1"/>
      <dgm:spPr/>
      <dgm:t>
        <a:bodyPr/>
        <a:lstStyle/>
        <a:p>
          <a:r>
            <a:rPr lang="en-IN" sz="1400" b="1" dirty="0" smtClean="0">
              <a:solidFill>
                <a:schemeClr val="bg2">
                  <a:lumMod val="10000"/>
                </a:schemeClr>
              </a:solidFill>
              <a:latin typeface="+mj-lt"/>
            </a:rPr>
            <a:t>Create scheduler services (Get ,Post..ect Methods) generate Http url.  This url help to connect database.</a:t>
          </a:r>
          <a:endParaRPr lang="en-US" sz="1400" b="1" dirty="0">
            <a:solidFill>
              <a:schemeClr val="bg2">
                <a:lumMod val="10000"/>
              </a:schemeClr>
            </a:solidFill>
            <a:latin typeface="+mj-lt"/>
          </a:endParaRPr>
        </a:p>
      </dgm:t>
    </dgm:pt>
    <dgm:pt modelId="{2C5FDCDC-4B1C-4540-AFFD-CD9E2B3AFB35}" type="parTrans" cxnId="{3A776E2E-B457-41CE-825A-C1318F340868}">
      <dgm:prSet/>
      <dgm:spPr/>
      <dgm:t>
        <a:bodyPr/>
        <a:lstStyle/>
        <a:p>
          <a:endParaRPr lang="en-US"/>
        </a:p>
      </dgm:t>
    </dgm:pt>
    <dgm:pt modelId="{1D6ADC71-373D-415D-A3A9-2C7FCA7B64CB}" type="sibTrans" cxnId="{3A776E2E-B457-41CE-825A-C1318F340868}">
      <dgm:prSet/>
      <dgm:spPr/>
      <dgm:t>
        <a:bodyPr/>
        <a:lstStyle/>
        <a:p>
          <a:endParaRPr lang="en-US"/>
        </a:p>
      </dgm:t>
    </dgm:pt>
    <dgm:pt modelId="{30444C6D-5F0A-4416-8A54-E0E3A63507ED}">
      <dgm:prSet phldrT="[Text]"/>
      <dgm:spPr/>
      <dgm:t>
        <a:bodyPr/>
        <a:lstStyle/>
        <a:p>
          <a:r>
            <a:rPr lang="en-IN" dirty="0" smtClean="0"/>
            <a:t>Angular</a:t>
          </a:r>
          <a:endParaRPr lang="en-US" dirty="0"/>
        </a:p>
      </dgm:t>
    </dgm:pt>
    <dgm:pt modelId="{C764A358-77D1-46A5-B42D-5E03E236C0E0}" type="parTrans" cxnId="{695B092C-B474-4DDA-9102-0F5BF2B01C0B}">
      <dgm:prSet/>
      <dgm:spPr/>
      <dgm:t>
        <a:bodyPr/>
        <a:lstStyle/>
        <a:p>
          <a:endParaRPr lang="en-US"/>
        </a:p>
      </dgm:t>
    </dgm:pt>
    <dgm:pt modelId="{CA8C130E-4F76-4019-B34F-322839FEE0A6}" type="sibTrans" cxnId="{695B092C-B474-4DDA-9102-0F5BF2B01C0B}">
      <dgm:prSet/>
      <dgm:spPr/>
      <dgm:t>
        <a:bodyPr/>
        <a:lstStyle/>
        <a:p>
          <a:endParaRPr lang="en-US"/>
        </a:p>
      </dgm:t>
    </dgm:pt>
    <dgm:pt modelId="{93CC0D67-4248-4571-8B6B-588E6A1206A9}">
      <dgm:prSet phldrT="[Text]" custT="1"/>
      <dgm:spPr/>
      <dgm:t>
        <a:bodyPr/>
        <a:lstStyle/>
        <a:p>
          <a:r>
            <a:rPr lang="en-IN" sz="2000" dirty="0" smtClean="0">
              <a:solidFill>
                <a:schemeClr val="bg2">
                  <a:lumMod val="10000"/>
                </a:schemeClr>
              </a:solidFill>
            </a:rPr>
            <a:t>Angular</a:t>
          </a:r>
          <a:endParaRPr lang="en-US" sz="2000" dirty="0">
            <a:solidFill>
              <a:schemeClr val="bg2">
                <a:lumMod val="10000"/>
              </a:schemeClr>
            </a:solidFill>
          </a:endParaRPr>
        </a:p>
      </dgm:t>
    </dgm:pt>
    <dgm:pt modelId="{E75ADC35-B0EE-435D-A772-9902BA8323F2}" type="parTrans" cxnId="{9CF1DACF-DCEB-4106-B9A6-D5CDEF8FC07B}">
      <dgm:prSet/>
      <dgm:spPr/>
      <dgm:t>
        <a:bodyPr/>
        <a:lstStyle/>
        <a:p>
          <a:endParaRPr lang="en-US"/>
        </a:p>
      </dgm:t>
    </dgm:pt>
    <dgm:pt modelId="{EF1E0C45-3CD6-4827-AE6A-2BB0EB47A90D}" type="sibTrans" cxnId="{9CF1DACF-DCEB-4106-B9A6-D5CDEF8FC07B}">
      <dgm:prSet/>
      <dgm:spPr/>
      <dgm:t>
        <a:bodyPr/>
        <a:lstStyle/>
        <a:p>
          <a:endParaRPr lang="en-US"/>
        </a:p>
      </dgm:t>
    </dgm:pt>
    <dgm:pt modelId="{FCA5A0C8-EC25-46D6-8D20-BCED9A3043E2}">
      <dgm:prSet phldrT="[Text]" custT="1"/>
      <dgm:spPr/>
      <dgm:t>
        <a:bodyPr/>
        <a:lstStyle/>
        <a:p>
          <a:r>
            <a:rPr lang="en-IN" sz="1400" b="1" dirty="0" smtClean="0">
              <a:solidFill>
                <a:schemeClr val="bg2">
                  <a:lumMod val="10000"/>
                </a:schemeClr>
              </a:solidFill>
            </a:rPr>
            <a:t>Created </a:t>
          </a:r>
          <a:r>
            <a:rPr lang="en-IN" sz="1400" b="1" dirty="0" smtClean="0">
              <a:solidFill>
                <a:schemeClr val="bg2">
                  <a:lumMod val="10000"/>
                </a:schemeClr>
              </a:solidFill>
            </a:rPr>
            <a:t>frontend Web </a:t>
          </a:r>
          <a:r>
            <a:rPr lang="en-IN" sz="1400" b="1" dirty="0" smtClean="0">
              <a:solidFill>
                <a:schemeClr val="bg2">
                  <a:lumMod val="10000"/>
                </a:schemeClr>
              </a:solidFill>
            </a:rPr>
            <a:t>Application </a:t>
          </a:r>
          <a:r>
            <a:rPr lang="en-IN" sz="1400" b="1" dirty="0" smtClean="0">
              <a:solidFill>
                <a:schemeClr val="bg2">
                  <a:lumMod val="10000"/>
                </a:schemeClr>
              </a:solidFill>
            </a:rPr>
            <a:t>which interact </a:t>
          </a:r>
          <a:r>
            <a:rPr lang="en-IN" sz="1400" b="1" dirty="0" smtClean="0">
              <a:solidFill>
                <a:schemeClr val="bg2">
                  <a:lumMod val="10000"/>
                </a:schemeClr>
              </a:solidFill>
            </a:rPr>
            <a:t>with database through Api services. </a:t>
          </a:r>
          <a:endParaRPr lang="en-US" sz="1400" b="1" dirty="0">
            <a:solidFill>
              <a:schemeClr val="bg2">
                <a:lumMod val="10000"/>
              </a:schemeClr>
            </a:solidFill>
          </a:endParaRPr>
        </a:p>
      </dgm:t>
    </dgm:pt>
    <dgm:pt modelId="{1D60C2FB-9A4E-491A-958A-C49122A5F859}" type="sibTrans" cxnId="{70DE8B59-97E1-486B-80AE-72759827A92B}">
      <dgm:prSet/>
      <dgm:spPr/>
      <dgm:t>
        <a:bodyPr/>
        <a:lstStyle/>
        <a:p>
          <a:endParaRPr lang="en-US"/>
        </a:p>
      </dgm:t>
    </dgm:pt>
    <dgm:pt modelId="{1A733E17-8B64-4544-94AD-76B6920FF8E2}" type="parTrans" cxnId="{70DE8B59-97E1-486B-80AE-72759827A92B}">
      <dgm:prSet/>
      <dgm:spPr/>
      <dgm:t>
        <a:bodyPr/>
        <a:lstStyle/>
        <a:p>
          <a:endParaRPr lang="en-US"/>
        </a:p>
      </dgm:t>
    </dgm:pt>
    <dgm:pt modelId="{AE7CB0C7-3A98-4DB5-93C6-5DDEBDF47219}" type="pres">
      <dgm:prSet presAssocID="{C23F86CB-59B7-4EC3-A512-753F29BA67F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AE8C2D9-ECE1-4630-B5C9-A19BF7A860E3}" type="pres">
      <dgm:prSet presAssocID="{5FF9DAA2-8F6D-46DB-A25E-816E195C84F7}" presName="composite" presStyleCnt="0"/>
      <dgm:spPr/>
    </dgm:pt>
    <dgm:pt modelId="{4D0274E3-5D10-4E3B-A17A-98906DEEC900}" type="pres">
      <dgm:prSet presAssocID="{5FF9DAA2-8F6D-46DB-A25E-816E195C84F7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6AAE41-6FD6-4D7C-8631-0E889E18F8D9}" type="pres">
      <dgm:prSet presAssocID="{5FF9DAA2-8F6D-46DB-A25E-816E195C84F7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90D6AC-FA3F-4E84-9F7B-FC1233A59E5D}" type="pres">
      <dgm:prSet presAssocID="{685FD866-D67B-4821-9925-58F2B805C614}" presName="sp" presStyleCnt="0"/>
      <dgm:spPr/>
    </dgm:pt>
    <dgm:pt modelId="{E253FE3E-4B68-4516-B9EE-D9AE25664A49}" type="pres">
      <dgm:prSet presAssocID="{8561FBEE-1F62-49BB-90B7-88FF1DAB4478}" presName="composite" presStyleCnt="0"/>
      <dgm:spPr/>
    </dgm:pt>
    <dgm:pt modelId="{DD5E9E28-2CC1-413B-B4BB-164D4D46DBDF}" type="pres">
      <dgm:prSet presAssocID="{8561FBEE-1F62-49BB-90B7-88FF1DAB4478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A90DEA-3177-43F7-9486-A667EEC0802C}" type="pres">
      <dgm:prSet presAssocID="{8561FBEE-1F62-49BB-90B7-88FF1DAB4478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176CE9-F62C-42C4-A3AE-3852E94BD6DC}" type="pres">
      <dgm:prSet presAssocID="{283B0322-292B-472A-9C32-2BE074A75CC4}" presName="sp" presStyleCnt="0"/>
      <dgm:spPr/>
    </dgm:pt>
    <dgm:pt modelId="{2A926677-2780-47FC-8F81-8EDB8AF33E04}" type="pres">
      <dgm:prSet presAssocID="{30444C6D-5F0A-4416-8A54-E0E3A63507ED}" presName="composite" presStyleCnt="0"/>
      <dgm:spPr/>
    </dgm:pt>
    <dgm:pt modelId="{278C0D87-E8C2-4B12-8691-E50431927DF5}" type="pres">
      <dgm:prSet presAssocID="{30444C6D-5F0A-4416-8A54-E0E3A63507ED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CB6390-B911-4650-84FA-FB265BB8C860}" type="pres">
      <dgm:prSet presAssocID="{30444C6D-5F0A-4416-8A54-E0E3A63507ED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5307056-DE1C-4110-98FE-FCDD3EF27914}" srcId="{5FF9DAA2-8F6D-46DB-A25E-816E195C84F7}" destId="{CB8B85F8-F23A-4F3F-94B8-304702A61AE4}" srcOrd="1" destOrd="0" parTransId="{150B8080-FAAD-464B-81DF-050519C6CD45}" sibTransId="{B8B57830-FEEA-4A98-9AE1-FCCF4F3F84FC}"/>
    <dgm:cxn modelId="{695B092C-B474-4DDA-9102-0F5BF2B01C0B}" srcId="{C23F86CB-59B7-4EC3-A512-753F29BA67F8}" destId="{30444C6D-5F0A-4416-8A54-E0E3A63507ED}" srcOrd="2" destOrd="0" parTransId="{C764A358-77D1-46A5-B42D-5E03E236C0E0}" sibTransId="{CA8C130E-4F76-4019-B34F-322839FEE0A6}"/>
    <dgm:cxn modelId="{70DE8B59-97E1-486B-80AE-72759827A92B}" srcId="{30444C6D-5F0A-4416-8A54-E0E3A63507ED}" destId="{FCA5A0C8-EC25-46D6-8D20-BCED9A3043E2}" srcOrd="1" destOrd="0" parTransId="{1A733E17-8B64-4544-94AD-76B6920FF8E2}" sibTransId="{1D60C2FB-9A4E-491A-958A-C49122A5F859}"/>
    <dgm:cxn modelId="{C3D81772-83FC-4C12-A3F8-DFE7BCCD9443}" srcId="{C23F86CB-59B7-4EC3-A512-753F29BA67F8}" destId="{8561FBEE-1F62-49BB-90B7-88FF1DAB4478}" srcOrd="1" destOrd="0" parTransId="{61E1F559-3D06-4B1D-8841-69B0697BBD3D}" sibTransId="{283B0322-292B-472A-9C32-2BE074A75CC4}"/>
    <dgm:cxn modelId="{C8CDE6AB-B00B-4765-8EA4-617B3EBAD3FE}" srcId="{5FF9DAA2-8F6D-46DB-A25E-816E195C84F7}" destId="{9EA5EA0A-0D27-48E6-A630-349732521E9D}" srcOrd="0" destOrd="0" parTransId="{24127821-9548-4413-AABB-BE2DE466F0CE}" sibTransId="{3477522A-D078-422B-8160-1271CCDD617B}"/>
    <dgm:cxn modelId="{E5B90541-85F6-42EE-A668-F5ED27B55769}" type="presOf" srcId="{FCA5A0C8-EC25-46D6-8D20-BCED9A3043E2}" destId="{AACB6390-B911-4650-84FA-FB265BB8C860}" srcOrd="0" destOrd="1" presId="urn:microsoft.com/office/officeart/2005/8/layout/chevron2"/>
    <dgm:cxn modelId="{19A05026-1DA2-46BB-9B57-5EBDF86946BE}" type="presOf" srcId="{93CC0D67-4248-4571-8B6B-588E6A1206A9}" destId="{AACB6390-B911-4650-84FA-FB265BB8C860}" srcOrd="0" destOrd="0" presId="urn:microsoft.com/office/officeart/2005/8/layout/chevron2"/>
    <dgm:cxn modelId="{6E498A73-52F1-440B-9B9F-ECF6A69D7C16}" srcId="{8561FBEE-1F62-49BB-90B7-88FF1DAB4478}" destId="{E22ABA5C-CED7-4279-B2F4-B83FD7375CE9}" srcOrd="0" destOrd="0" parTransId="{CB273C00-FDAE-4A5D-A6EF-95937F1B923B}" sibTransId="{9B5BDEF2-4303-458A-B16B-A6A3DE8C5E1A}"/>
    <dgm:cxn modelId="{55D965BB-02E0-4BF2-AECF-FA9E182D45A9}" srcId="{C23F86CB-59B7-4EC3-A512-753F29BA67F8}" destId="{5FF9DAA2-8F6D-46DB-A25E-816E195C84F7}" srcOrd="0" destOrd="0" parTransId="{79203894-EB95-447D-B947-6FB427378CB4}" sibTransId="{685FD866-D67B-4821-9925-58F2B805C614}"/>
    <dgm:cxn modelId="{C209E6CA-CE5F-4AA4-B393-7CA313CB207F}" type="presOf" srcId="{CB8B85F8-F23A-4F3F-94B8-304702A61AE4}" destId="{F06AAE41-6FD6-4D7C-8631-0E889E18F8D9}" srcOrd="0" destOrd="1" presId="urn:microsoft.com/office/officeart/2005/8/layout/chevron2"/>
    <dgm:cxn modelId="{B96DA22F-D647-4663-9B85-B7D95C6F3E2E}" type="presOf" srcId="{9EA5EA0A-0D27-48E6-A630-349732521E9D}" destId="{F06AAE41-6FD6-4D7C-8631-0E889E18F8D9}" srcOrd="0" destOrd="0" presId="urn:microsoft.com/office/officeart/2005/8/layout/chevron2"/>
    <dgm:cxn modelId="{CE1E05CB-6ABC-4862-9DB9-D3FFC80E778A}" type="presOf" srcId="{C23F86CB-59B7-4EC3-A512-753F29BA67F8}" destId="{AE7CB0C7-3A98-4DB5-93C6-5DDEBDF47219}" srcOrd="0" destOrd="0" presId="urn:microsoft.com/office/officeart/2005/8/layout/chevron2"/>
    <dgm:cxn modelId="{4BFDC040-5F95-44D5-BDBD-65622887DC28}" type="presOf" srcId="{5FF9DAA2-8F6D-46DB-A25E-816E195C84F7}" destId="{4D0274E3-5D10-4E3B-A17A-98906DEEC900}" srcOrd="0" destOrd="0" presId="urn:microsoft.com/office/officeart/2005/8/layout/chevron2"/>
    <dgm:cxn modelId="{F993FF23-E092-4186-BA22-9B2B97E9456C}" type="presOf" srcId="{E504302D-24C3-4EF4-99B7-D00547671D2B}" destId="{0EA90DEA-3177-43F7-9486-A667EEC0802C}" srcOrd="0" destOrd="1" presId="urn:microsoft.com/office/officeart/2005/8/layout/chevron2"/>
    <dgm:cxn modelId="{3A776E2E-B457-41CE-825A-C1318F340868}" srcId="{8561FBEE-1F62-49BB-90B7-88FF1DAB4478}" destId="{E504302D-24C3-4EF4-99B7-D00547671D2B}" srcOrd="1" destOrd="0" parTransId="{2C5FDCDC-4B1C-4540-AFFD-CD9E2B3AFB35}" sibTransId="{1D6ADC71-373D-415D-A3A9-2C7FCA7B64CB}"/>
    <dgm:cxn modelId="{669411F3-A338-406A-A556-03F5040284D5}" type="presOf" srcId="{E22ABA5C-CED7-4279-B2F4-B83FD7375CE9}" destId="{0EA90DEA-3177-43F7-9486-A667EEC0802C}" srcOrd="0" destOrd="0" presId="urn:microsoft.com/office/officeart/2005/8/layout/chevron2"/>
    <dgm:cxn modelId="{907AD31C-3447-409B-840D-68B1792023D7}" type="presOf" srcId="{8561FBEE-1F62-49BB-90B7-88FF1DAB4478}" destId="{DD5E9E28-2CC1-413B-B4BB-164D4D46DBDF}" srcOrd="0" destOrd="0" presId="urn:microsoft.com/office/officeart/2005/8/layout/chevron2"/>
    <dgm:cxn modelId="{9CF1DACF-DCEB-4106-B9A6-D5CDEF8FC07B}" srcId="{30444C6D-5F0A-4416-8A54-E0E3A63507ED}" destId="{93CC0D67-4248-4571-8B6B-588E6A1206A9}" srcOrd="0" destOrd="0" parTransId="{E75ADC35-B0EE-435D-A772-9902BA8323F2}" sibTransId="{EF1E0C45-3CD6-4827-AE6A-2BB0EB47A90D}"/>
    <dgm:cxn modelId="{8F4E7819-ED36-4EBF-AD9A-CD4A3C9DC3BE}" type="presOf" srcId="{30444C6D-5F0A-4416-8A54-E0E3A63507ED}" destId="{278C0D87-E8C2-4B12-8691-E50431927DF5}" srcOrd="0" destOrd="0" presId="urn:microsoft.com/office/officeart/2005/8/layout/chevron2"/>
    <dgm:cxn modelId="{721CAF07-6568-4D5F-A333-6A96E173D547}" type="presParOf" srcId="{AE7CB0C7-3A98-4DB5-93C6-5DDEBDF47219}" destId="{5AE8C2D9-ECE1-4630-B5C9-A19BF7A860E3}" srcOrd="0" destOrd="0" presId="urn:microsoft.com/office/officeart/2005/8/layout/chevron2"/>
    <dgm:cxn modelId="{1907CEB6-4945-458E-A490-B31D51395119}" type="presParOf" srcId="{5AE8C2D9-ECE1-4630-B5C9-A19BF7A860E3}" destId="{4D0274E3-5D10-4E3B-A17A-98906DEEC900}" srcOrd="0" destOrd="0" presId="urn:microsoft.com/office/officeart/2005/8/layout/chevron2"/>
    <dgm:cxn modelId="{F3137393-313C-4BBF-9F7D-438BEE228712}" type="presParOf" srcId="{5AE8C2D9-ECE1-4630-B5C9-A19BF7A860E3}" destId="{F06AAE41-6FD6-4D7C-8631-0E889E18F8D9}" srcOrd="1" destOrd="0" presId="urn:microsoft.com/office/officeart/2005/8/layout/chevron2"/>
    <dgm:cxn modelId="{8E209E0A-1AA4-44E4-9B6B-3DA4BF18D9B0}" type="presParOf" srcId="{AE7CB0C7-3A98-4DB5-93C6-5DDEBDF47219}" destId="{8390D6AC-FA3F-4E84-9F7B-FC1233A59E5D}" srcOrd="1" destOrd="0" presId="urn:microsoft.com/office/officeart/2005/8/layout/chevron2"/>
    <dgm:cxn modelId="{96979DD9-AFDC-4879-9D57-F558707DA67D}" type="presParOf" srcId="{AE7CB0C7-3A98-4DB5-93C6-5DDEBDF47219}" destId="{E253FE3E-4B68-4516-B9EE-D9AE25664A49}" srcOrd="2" destOrd="0" presId="urn:microsoft.com/office/officeart/2005/8/layout/chevron2"/>
    <dgm:cxn modelId="{6E0B2AC0-61F1-46D5-BC2A-94D8B0A9E0BB}" type="presParOf" srcId="{E253FE3E-4B68-4516-B9EE-D9AE25664A49}" destId="{DD5E9E28-2CC1-413B-B4BB-164D4D46DBDF}" srcOrd="0" destOrd="0" presId="urn:microsoft.com/office/officeart/2005/8/layout/chevron2"/>
    <dgm:cxn modelId="{618CC97B-B1CC-43C6-940F-925ACB7D63AE}" type="presParOf" srcId="{E253FE3E-4B68-4516-B9EE-D9AE25664A49}" destId="{0EA90DEA-3177-43F7-9486-A667EEC0802C}" srcOrd="1" destOrd="0" presId="urn:microsoft.com/office/officeart/2005/8/layout/chevron2"/>
    <dgm:cxn modelId="{7F4762A3-3BC1-48C3-8C80-BFF27E882756}" type="presParOf" srcId="{AE7CB0C7-3A98-4DB5-93C6-5DDEBDF47219}" destId="{43176CE9-F62C-42C4-A3AE-3852E94BD6DC}" srcOrd="3" destOrd="0" presId="urn:microsoft.com/office/officeart/2005/8/layout/chevron2"/>
    <dgm:cxn modelId="{13D9FF42-14EA-45B7-8D8B-4D3C5CC248DB}" type="presParOf" srcId="{AE7CB0C7-3A98-4DB5-93C6-5DDEBDF47219}" destId="{2A926677-2780-47FC-8F81-8EDB8AF33E04}" srcOrd="4" destOrd="0" presId="urn:microsoft.com/office/officeart/2005/8/layout/chevron2"/>
    <dgm:cxn modelId="{D5E8344F-6C9F-4BFA-A966-F30700AAFC2D}" type="presParOf" srcId="{2A926677-2780-47FC-8F81-8EDB8AF33E04}" destId="{278C0D87-E8C2-4B12-8691-E50431927DF5}" srcOrd="0" destOrd="0" presId="urn:microsoft.com/office/officeart/2005/8/layout/chevron2"/>
    <dgm:cxn modelId="{8191AC2E-7766-4431-80DE-86F6FA9E0DFB}" type="presParOf" srcId="{2A926677-2780-47FC-8F81-8EDB8AF33E04}" destId="{AACB6390-B911-4650-84FA-FB265BB8C86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D0274E3-5D10-4E3B-A17A-98906DEEC900}">
      <dsp:nvSpPr>
        <dsp:cNvPr id="0" name=""/>
        <dsp:cNvSpPr/>
      </dsp:nvSpPr>
      <dsp:spPr>
        <a:xfrm rot="5400000">
          <a:off x="-228817" y="229683"/>
          <a:ext cx="1525447" cy="106781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dirty="0" smtClean="0"/>
            <a:t>SQL</a:t>
          </a:r>
          <a:endParaRPr lang="en-US" sz="2100" kern="1200" dirty="0"/>
        </a:p>
      </dsp:txBody>
      <dsp:txXfrm rot="5400000">
        <a:off x="-228817" y="229683"/>
        <a:ext cx="1525447" cy="1067813"/>
      </dsp:txXfrm>
    </dsp:sp>
    <dsp:sp modelId="{F06AAE41-6FD6-4D7C-8631-0E889E18F8D9}">
      <dsp:nvSpPr>
        <dsp:cNvPr id="0" name=""/>
        <dsp:cNvSpPr/>
      </dsp:nvSpPr>
      <dsp:spPr>
        <a:xfrm rot="5400000">
          <a:off x="4129917" y="-3061237"/>
          <a:ext cx="991541" cy="711574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 smtClean="0">
              <a:solidFill>
                <a:schemeClr val="bg2">
                  <a:lumMod val="10000"/>
                </a:schemeClr>
              </a:solidFill>
              <a:latin typeface="+mj-lt"/>
            </a:rPr>
            <a:t>SQL server</a:t>
          </a:r>
          <a:endParaRPr lang="en-US" sz="2000" kern="1200" dirty="0">
            <a:solidFill>
              <a:schemeClr val="bg2">
                <a:lumMod val="10000"/>
              </a:schemeClr>
            </a:solidFill>
            <a:latin typeface="+mj-l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b="1" kern="1200" dirty="0" smtClean="0">
              <a:solidFill>
                <a:schemeClr val="bg2">
                  <a:lumMod val="10000"/>
                </a:schemeClr>
              </a:solidFill>
              <a:effectLst/>
              <a:latin typeface="+mj-lt"/>
            </a:rPr>
            <a:t>Create backend Database to store the resources in tubular form.</a:t>
          </a:r>
          <a:endParaRPr lang="en-US" sz="1400" b="1" kern="1200" dirty="0">
            <a:solidFill>
              <a:schemeClr val="bg2">
                <a:lumMod val="10000"/>
              </a:schemeClr>
            </a:solidFill>
            <a:effectLst/>
            <a:latin typeface="+mj-lt"/>
          </a:endParaRPr>
        </a:p>
      </dsp:txBody>
      <dsp:txXfrm rot="5400000">
        <a:off x="4129917" y="-3061237"/>
        <a:ext cx="991541" cy="7115748"/>
      </dsp:txXfrm>
    </dsp:sp>
    <dsp:sp modelId="{DD5E9E28-2CC1-413B-B4BB-164D4D46DBDF}">
      <dsp:nvSpPr>
        <dsp:cNvPr id="0" name=""/>
        <dsp:cNvSpPr/>
      </dsp:nvSpPr>
      <dsp:spPr>
        <a:xfrm rot="5400000">
          <a:off x="-228817" y="1560005"/>
          <a:ext cx="1525447" cy="106781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dirty="0" smtClean="0"/>
            <a:t>API</a:t>
          </a:r>
          <a:endParaRPr lang="en-US" sz="2100" kern="1200" dirty="0"/>
        </a:p>
      </dsp:txBody>
      <dsp:txXfrm rot="5400000">
        <a:off x="-228817" y="1560005"/>
        <a:ext cx="1525447" cy="1067813"/>
      </dsp:txXfrm>
    </dsp:sp>
    <dsp:sp modelId="{0EA90DEA-3177-43F7-9486-A667EEC0802C}">
      <dsp:nvSpPr>
        <dsp:cNvPr id="0" name=""/>
        <dsp:cNvSpPr/>
      </dsp:nvSpPr>
      <dsp:spPr>
        <a:xfrm rot="5400000">
          <a:off x="4129917" y="-1730915"/>
          <a:ext cx="991541" cy="711574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kern="1200" dirty="0" smtClean="0">
              <a:solidFill>
                <a:schemeClr val="bg2">
                  <a:lumMod val="10000"/>
                </a:schemeClr>
              </a:solidFill>
              <a:latin typeface="+mj-lt"/>
            </a:rPr>
            <a:t>Asp .Net WEB-Api</a:t>
          </a:r>
          <a:endParaRPr lang="en-US" sz="1800" kern="1200" dirty="0">
            <a:solidFill>
              <a:schemeClr val="bg2">
                <a:lumMod val="10000"/>
              </a:schemeClr>
            </a:solidFill>
            <a:latin typeface="+mj-l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b="1" kern="1200" dirty="0" smtClean="0">
              <a:solidFill>
                <a:schemeClr val="bg2">
                  <a:lumMod val="10000"/>
                </a:schemeClr>
              </a:solidFill>
              <a:latin typeface="+mj-lt"/>
            </a:rPr>
            <a:t>Create scheduler services (Get ,Post..ect Methods) generate Http url.  This url help to connect database.</a:t>
          </a:r>
          <a:endParaRPr lang="en-US" sz="1400" b="1" kern="1200" dirty="0">
            <a:solidFill>
              <a:schemeClr val="bg2">
                <a:lumMod val="10000"/>
              </a:schemeClr>
            </a:solidFill>
            <a:latin typeface="+mj-lt"/>
          </a:endParaRPr>
        </a:p>
      </dsp:txBody>
      <dsp:txXfrm rot="5400000">
        <a:off x="4129917" y="-1730915"/>
        <a:ext cx="991541" cy="7115748"/>
      </dsp:txXfrm>
    </dsp:sp>
    <dsp:sp modelId="{278C0D87-E8C2-4B12-8691-E50431927DF5}">
      <dsp:nvSpPr>
        <dsp:cNvPr id="0" name=""/>
        <dsp:cNvSpPr/>
      </dsp:nvSpPr>
      <dsp:spPr>
        <a:xfrm rot="5400000">
          <a:off x="-228817" y="2890328"/>
          <a:ext cx="1525447" cy="106781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dirty="0" smtClean="0"/>
            <a:t>Angular</a:t>
          </a:r>
          <a:endParaRPr lang="en-US" sz="2100" kern="1200" dirty="0"/>
        </a:p>
      </dsp:txBody>
      <dsp:txXfrm rot="5400000">
        <a:off x="-228817" y="2890328"/>
        <a:ext cx="1525447" cy="1067813"/>
      </dsp:txXfrm>
    </dsp:sp>
    <dsp:sp modelId="{AACB6390-B911-4650-84FA-FB265BB8C860}">
      <dsp:nvSpPr>
        <dsp:cNvPr id="0" name=""/>
        <dsp:cNvSpPr/>
      </dsp:nvSpPr>
      <dsp:spPr>
        <a:xfrm rot="5400000">
          <a:off x="4129917" y="-400592"/>
          <a:ext cx="991541" cy="711574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 smtClean="0">
              <a:solidFill>
                <a:schemeClr val="bg2">
                  <a:lumMod val="10000"/>
                </a:schemeClr>
              </a:solidFill>
            </a:rPr>
            <a:t>Angular</a:t>
          </a:r>
          <a:endParaRPr lang="en-US" sz="2000" kern="1200" dirty="0">
            <a:solidFill>
              <a:schemeClr val="bg2">
                <a:lumMod val="10000"/>
              </a:schemeClr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b="1" kern="1200" dirty="0" smtClean="0">
              <a:solidFill>
                <a:schemeClr val="bg2">
                  <a:lumMod val="10000"/>
                </a:schemeClr>
              </a:solidFill>
            </a:rPr>
            <a:t>Created </a:t>
          </a:r>
          <a:r>
            <a:rPr lang="en-IN" sz="1400" b="1" kern="1200" dirty="0" smtClean="0">
              <a:solidFill>
                <a:schemeClr val="bg2">
                  <a:lumMod val="10000"/>
                </a:schemeClr>
              </a:solidFill>
            </a:rPr>
            <a:t>frontend Web </a:t>
          </a:r>
          <a:r>
            <a:rPr lang="en-IN" sz="1400" b="1" kern="1200" dirty="0" smtClean="0">
              <a:solidFill>
                <a:schemeClr val="bg2">
                  <a:lumMod val="10000"/>
                </a:schemeClr>
              </a:solidFill>
            </a:rPr>
            <a:t>Application </a:t>
          </a:r>
          <a:r>
            <a:rPr lang="en-IN" sz="1400" b="1" kern="1200" dirty="0" smtClean="0">
              <a:solidFill>
                <a:schemeClr val="bg2">
                  <a:lumMod val="10000"/>
                </a:schemeClr>
              </a:solidFill>
            </a:rPr>
            <a:t>which interact </a:t>
          </a:r>
          <a:r>
            <a:rPr lang="en-IN" sz="1400" b="1" kern="1200" dirty="0" smtClean="0">
              <a:solidFill>
                <a:schemeClr val="bg2">
                  <a:lumMod val="10000"/>
                </a:schemeClr>
              </a:solidFill>
            </a:rPr>
            <a:t>with database through Api services. </a:t>
          </a:r>
          <a:endParaRPr lang="en-US" sz="1400" b="1" kern="1200" dirty="0">
            <a:solidFill>
              <a:schemeClr val="bg2">
                <a:lumMod val="10000"/>
              </a:schemeClr>
            </a:solidFill>
          </a:endParaRPr>
        </a:p>
      </dsp:txBody>
      <dsp:txXfrm rot="5400000">
        <a:off x="4129917" y="-400592"/>
        <a:ext cx="991541" cy="71157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0C66EB-3062-4CDC-B3D7-351A21FA0AB8}" type="datetimeFigureOut">
              <a:rPr lang="en-US" smtClean="0"/>
              <a:pPr/>
              <a:t>6/27/2022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FDACF9-2A09-45A8-9EF2-6993D690E9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0C66EB-3062-4CDC-B3D7-351A21FA0AB8}" type="datetimeFigureOut">
              <a:rPr lang="en-US" smtClean="0"/>
              <a:pPr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FDACF9-2A09-45A8-9EF2-6993D690E9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0C66EB-3062-4CDC-B3D7-351A21FA0AB8}" type="datetimeFigureOut">
              <a:rPr lang="en-US" smtClean="0"/>
              <a:pPr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FDACF9-2A09-45A8-9EF2-6993D690E9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0C66EB-3062-4CDC-B3D7-351A21FA0AB8}" type="datetimeFigureOut">
              <a:rPr lang="en-US" smtClean="0"/>
              <a:pPr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FDACF9-2A09-45A8-9EF2-6993D690E9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0C66EB-3062-4CDC-B3D7-351A21FA0AB8}" type="datetimeFigureOut">
              <a:rPr lang="en-US" smtClean="0"/>
              <a:pPr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FDACF9-2A09-45A8-9EF2-6993D690E9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0C66EB-3062-4CDC-B3D7-351A21FA0AB8}" type="datetimeFigureOut">
              <a:rPr lang="en-US" smtClean="0"/>
              <a:pPr/>
              <a:t>6/27/2022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FDACF9-2A09-45A8-9EF2-6993D690E9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0C66EB-3062-4CDC-B3D7-351A21FA0AB8}" type="datetimeFigureOut">
              <a:rPr lang="en-US" smtClean="0"/>
              <a:pPr/>
              <a:t>6/27/2022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FDACF9-2A09-45A8-9EF2-6993D690E9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0C66EB-3062-4CDC-B3D7-351A21FA0AB8}" type="datetimeFigureOut">
              <a:rPr lang="en-US" smtClean="0"/>
              <a:pPr/>
              <a:t>6/27/2022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FDACF9-2A09-45A8-9EF2-6993D690E9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0C66EB-3062-4CDC-B3D7-351A21FA0AB8}" type="datetimeFigureOut">
              <a:rPr lang="en-US" smtClean="0"/>
              <a:pPr/>
              <a:t>6/27/2022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FDACF9-2A09-45A8-9EF2-6993D690E9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0C66EB-3062-4CDC-B3D7-351A21FA0AB8}" type="datetimeFigureOut">
              <a:rPr lang="en-US" smtClean="0"/>
              <a:pPr/>
              <a:t>6/27/2022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FDACF9-2A09-45A8-9EF2-6993D690E9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0C66EB-3062-4CDC-B3D7-351A21FA0AB8}" type="datetimeFigureOut">
              <a:rPr lang="en-US" smtClean="0"/>
              <a:pPr/>
              <a:t>6/27/2022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FDACF9-2A09-45A8-9EF2-6993D690E9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C0C66EB-3062-4CDC-B3D7-351A21FA0AB8}" type="datetimeFigureOut">
              <a:rPr lang="en-US" smtClean="0"/>
              <a:pPr/>
              <a:t>6/27/2022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6FFDACF9-2A09-45A8-9EF2-6993D690E9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700808"/>
            <a:ext cx="7772400" cy="1656184"/>
          </a:xfrm>
        </p:spPr>
        <p:txBody>
          <a:bodyPr>
            <a:normAutofit/>
          </a:bodyPr>
          <a:lstStyle/>
          <a:p>
            <a:pPr algn="l"/>
            <a:r>
              <a:rPr lang="en-IN" sz="3200" b="0" cap="all" dirty="0" smtClean="0">
                <a:ln w="9000" cmpd="sng">
                  <a:noFill/>
                  <a:prstDash val="solid"/>
                </a:ln>
                <a:solidFill>
                  <a:srgbClr val="00206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Ecommerce  Application</a:t>
            </a:r>
            <a:endParaRPr lang="en-US" sz="3200" b="0" cap="all" dirty="0">
              <a:ln w="9000" cmpd="sng">
                <a:noFill/>
                <a:prstDash val="solid"/>
              </a:ln>
              <a:solidFill>
                <a:srgbClr val="00206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IN" dirty="0" smtClean="0"/>
              <a:t>Presented by: </a:t>
            </a:r>
            <a:r>
              <a:rPr lang="en-IN" sz="1800" b="1" dirty="0" smtClean="0"/>
              <a:t>Shubhangi zagade</a:t>
            </a:r>
          </a:p>
          <a:p>
            <a:pPr algn="l"/>
            <a:r>
              <a:rPr lang="en-IN" sz="1800" dirty="0" smtClean="0"/>
              <a:t>Employee id: </a:t>
            </a:r>
            <a:r>
              <a:rPr lang="en-IN" sz="1800" b="1" dirty="0" smtClean="0"/>
              <a:t>46235110</a:t>
            </a:r>
          </a:p>
          <a:p>
            <a:pPr algn="l"/>
            <a:endParaRPr lang="en-IN" sz="1800" b="1" dirty="0" smtClean="0"/>
          </a:p>
          <a:p>
            <a:pPr algn="l"/>
            <a:r>
              <a:rPr lang="en-IN" sz="1800" i="1" u="sng" dirty="0" smtClean="0">
                <a:solidFill>
                  <a:schemeClr val="bg2">
                    <a:lumMod val="10000"/>
                  </a:schemeClr>
                </a:solidFill>
              </a:rPr>
              <a:t>Sprint 1 presentation</a:t>
            </a:r>
            <a:endParaRPr lang="en-IN" sz="1800" i="1" u="sng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l"/>
            <a:endParaRPr lang="en-IN" sz="1800" b="1" dirty="0" smtClean="0"/>
          </a:p>
          <a:p>
            <a:pPr algn="l"/>
            <a:endParaRPr lang="en-IN" sz="1800" dirty="0" smtClean="0"/>
          </a:p>
          <a:p>
            <a:pPr algn="l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00192" y="5661248"/>
            <a:ext cx="2304256" cy="64807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i="1" u="sng" dirty="0" smtClean="0">
                <a:solidFill>
                  <a:schemeClr val="bg2">
                    <a:lumMod val="10000"/>
                  </a:schemeClr>
                </a:solidFill>
              </a:rPr>
              <a:t>Guide by : vikas varma Batch :3</a:t>
            </a:r>
            <a:endParaRPr lang="en-US" sz="1400" i="1" u="sng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2060848"/>
            <a:ext cx="6768752" cy="2160240"/>
          </a:xfrm>
        </p:spPr>
        <p:txBody>
          <a:bodyPr>
            <a:normAutofit/>
          </a:bodyPr>
          <a:lstStyle/>
          <a:p>
            <a:r>
              <a:rPr lang="en-IN" b="0" cap="all" dirty="0" smtClean="0">
                <a:ln w="9000" cmpd="sng">
                  <a:noFill/>
                  <a:prstDash val="solid"/>
                </a:ln>
                <a:solidFill>
                  <a:srgbClr val="00206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Practical </a:t>
            </a:r>
            <a:r>
              <a:rPr lang="en-IN" b="0" cap="all" dirty="0" smtClean="0">
                <a:ln w="9000" cmpd="sng">
                  <a:noFill/>
                  <a:prstDash val="solid"/>
                </a:ln>
                <a:solidFill>
                  <a:srgbClr val="00206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demo </a:t>
            </a:r>
            <a:r>
              <a:rPr lang="en-IN" b="0" cap="all" dirty="0" smtClean="0">
                <a:ln w="9000" cmpd="sng">
                  <a:noFill/>
                  <a:prstDash val="solid"/>
                </a:ln>
                <a:solidFill>
                  <a:srgbClr val="00206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Interaction</a:t>
            </a:r>
            <a:r>
              <a:rPr lang="en-IN" dirty="0" smtClean="0">
                <a:solidFill>
                  <a:schemeClr val="bg2">
                    <a:lumMod val="10000"/>
                  </a:schemeClr>
                </a:solidFill>
              </a:rPr>
              <a:t/>
            </a:r>
            <a:br>
              <a:rPr lang="en-IN" dirty="0" smtClean="0">
                <a:solidFill>
                  <a:schemeClr val="bg2">
                    <a:lumMod val="10000"/>
                  </a:schemeClr>
                </a:solidFill>
              </a:rPr>
            </a:br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83768" y="2492896"/>
            <a:ext cx="6383680" cy="1051560"/>
          </a:xfrm>
        </p:spPr>
        <p:txBody>
          <a:bodyPr/>
          <a:lstStyle/>
          <a:p>
            <a:r>
              <a:rPr lang="en-IN" b="0" cap="all" dirty="0" smtClean="0">
                <a:ln w="9000" cmpd="sng">
                  <a:noFill/>
                  <a:prstDash val="solid"/>
                </a:ln>
                <a:solidFill>
                  <a:srgbClr val="00206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Thank you ......!</a:t>
            </a:r>
            <a:endParaRPr lang="en-US" b="0" cap="all" dirty="0">
              <a:ln w="9000" cmpd="sng">
                <a:noFill/>
                <a:prstDash val="solid"/>
              </a:ln>
              <a:solidFill>
                <a:srgbClr val="00206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4983480"/>
            <a:ext cx="7139136" cy="1051560"/>
          </a:xfrm>
        </p:spPr>
        <p:txBody>
          <a:bodyPr>
            <a:norm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IN" sz="3200" b="0" cap="all" dirty="0" smtClean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Contents  cover</a:t>
            </a:r>
            <a:endParaRPr lang="en-US" sz="3200" b="0" cap="all" dirty="0">
              <a:ln>
                <a:solidFill>
                  <a:srgbClr val="002060"/>
                </a:solidFill>
              </a:ln>
              <a:solidFill>
                <a:srgbClr val="002060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5736" y="1340768"/>
            <a:ext cx="4752528" cy="3377536"/>
          </a:xfrm>
        </p:spPr>
        <p:txBody>
          <a:bodyPr>
            <a:normAutofit/>
          </a:bodyPr>
          <a:lstStyle/>
          <a:p>
            <a:r>
              <a:rPr lang="en-IN" sz="2000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Application Information</a:t>
            </a:r>
          </a:p>
          <a:p>
            <a:r>
              <a:rPr lang="en-IN" sz="2000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Application Methods</a:t>
            </a:r>
          </a:p>
          <a:p>
            <a:r>
              <a:rPr lang="en-IN" sz="2000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Activity Diagram</a:t>
            </a:r>
          </a:p>
          <a:p>
            <a:r>
              <a:rPr lang="en-IN" sz="2000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Used software</a:t>
            </a:r>
          </a:p>
          <a:p>
            <a:r>
              <a:rPr lang="en-IN" sz="2000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Introduction of Angular </a:t>
            </a:r>
          </a:p>
          <a:p>
            <a:r>
              <a:rPr lang="en-IN" sz="2000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Introduction </a:t>
            </a:r>
            <a:r>
              <a:rPr lang="en-IN" sz="2000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of Api</a:t>
            </a:r>
            <a:endParaRPr lang="en-IN" sz="2000" dirty="0" smtClean="0">
              <a:solidFill>
                <a:schemeClr val="bg2">
                  <a:lumMod val="10000"/>
                </a:schemeClr>
              </a:solidFill>
              <a:latin typeface="+mj-lt"/>
            </a:endParaRPr>
          </a:p>
          <a:p>
            <a:r>
              <a:rPr lang="en-IN" sz="2000" dirty="0" smtClean="0">
                <a:solidFill>
                  <a:schemeClr val="bg2">
                    <a:lumMod val="10000"/>
                  </a:schemeClr>
                </a:solidFill>
              </a:rPr>
              <a:t>Flow of Application</a:t>
            </a:r>
          </a:p>
          <a:p>
            <a:r>
              <a:rPr lang="en-IN" sz="2000" dirty="0" smtClean="0">
                <a:solidFill>
                  <a:schemeClr val="bg2">
                    <a:lumMod val="10000"/>
                  </a:schemeClr>
                </a:solidFill>
              </a:rPr>
              <a:t>Practical Interaction</a:t>
            </a:r>
          </a:p>
          <a:p>
            <a:pPr>
              <a:buNone/>
            </a:pPr>
            <a:endParaRPr lang="en-IN" dirty="0" smtClean="0">
              <a:solidFill>
                <a:schemeClr val="bg2">
                  <a:lumMod val="10000"/>
                </a:schemeClr>
              </a:solidFill>
            </a:endParaRPr>
          </a:p>
          <a:p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893792"/>
          </a:xfrm>
        </p:spPr>
        <p:txBody>
          <a:bodyPr/>
          <a:lstStyle/>
          <a:p>
            <a:r>
              <a:rPr lang="en-IN" b="0" cap="all" dirty="0" smtClean="0">
                <a:ln w="9000" cmpd="sng">
                  <a:noFill/>
                  <a:prstDash val="solid"/>
                </a:ln>
                <a:solidFill>
                  <a:srgbClr val="00206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Application  Information</a:t>
            </a:r>
            <a:endParaRPr lang="en-US" b="0" cap="all" dirty="0">
              <a:ln w="9000" cmpd="sng">
                <a:noFill/>
                <a:prstDash val="solid"/>
              </a:ln>
              <a:solidFill>
                <a:srgbClr val="00206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196752"/>
            <a:ext cx="8183880" cy="3521552"/>
          </a:xfrm>
        </p:spPr>
        <p:txBody>
          <a:bodyPr/>
          <a:lstStyle/>
          <a:p>
            <a:r>
              <a:rPr lang="en-GB" smtClean="0"/>
              <a:t> </a:t>
            </a:r>
            <a:r>
              <a:rPr lang="en-GB" sz="2000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Try Create an web app in angular using 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api in DOT NET &amp; database in Sql server.</a:t>
            </a:r>
          </a:p>
          <a:p>
            <a:pPr>
              <a:buNone/>
            </a:pPr>
            <a:endParaRPr lang="en-US" sz="2000" dirty="0" smtClean="0">
              <a:solidFill>
                <a:schemeClr val="bg2">
                  <a:lumMod val="10000"/>
                </a:schemeClr>
              </a:solidFill>
              <a:latin typeface="+mj-lt"/>
            </a:endParaRPr>
          </a:p>
          <a:p>
            <a:r>
              <a:rPr lang="en-IN" sz="2000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In that application User can see the products &amp; add the product on his card 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by logging and registering in Ecommerce app.</a:t>
            </a:r>
          </a:p>
          <a:p>
            <a:pPr>
              <a:buNone/>
            </a:pPr>
            <a:endParaRPr lang="en-US" sz="2000" dirty="0" smtClean="0">
              <a:solidFill>
                <a:schemeClr val="bg2">
                  <a:lumMod val="10000"/>
                </a:schemeClr>
              </a:solidFill>
              <a:latin typeface="+mj-lt"/>
            </a:endParaRPr>
          </a:p>
          <a:p>
            <a:r>
              <a:rPr lang="en-IN" sz="2000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Where , Admin can see all products , </a:t>
            </a:r>
            <a:r>
              <a:rPr lang="en-IN" sz="2000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register Users </a:t>
            </a:r>
            <a:r>
              <a:rPr lang="en-IN" sz="2000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&amp;  Categories of the products.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517232"/>
            <a:ext cx="8183880" cy="517808"/>
          </a:xfrm>
        </p:spPr>
        <p:txBody>
          <a:bodyPr>
            <a:noAutofit/>
          </a:bodyPr>
          <a:lstStyle/>
          <a:p>
            <a:r>
              <a:rPr lang="en-IN" sz="2800" b="0" cap="all" dirty="0" smtClean="0">
                <a:ln w="9000" cmpd="sng">
                  <a:noFill/>
                  <a:prstDash val="solid"/>
                </a:ln>
                <a:solidFill>
                  <a:srgbClr val="00206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Application Interaction  Methods</a:t>
            </a:r>
            <a:r>
              <a:rPr lang="en-IN" sz="3200" cap="all" dirty="0" smtClean="0">
                <a:ln w="9000" cmpd="sng">
                  <a:noFill/>
                  <a:prstDash val="solid"/>
                </a:ln>
                <a:solidFill>
                  <a:srgbClr val="00206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/>
            </a:r>
            <a:br>
              <a:rPr lang="en-IN" sz="3200" cap="all" dirty="0" smtClean="0">
                <a:ln w="9000" cmpd="sng">
                  <a:noFill/>
                  <a:prstDash val="solid"/>
                </a:ln>
                <a:solidFill>
                  <a:srgbClr val="002060"/>
                </a:solidFill>
                <a:effectLst>
                  <a:reflection blurRad="12700" stA="28000" endPos="45000" dist="1000" dir="5400000" sy="-100000" algn="bl" rotWithShape="0"/>
                </a:effectLst>
              </a:rPr>
            </a:br>
            <a:endParaRPr lang="en-US" sz="3200" cap="all" dirty="0">
              <a:ln w="9000" cmpd="sng">
                <a:noFill/>
                <a:prstDash val="solid"/>
              </a:ln>
              <a:solidFill>
                <a:srgbClr val="00206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554832"/>
          </a:xfrm>
        </p:spPr>
        <p:txBody>
          <a:bodyPr>
            <a:normAutofit fontScale="92500" lnSpcReduction="10000"/>
          </a:bodyPr>
          <a:lstStyle/>
          <a:p>
            <a:r>
              <a:rPr lang="en-IN" sz="2000" u="sng" dirty="0" smtClean="0">
                <a:solidFill>
                  <a:schemeClr val="bg2">
                    <a:lumMod val="10000"/>
                  </a:schemeClr>
                </a:solidFill>
              </a:rPr>
              <a:t>Registration : </a:t>
            </a:r>
            <a:r>
              <a:rPr lang="en-IN" sz="2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IN" sz="1600" dirty="0" smtClean="0">
                <a:solidFill>
                  <a:schemeClr val="bg2">
                    <a:lumMod val="10000"/>
                  </a:schemeClr>
                </a:solidFill>
              </a:rPr>
              <a:t>It is simple  registration process By filling necessary                  information user can register in account.</a:t>
            </a:r>
          </a:p>
          <a:p>
            <a:pPr>
              <a:buNone/>
            </a:pPr>
            <a:endParaRPr lang="en-IN" sz="1600" u="sng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IN" sz="2000" u="sng" dirty="0" smtClean="0">
                <a:solidFill>
                  <a:schemeClr val="bg2">
                    <a:lumMod val="10000"/>
                  </a:schemeClr>
                </a:solidFill>
              </a:rPr>
              <a:t>Logging : </a:t>
            </a:r>
            <a:r>
              <a:rPr lang="en-IN" sz="2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IN" sz="1600" dirty="0" smtClean="0">
                <a:solidFill>
                  <a:schemeClr val="bg2">
                    <a:lumMod val="10000"/>
                  </a:schemeClr>
                </a:solidFill>
              </a:rPr>
              <a:t>After registration through the logging user can go through     account.</a:t>
            </a:r>
          </a:p>
          <a:p>
            <a:pPr>
              <a:buNone/>
            </a:pPr>
            <a:endParaRPr lang="en-IN" sz="1600" u="sng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IN" sz="2000" u="sng" dirty="0" smtClean="0">
                <a:solidFill>
                  <a:schemeClr val="bg2">
                    <a:lumMod val="10000"/>
                  </a:schemeClr>
                </a:solidFill>
              </a:rPr>
              <a:t>Dashboard : </a:t>
            </a:r>
            <a:r>
              <a:rPr lang="en-IN" sz="1600" dirty="0" smtClean="0">
                <a:solidFill>
                  <a:schemeClr val="bg2">
                    <a:lumMod val="10000"/>
                  </a:schemeClr>
                </a:solidFill>
              </a:rPr>
              <a:t>This is admin handler part . Through that Admin can see the list of Users , products &amp; product categories.</a:t>
            </a:r>
          </a:p>
          <a:p>
            <a:pPr>
              <a:buNone/>
            </a:pPr>
            <a:endParaRPr lang="en-IN" sz="1600" u="sng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IN" sz="2000" u="sng" dirty="0" smtClean="0">
                <a:solidFill>
                  <a:schemeClr val="bg2">
                    <a:lumMod val="10000"/>
                  </a:schemeClr>
                </a:solidFill>
              </a:rPr>
              <a:t>Home : </a:t>
            </a:r>
            <a:r>
              <a:rPr lang="en-IN" sz="2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IN" sz="1600" dirty="0" smtClean="0">
                <a:solidFill>
                  <a:schemeClr val="bg2">
                    <a:lumMod val="10000"/>
                  </a:schemeClr>
                </a:solidFill>
              </a:rPr>
              <a:t>show the new updates and app info.</a:t>
            </a:r>
          </a:p>
          <a:p>
            <a:pPr>
              <a:buNone/>
            </a:pPr>
            <a:endParaRPr lang="en-IN" sz="1600" u="sng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IN" sz="2000" u="sng" dirty="0" smtClean="0">
                <a:solidFill>
                  <a:schemeClr val="bg2">
                    <a:lumMod val="10000"/>
                  </a:schemeClr>
                </a:solidFill>
              </a:rPr>
              <a:t>Account :</a:t>
            </a:r>
            <a:r>
              <a:rPr lang="en-IN" sz="2000" dirty="0" smtClean="0">
                <a:solidFill>
                  <a:schemeClr val="bg2">
                    <a:lumMod val="10000"/>
                  </a:schemeClr>
                </a:solidFill>
              </a:rPr>
              <a:t> its </a:t>
            </a:r>
            <a:r>
              <a:rPr lang="en-IN" sz="1600" dirty="0" smtClean="0">
                <a:solidFill>
                  <a:schemeClr val="bg2">
                    <a:lumMod val="10000"/>
                  </a:schemeClr>
                </a:solidFill>
              </a:rPr>
              <a:t>User account in that they can  see the products</a:t>
            </a:r>
          </a:p>
          <a:p>
            <a:pPr>
              <a:buNone/>
            </a:pPr>
            <a:endParaRPr lang="en-IN" sz="1600" u="sng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IN" sz="2000" u="sng" dirty="0" smtClean="0">
                <a:solidFill>
                  <a:schemeClr val="bg2">
                    <a:lumMod val="10000"/>
                  </a:schemeClr>
                </a:solidFill>
              </a:rPr>
              <a:t>Add to card :  </a:t>
            </a:r>
            <a:r>
              <a:rPr lang="en-IN" sz="1600" dirty="0" smtClean="0">
                <a:solidFill>
                  <a:schemeClr val="bg2">
                    <a:lumMod val="10000"/>
                  </a:schemeClr>
                </a:solidFill>
              </a:rPr>
              <a:t>user can add the product to their respective card.</a:t>
            </a:r>
          </a:p>
          <a:p>
            <a:pPr>
              <a:buNone/>
            </a:pPr>
            <a:endParaRPr lang="en-IN" sz="1600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IN" sz="2000" u="sng" dirty="0" smtClean="0">
                <a:solidFill>
                  <a:schemeClr val="bg2">
                    <a:lumMod val="10000"/>
                  </a:schemeClr>
                </a:solidFill>
              </a:rPr>
              <a:t>Logout : </a:t>
            </a:r>
            <a:r>
              <a:rPr lang="en-IN" sz="1600" dirty="0" smtClean="0">
                <a:solidFill>
                  <a:schemeClr val="bg2">
                    <a:lumMod val="10000"/>
                  </a:schemeClr>
                </a:solidFill>
              </a:rPr>
              <a:t>close the account.</a:t>
            </a:r>
            <a:endParaRPr lang="en-US" sz="16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cap="all" dirty="0" smtClean="0">
                <a:ln w="9000" cmpd="sng">
                  <a:noFill/>
                  <a:prstDash val="solid"/>
                </a:ln>
                <a:solidFill>
                  <a:srgbClr val="00206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Activity Diagram</a:t>
            </a:r>
          </a:p>
        </p:txBody>
      </p:sp>
      <p:sp>
        <p:nvSpPr>
          <p:cNvPr id="4" name="Rectangle 3"/>
          <p:cNvSpPr/>
          <p:nvPr/>
        </p:nvSpPr>
        <p:spPr>
          <a:xfrm>
            <a:off x="1403648" y="692696"/>
            <a:ext cx="1656184" cy="432048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2">
                    <a:lumMod val="10000"/>
                  </a:schemeClr>
                </a:solidFill>
              </a:rPr>
              <a:t>User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04048" y="692696"/>
            <a:ext cx="2232248" cy="504056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2">
                    <a:lumMod val="10000"/>
                  </a:schemeClr>
                </a:solidFill>
              </a:rPr>
              <a:t>Admin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31640" y="1340768"/>
            <a:ext cx="1800200" cy="432048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>
                    <a:lumMod val="10000"/>
                  </a:schemeClr>
                </a:solidFill>
              </a:rPr>
              <a:t>R</a:t>
            </a:r>
            <a:r>
              <a:rPr lang="en-IN" dirty="0" smtClean="0">
                <a:solidFill>
                  <a:schemeClr val="bg2">
                    <a:lumMod val="10000"/>
                  </a:schemeClr>
                </a:solidFill>
              </a:rPr>
              <a:t>egistration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31640" y="2060848"/>
            <a:ext cx="1872208" cy="432048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2">
                    <a:lumMod val="10000"/>
                  </a:schemeClr>
                </a:solidFill>
              </a:rPr>
              <a:t>Login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1560" y="2780928"/>
            <a:ext cx="1008112" cy="504056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2">
                    <a:lumMod val="10000"/>
                  </a:schemeClr>
                </a:solidFill>
              </a:rPr>
              <a:t>Home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19672" y="3501008"/>
            <a:ext cx="1152128" cy="504056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2">
                    <a:lumMod val="10000"/>
                  </a:schemeClr>
                </a:solidFill>
              </a:rPr>
              <a:t>Account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99792" y="2780928"/>
            <a:ext cx="1008112" cy="504056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2">
                    <a:lumMod val="10000"/>
                  </a:schemeClr>
                </a:solidFill>
              </a:rPr>
              <a:t>Logout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47664" y="4581128"/>
            <a:ext cx="1584176" cy="36004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2">
                    <a:lumMod val="10000"/>
                  </a:schemeClr>
                </a:solidFill>
              </a:rPr>
              <a:t>Add to card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292080" y="1556792"/>
            <a:ext cx="1656184" cy="432048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2">
                    <a:lumMod val="10000"/>
                  </a:schemeClr>
                </a:solidFill>
              </a:rPr>
              <a:t>Login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508104" y="2276872"/>
            <a:ext cx="1656184" cy="432048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2">
                    <a:lumMod val="10000"/>
                  </a:schemeClr>
                </a:solidFill>
              </a:rPr>
              <a:t>Dashboard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427984" y="3068960"/>
            <a:ext cx="1634480" cy="432048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2">
                    <a:lumMod val="10000"/>
                  </a:schemeClr>
                </a:solidFill>
              </a:rPr>
              <a:t>show User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660232" y="3068960"/>
            <a:ext cx="1872208" cy="432048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2">
                    <a:lumMod val="10000"/>
                  </a:schemeClr>
                </a:solidFill>
              </a:rPr>
              <a:t>Show product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20072" y="3789040"/>
            <a:ext cx="2210544" cy="576064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2">
                    <a:lumMod val="10000"/>
                  </a:schemeClr>
                </a:solidFill>
              </a:rPr>
              <a:t>Show categories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1" name="Straight Arrow Connector 20"/>
          <p:cNvCxnSpPr>
            <a:stCxn id="4" idx="2"/>
            <a:endCxn id="9" idx="0"/>
          </p:cNvCxnSpPr>
          <p:nvPr/>
        </p:nvCxnSpPr>
        <p:spPr>
          <a:xfrm>
            <a:off x="2231740" y="1124744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2"/>
            <a:endCxn id="15" idx="0"/>
          </p:cNvCxnSpPr>
          <p:nvPr/>
        </p:nvCxnSpPr>
        <p:spPr>
          <a:xfrm>
            <a:off x="6120172" y="119675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123728" y="1772816"/>
            <a:ext cx="36004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5" idx="2"/>
          </p:cNvCxnSpPr>
          <p:nvPr/>
        </p:nvCxnSpPr>
        <p:spPr>
          <a:xfrm flipH="1">
            <a:off x="6084168" y="1988840"/>
            <a:ext cx="36004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2" idx="0"/>
          </p:cNvCxnSpPr>
          <p:nvPr/>
        </p:nvCxnSpPr>
        <p:spPr>
          <a:xfrm>
            <a:off x="2195736" y="2564904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123728" y="4077072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6" idx="2"/>
            <a:endCxn id="19" idx="0"/>
          </p:cNvCxnSpPr>
          <p:nvPr/>
        </p:nvCxnSpPr>
        <p:spPr>
          <a:xfrm flipH="1">
            <a:off x="6325344" y="2708920"/>
            <a:ext cx="10852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hape 43"/>
          <p:cNvCxnSpPr>
            <a:stCxn id="16" idx="3"/>
          </p:cNvCxnSpPr>
          <p:nvPr/>
        </p:nvCxnSpPr>
        <p:spPr>
          <a:xfrm>
            <a:off x="7164288" y="2492896"/>
            <a:ext cx="288032" cy="5760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 rot="16200000" flipH="1">
            <a:off x="2981474" y="2355230"/>
            <a:ext cx="654422" cy="209674"/>
          </a:xfrm>
          <a:prstGeom prst="bentConnector3">
            <a:avLst>
              <a:gd name="adj1" fmla="val 3422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5400000">
            <a:off x="899592" y="2420888"/>
            <a:ext cx="432048" cy="288032"/>
          </a:xfrm>
          <a:prstGeom prst="bentConnector3">
            <a:avLst>
              <a:gd name="adj1" fmla="val -461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16" idx="1"/>
          </p:cNvCxnSpPr>
          <p:nvPr/>
        </p:nvCxnSpPr>
        <p:spPr>
          <a:xfrm rot="10800000" flipV="1">
            <a:off x="5004048" y="2492896"/>
            <a:ext cx="504056" cy="57606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8" idx="1"/>
          </p:cNvCxnSpPr>
          <p:nvPr/>
        </p:nvCxnSpPr>
        <p:spPr>
          <a:xfrm rot="10800000" flipV="1">
            <a:off x="3203848" y="944724"/>
            <a:ext cx="1800200" cy="11881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3491880" y="72008"/>
            <a:ext cx="1296144" cy="332656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2">
                    <a:lumMod val="10000"/>
                  </a:schemeClr>
                </a:solidFill>
              </a:rPr>
              <a:t>Start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1" name="Elbow Connector 30"/>
          <p:cNvCxnSpPr>
            <a:stCxn id="29" idx="2"/>
            <a:endCxn id="4" idx="0"/>
          </p:cNvCxnSpPr>
          <p:nvPr/>
        </p:nvCxnSpPr>
        <p:spPr>
          <a:xfrm rot="10800000" flipV="1">
            <a:off x="2231740" y="238336"/>
            <a:ext cx="1260140" cy="45436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hape 40"/>
          <p:cNvCxnSpPr>
            <a:stCxn id="29" idx="6"/>
            <a:endCxn id="8" idx="0"/>
          </p:cNvCxnSpPr>
          <p:nvPr/>
        </p:nvCxnSpPr>
        <p:spPr>
          <a:xfrm>
            <a:off x="4788024" y="238336"/>
            <a:ext cx="1332148" cy="45436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cap="all" dirty="0" smtClean="0">
                <a:ln w="9000" cmpd="sng">
                  <a:noFill/>
                  <a:prstDash val="solid"/>
                </a:ln>
                <a:solidFill>
                  <a:srgbClr val="00206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Used software</a:t>
            </a:r>
            <a:endParaRPr lang="en-US" b="0" cap="all" dirty="0">
              <a:ln w="9000" cmpd="sng">
                <a:noFill/>
                <a:prstDash val="solid"/>
              </a:ln>
              <a:solidFill>
                <a:srgbClr val="00206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Visual studio code 2019</a:t>
            </a:r>
          </a:p>
          <a:p>
            <a:pPr>
              <a:buNone/>
            </a:pPr>
            <a:endParaRPr lang="en-IN" dirty="0" smtClean="0">
              <a:solidFill>
                <a:schemeClr val="bg2">
                  <a:lumMod val="10000"/>
                </a:schemeClr>
              </a:solidFill>
              <a:latin typeface="+mj-lt"/>
            </a:endParaRPr>
          </a:p>
          <a:p>
            <a:r>
              <a:rPr lang="en-IN" dirty="0" smtClean="0">
                <a:solidFill>
                  <a:schemeClr val="bg2">
                    <a:lumMod val="10000"/>
                  </a:schemeClr>
                </a:solidFill>
              </a:rPr>
              <a:t>Visual studio code</a:t>
            </a:r>
          </a:p>
          <a:p>
            <a:endParaRPr lang="en-IN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IN" dirty="0" smtClean="0">
                <a:solidFill>
                  <a:schemeClr val="bg2">
                    <a:lumMod val="10000"/>
                  </a:schemeClr>
                </a:solidFill>
              </a:rPr>
              <a:t>Microsoft sql server management</a:t>
            </a:r>
          </a:p>
          <a:p>
            <a:pPr>
              <a:buNone/>
            </a:pPr>
            <a:endParaRPr lang="en-IN" dirty="0" smtClean="0">
              <a:solidFill>
                <a:schemeClr val="bg2">
                  <a:lumMod val="10000"/>
                </a:schemeClr>
              </a:solidFill>
            </a:endParaRPr>
          </a:p>
          <a:p>
            <a:endParaRPr lang="en-IN" dirty="0" smtClean="0">
              <a:solidFill>
                <a:schemeClr val="bg2">
                  <a:lumMod val="10000"/>
                </a:schemeClr>
              </a:solidFill>
              <a:latin typeface="+mj-lt"/>
            </a:endParaRPr>
          </a:p>
          <a:p>
            <a:pPr>
              <a:buNone/>
            </a:pPr>
            <a:endParaRPr lang="en-IN" dirty="0" smtClean="0">
              <a:solidFill>
                <a:schemeClr val="bg2">
                  <a:lumMod val="10000"/>
                </a:schemeClr>
              </a:solidFill>
              <a:latin typeface="+mj-lt"/>
            </a:endParaRPr>
          </a:p>
          <a:p>
            <a:pPr>
              <a:buNone/>
            </a:pPr>
            <a:endParaRPr lang="en-IN" dirty="0" smtClean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pic>
        <p:nvPicPr>
          <p:cNvPr id="4" name="Picture 3" descr="v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36096" y="620688"/>
            <a:ext cx="495499" cy="495499"/>
          </a:xfrm>
          <a:prstGeom prst="rect">
            <a:avLst/>
          </a:prstGeo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60438" y="4983163"/>
            <a:ext cx="8183562" cy="1052512"/>
          </a:xfrm>
        </p:spPr>
        <p:txBody>
          <a:bodyPr>
            <a:normAutofit/>
          </a:bodyPr>
          <a:lstStyle/>
          <a:p>
            <a:r>
              <a:rPr lang="en-IN" sz="3200" b="0" cap="all" dirty="0" smtClean="0">
                <a:ln w="9000" cmpd="sng">
                  <a:noFill/>
                  <a:prstDash val="solid"/>
                </a:ln>
                <a:solidFill>
                  <a:srgbClr val="00206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Introduction of Angular </a:t>
            </a:r>
          </a:p>
        </p:txBody>
      </p:sp>
      <p:pic>
        <p:nvPicPr>
          <p:cNvPr id="4" name="Content Placeholder 3" descr="Angular_Architecture-What_is_Angular.png"/>
          <p:cNvPicPr>
            <a:picLocks noGrp="1" noChangeAspect="1"/>
          </p:cNvPicPr>
          <p:nvPr>
            <p:ph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827584" y="836613"/>
            <a:ext cx="7704137" cy="4392612"/>
          </a:xfr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60438" y="5328816"/>
            <a:ext cx="8183562" cy="1052512"/>
          </a:xfrm>
        </p:spPr>
        <p:txBody>
          <a:bodyPr>
            <a:normAutofit fontScale="90000"/>
          </a:bodyPr>
          <a:lstStyle/>
          <a:p>
            <a:r>
              <a:rPr lang="en-IN" b="0" cap="all" dirty="0" smtClean="0">
                <a:ln w="9000" cmpd="sng">
                  <a:noFill/>
                  <a:prstDash val="solid"/>
                </a:ln>
                <a:solidFill>
                  <a:srgbClr val="00206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Introduction of Api</a:t>
            </a:r>
            <a:br>
              <a:rPr lang="en-IN" b="0" cap="all" dirty="0" smtClean="0">
                <a:ln w="9000" cmpd="sng">
                  <a:noFill/>
                  <a:prstDash val="solid"/>
                </a:ln>
                <a:solidFill>
                  <a:srgbClr val="002060"/>
                </a:solidFill>
                <a:effectLst>
                  <a:reflection blurRad="12700" stA="28000" endPos="45000" dist="1000" dir="5400000" sy="-100000" algn="bl" rotWithShape="0"/>
                </a:effectLst>
              </a:rPr>
            </a:br>
            <a:endParaRPr lang="en-US" b="0" cap="all" dirty="0">
              <a:ln w="9000" cmpd="sng">
                <a:noFill/>
                <a:prstDash val="solid"/>
              </a:ln>
              <a:solidFill>
                <a:srgbClr val="00206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4" name="Content Placeholder 3" descr="api-design.png"/>
          <p:cNvPicPr>
            <a:picLocks noGrp="1" noChangeAspect="1"/>
          </p:cNvPicPr>
          <p:nvPr>
            <p:ph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935558" y="765175"/>
            <a:ext cx="6948810" cy="4176713"/>
          </a:xfr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0" cap="all" dirty="0" smtClean="0">
                <a:ln w="9000" cmpd="sng">
                  <a:noFill/>
                  <a:prstDash val="solid"/>
                </a:ln>
                <a:solidFill>
                  <a:srgbClr val="00206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Flow  of  Application</a:t>
            </a:r>
            <a:r>
              <a:rPr lang="en-IN" cap="all" dirty="0" smtClean="0">
                <a:ln w="9000" cmpd="sng">
                  <a:noFill/>
                  <a:prstDash val="solid"/>
                </a:ln>
                <a:solidFill>
                  <a:srgbClr val="00206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/>
            </a:r>
            <a:br>
              <a:rPr lang="en-IN" cap="all" dirty="0" smtClean="0">
                <a:ln w="9000" cmpd="sng">
                  <a:noFill/>
                  <a:prstDash val="solid"/>
                </a:ln>
                <a:solidFill>
                  <a:srgbClr val="002060"/>
                </a:solidFill>
                <a:effectLst>
                  <a:reflection blurRad="12700" stA="28000" endPos="45000" dist="1000" dir="5400000" sy="-100000" algn="bl" rotWithShape="0"/>
                </a:effectLst>
              </a:rPr>
            </a:br>
            <a:endParaRPr lang="en-US" cap="all" dirty="0">
              <a:ln w="9000" cmpd="sng">
                <a:noFill/>
                <a:prstDash val="solid"/>
              </a:ln>
              <a:solidFill>
                <a:srgbClr val="00206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03238" y="530225"/>
          <a:ext cx="8183562" cy="4187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Custom 4">
      <a:dk1>
        <a:srgbClr val="7F7F7F"/>
      </a:dk1>
      <a:lt1>
        <a:sysClr val="window" lastClr="FFFFFF"/>
      </a:lt1>
      <a:dk2>
        <a:srgbClr val="8588A1"/>
      </a:dk2>
      <a:lt2>
        <a:srgbClr val="D8D8D8"/>
      </a:lt2>
      <a:accent1>
        <a:srgbClr val="53548A"/>
      </a:accent1>
      <a:accent2>
        <a:srgbClr val="ACD2D5"/>
      </a:accent2>
      <a:accent3>
        <a:srgbClr val="A04DA3"/>
      </a:accent3>
      <a:accent4>
        <a:srgbClr val="FF0066"/>
      </a:accent4>
      <a:accent5>
        <a:srgbClr val="C69B7D"/>
      </a:accent5>
      <a:accent6>
        <a:srgbClr val="5C92B5"/>
      </a:accent6>
      <a:hlink>
        <a:srgbClr val="67AFBD"/>
      </a:hlink>
      <a:folHlink>
        <a:srgbClr val="C2A874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818</TotalTime>
  <Words>305</Words>
  <Application>Microsoft Office PowerPoint</Application>
  <PresentationFormat>On-screen Show (4:3)</PresentationFormat>
  <Paragraphs>73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Aspect</vt:lpstr>
      <vt:lpstr>Ecommerce  Application</vt:lpstr>
      <vt:lpstr>Contents  cover</vt:lpstr>
      <vt:lpstr>Application  Information</vt:lpstr>
      <vt:lpstr>Application Interaction  Methods </vt:lpstr>
      <vt:lpstr>Activity Diagram</vt:lpstr>
      <vt:lpstr>Used software</vt:lpstr>
      <vt:lpstr>Introduction of Angular </vt:lpstr>
      <vt:lpstr>Introduction of Api </vt:lpstr>
      <vt:lpstr>Flow  of  Application </vt:lpstr>
      <vt:lpstr>Practical demo Interaction </vt:lpstr>
      <vt:lpstr>Thank you ......!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Ecommerce Application</dc:title>
  <dc:creator>Windows User</dc:creator>
  <cp:lastModifiedBy>Windows User</cp:lastModifiedBy>
  <cp:revision>55</cp:revision>
  <dcterms:created xsi:type="dcterms:W3CDTF">2022-06-26T14:08:46Z</dcterms:created>
  <dcterms:modified xsi:type="dcterms:W3CDTF">2022-06-27T12:56:19Z</dcterms:modified>
</cp:coreProperties>
</file>