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27"/>
  </p:notesMasterIdLst>
  <p:sldIdLst>
    <p:sldId id="257" r:id="rId5"/>
    <p:sldId id="258" r:id="rId6"/>
    <p:sldId id="262" r:id="rId7"/>
    <p:sldId id="263" r:id="rId8"/>
    <p:sldId id="268" r:id="rId9"/>
    <p:sldId id="266" r:id="rId10"/>
    <p:sldId id="267" r:id="rId11"/>
    <p:sldId id="273" r:id="rId12"/>
    <p:sldId id="278" r:id="rId13"/>
    <p:sldId id="279" r:id="rId14"/>
    <p:sldId id="280" r:id="rId15"/>
    <p:sldId id="281" r:id="rId16"/>
    <p:sldId id="282" r:id="rId17"/>
    <p:sldId id="283" r:id="rId18"/>
    <p:sldId id="284" r:id="rId19"/>
    <p:sldId id="271" r:id="rId20"/>
    <p:sldId id="264" r:id="rId21"/>
    <p:sldId id="269" r:id="rId22"/>
    <p:sldId id="274" r:id="rId23"/>
    <p:sldId id="275" r:id="rId24"/>
    <p:sldId id="277"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Lst>
        </p14:section>
        <p14:section name="Group Member 1" id="{0860697E-8C4A-43F9-A7C0-C435911657B2}">
          <p14:sldIdLst>
            <p14:sldId id="262"/>
            <p14:sldId id="263"/>
            <p14:sldId id="268"/>
          </p14:sldIdLst>
        </p14:section>
        <p14:section name="Group Member 2" id="{ED02CA79-8112-418E-8BC2-0FD9B68AECB3}">
          <p14:sldIdLst>
            <p14:sldId id="266"/>
            <p14:sldId id="267"/>
            <p14:sldId id="273"/>
          </p14:sldIdLst>
        </p14:section>
        <p14:section name="Group Member 3" id="{0DAD77B1-60C5-4EB2-933E-C56E97A5B2A7}">
          <p14:sldIdLst>
            <p14:sldId id="278"/>
            <p14:sldId id="279"/>
            <p14:sldId id="280"/>
            <p14:sldId id="281"/>
            <p14:sldId id="282"/>
            <p14:sldId id="283"/>
            <p14:sldId id="284"/>
            <p14:sldId id="271"/>
            <p14:sldId id="264"/>
            <p14:sldId id="269"/>
          </p14:sldIdLst>
        </p14:section>
        <p14:section name="General Closing" id="{4AB6C702-EE4D-4283-ACB0-770710E41AE6}">
          <p14:sldIdLst>
            <p14:sldId id="274"/>
            <p14:sldId id="275"/>
            <p14:sldId id="277"/>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033" autoAdjust="0"/>
  </p:normalViewPr>
  <p:slideViewPr>
    <p:cSldViewPr snapToGrid="0">
      <p:cViewPr varScale="1">
        <p:scale>
          <a:sx n="82" d="100"/>
          <a:sy n="82" d="100"/>
        </p:scale>
        <p:origin x="581" y="7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A93F0-394D-4005-91C6-F8D4F5D6133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44BDD41-194B-4549-B6F1-2D04A115FBF6}">
      <dgm:prSet/>
      <dgm:spPr/>
      <dgm:t>
        <a:bodyPr/>
        <a:lstStyle/>
        <a:p>
          <a:r>
            <a:rPr lang="en-IN"/>
            <a:t>Introduction</a:t>
          </a:r>
          <a:endParaRPr lang="en-US"/>
        </a:p>
      </dgm:t>
    </dgm:pt>
    <dgm:pt modelId="{3F929ED2-D680-487F-91E7-654D098E4454}" type="parTrans" cxnId="{4218CF0E-E3E5-4A92-A4F4-54C006025EFB}">
      <dgm:prSet/>
      <dgm:spPr/>
      <dgm:t>
        <a:bodyPr/>
        <a:lstStyle/>
        <a:p>
          <a:endParaRPr lang="en-US"/>
        </a:p>
      </dgm:t>
    </dgm:pt>
    <dgm:pt modelId="{86DB4365-D295-47C2-89D9-CFCB40F3A80F}" type="sibTrans" cxnId="{4218CF0E-E3E5-4A92-A4F4-54C006025EFB}">
      <dgm:prSet/>
      <dgm:spPr/>
      <dgm:t>
        <a:bodyPr/>
        <a:lstStyle/>
        <a:p>
          <a:endParaRPr lang="en-US"/>
        </a:p>
      </dgm:t>
    </dgm:pt>
    <dgm:pt modelId="{81085958-FC7E-451A-B3BE-16BC7900C3DC}">
      <dgm:prSet/>
      <dgm:spPr/>
      <dgm:t>
        <a:bodyPr/>
        <a:lstStyle/>
        <a:p>
          <a:r>
            <a:rPr lang="en-IN"/>
            <a:t>Gale-Shapley Algorithm</a:t>
          </a:r>
          <a:endParaRPr lang="en-US"/>
        </a:p>
      </dgm:t>
    </dgm:pt>
    <dgm:pt modelId="{CE5822FE-F2AF-4BAB-BFF2-0FB855A21DA7}" type="parTrans" cxnId="{21A80E4C-5C78-4EC1-ABC8-51883E080F5B}">
      <dgm:prSet/>
      <dgm:spPr/>
      <dgm:t>
        <a:bodyPr/>
        <a:lstStyle/>
        <a:p>
          <a:endParaRPr lang="en-US"/>
        </a:p>
      </dgm:t>
    </dgm:pt>
    <dgm:pt modelId="{7337A65F-5916-45B4-83E1-D0DF2FFC24CA}" type="sibTrans" cxnId="{21A80E4C-5C78-4EC1-ABC8-51883E080F5B}">
      <dgm:prSet/>
      <dgm:spPr/>
      <dgm:t>
        <a:bodyPr/>
        <a:lstStyle/>
        <a:p>
          <a:endParaRPr lang="en-US"/>
        </a:p>
      </dgm:t>
    </dgm:pt>
    <dgm:pt modelId="{0FACDA98-542C-4C37-855C-56E0A3FD12CE}">
      <dgm:prSet/>
      <dgm:spPr/>
      <dgm:t>
        <a:bodyPr/>
        <a:lstStyle/>
        <a:p>
          <a:r>
            <a:rPr lang="en-IN"/>
            <a:t>Terms to Know</a:t>
          </a:r>
          <a:endParaRPr lang="en-US"/>
        </a:p>
      </dgm:t>
    </dgm:pt>
    <dgm:pt modelId="{7A352BDF-B9E4-4F8B-A38F-A7764DB8AE91}" type="parTrans" cxnId="{351040EE-615E-47DF-9757-8DDCFDBD46EB}">
      <dgm:prSet/>
      <dgm:spPr/>
      <dgm:t>
        <a:bodyPr/>
        <a:lstStyle/>
        <a:p>
          <a:endParaRPr lang="en-US"/>
        </a:p>
      </dgm:t>
    </dgm:pt>
    <dgm:pt modelId="{C4210050-DA87-4C01-91A1-3C7261F8BA6F}" type="sibTrans" cxnId="{351040EE-615E-47DF-9757-8DDCFDBD46EB}">
      <dgm:prSet/>
      <dgm:spPr/>
      <dgm:t>
        <a:bodyPr/>
        <a:lstStyle/>
        <a:p>
          <a:endParaRPr lang="en-US"/>
        </a:p>
      </dgm:t>
    </dgm:pt>
    <dgm:pt modelId="{7F0FC6CF-E1CB-4E74-8B08-451B6FA8095A}">
      <dgm:prSet/>
      <dgm:spPr/>
      <dgm:t>
        <a:bodyPr/>
        <a:lstStyle/>
        <a:p>
          <a:r>
            <a:rPr lang="en-IN"/>
            <a:t>Working Principle</a:t>
          </a:r>
          <a:endParaRPr lang="en-US"/>
        </a:p>
      </dgm:t>
    </dgm:pt>
    <dgm:pt modelId="{F0E30547-BE06-44D1-A81F-03E291920C2D}" type="parTrans" cxnId="{9F115E0B-556B-4D73-B730-B3F45B30F238}">
      <dgm:prSet/>
      <dgm:spPr/>
      <dgm:t>
        <a:bodyPr/>
        <a:lstStyle/>
        <a:p>
          <a:endParaRPr lang="en-US"/>
        </a:p>
      </dgm:t>
    </dgm:pt>
    <dgm:pt modelId="{224B0D7C-CAF9-4E08-9EC3-82F6F87A503C}" type="sibTrans" cxnId="{9F115E0B-556B-4D73-B730-B3F45B30F238}">
      <dgm:prSet/>
      <dgm:spPr/>
      <dgm:t>
        <a:bodyPr/>
        <a:lstStyle/>
        <a:p>
          <a:endParaRPr lang="en-US"/>
        </a:p>
      </dgm:t>
    </dgm:pt>
    <dgm:pt modelId="{9A840962-7586-473E-8124-248BFFE3BA4A}">
      <dgm:prSet/>
      <dgm:spPr/>
      <dgm:t>
        <a:bodyPr/>
        <a:lstStyle/>
        <a:p>
          <a:r>
            <a:rPr lang="en-IN"/>
            <a:t>Forecasting our Idea into Other Fields</a:t>
          </a:r>
          <a:endParaRPr lang="en-US"/>
        </a:p>
      </dgm:t>
    </dgm:pt>
    <dgm:pt modelId="{297BCFC0-9145-4886-9E0F-43F6B46887F9}" type="parTrans" cxnId="{1A53F001-F583-4E8F-A05A-C796AA96C2EE}">
      <dgm:prSet/>
      <dgm:spPr/>
      <dgm:t>
        <a:bodyPr/>
        <a:lstStyle/>
        <a:p>
          <a:endParaRPr lang="en-US"/>
        </a:p>
      </dgm:t>
    </dgm:pt>
    <dgm:pt modelId="{9E401717-C196-423E-98E9-35A2523645EB}" type="sibTrans" cxnId="{1A53F001-F583-4E8F-A05A-C796AA96C2EE}">
      <dgm:prSet/>
      <dgm:spPr/>
      <dgm:t>
        <a:bodyPr/>
        <a:lstStyle/>
        <a:p>
          <a:endParaRPr lang="en-US"/>
        </a:p>
      </dgm:t>
    </dgm:pt>
    <dgm:pt modelId="{DC36DBC7-E956-4F17-A09F-F9F31AE50F66}">
      <dgm:prSet/>
      <dgm:spPr/>
      <dgm:t>
        <a:bodyPr/>
        <a:lstStyle/>
        <a:p>
          <a:r>
            <a:rPr lang="en-IN" dirty="0"/>
            <a:t>Process which User goes through</a:t>
          </a:r>
          <a:endParaRPr lang="en-US" dirty="0"/>
        </a:p>
      </dgm:t>
    </dgm:pt>
    <dgm:pt modelId="{81C2D763-D97F-4B64-905A-A4C68ABDBFB3}" type="parTrans" cxnId="{4E60CA85-56C8-4722-B11D-728961EA4BB9}">
      <dgm:prSet/>
      <dgm:spPr/>
      <dgm:t>
        <a:bodyPr/>
        <a:lstStyle/>
        <a:p>
          <a:endParaRPr lang="en-US"/>
        </a:p>
      </dgm:t>
    </dgm:pt>
    <dgm:pt modelId="{2208B0E7-E333-4498-8BF7-ECE2DB8A313B}" type="sibTrans" cxnId="{4E60CA85-56C8-4722-B11D-728961EA4BB9}">
      <dgm:prSet/>
      <dgm:spPr/>
      <dgm:t>
        <a:bodyPr/>
        <a:lstStyle/>
        <a:p>
          <a:endParaRPr lang="en-US"/>
        </a:p>
      </dgm:t>
    </dgm:pt>
    <dgm:pt modelId="{C9AB4B3C-5BD1-4CE2-BA12-AC098F55B474}">
      <dgm:prSet/>
      <dgm:spPr/>
      <dgm:t>
        <a:bodyPr/>
        <a:lstStyle/>
        <a:p>
          <a:r>
            <a:rPr lang="en-IN"/>
            <a:t>User Perspective</a:t>
          </a:r>
          <a:endParaRPr lang="en-US"/>
        </a:p>
      </dgm:t>
    </dgm:pt>
    <dgm:pt modelId="{761D41F6-8D35-4550-8CAA-ED79E60019B1}" type="parTrans" cxnId="{EF0D16DE-B537-4523-91AD-C3E8A0FC9040}">
      <dgm:prSet/>
      <dgm:spPr/>
      <dgm:t>
        <a:bodyPr/>
        <a:lstStyle/>
        <a:p>
          <a:endParaRPr lang="en-US"/>
        </a:p>
      </dgm:t>
    </dgm:pt>
    <dgm:pt modelId="{8FE6C598-6AB9-48FD-BC77-2313A6EA563D}" type="sibTrans" cxnId="{EF0D16DE-B537-4523-91AD-C3E8A0FC9040}">
      <dgm:prSet/>
      <dgm:spPr/>
      <dgm:t>
        <a:bodyPr/>
        <a:lstStyle/>
        <a:p>
          <a:endParaRPr lang="en-US"/>
        </a:p>
      </dgm:t>
    </dgm:pt>
    <dgm:pt modelId="{37C91E52-F803-4C8D-AFAC-B2A99F735B8C}" type="pres">
      <dgm:prSet presAssocID="{6FCA93F0-394D-4005-91C6-F8D4F5D61330}" presName="diagram" presStyleCnt="0">
        <dgm:presLayoutVars>
          <dgm:dir/>
          <dgm:resizeHandles val="exact"/>
        </dgm:presLayoutVars>
      </dgm:prSet>
      <dgm:spPr/>
    </dgm:pt>
    <dgm:pt modelId="{541CF876-557C-4907-B07B-76DBC95DC5CB}" type="pres">
      <dgm:prSet presAssocID="{244BDD41-194B-4549-B6F1-2D04A115FBF6}" presName="node" presStyleLbl="node1" presStyleIdx="0" presStyleCnt="7">
        <dgm:presLayoutVars>
          <dgm:bulletEnabled val="1"/>
        </dgm:presLayoutVars>
      </dgm:prSet>
      <dgm:spPr/>
    </dgm:pt>
    <dgm:pt modelId="{94CED77D-8E15-409F-8630-71F8F9799510}" type="pres">
      <dgm:prSet presAssocID="{86DB4365-D295-47C2-89D9-CFCB40F3A80F}" presName="sibTrans" presStyleCnt="0"/>
      <dgm:spPr/>
    </dgm:pt>
    <dgm:pt modelId="{F6982D68-0D56-4097-825F-679FF27B4003}" type="pres">
      <dgm:prSet presAssocID="{81085958-FC7E-451A-B3BE-16BC7900C3DC}" presName="node" presStyleLbl="node1" presStyleIdx="1" presStyleCnt="7">
        <dgm:presLayoutVars>
          <dgm:bulletEnabled val="1"/>
        </dgm:presLayoutVars>
      </dgm:prSet>
      <dgm:spPr/>
    </dgm:pt>
    <dgm:pt modelId="{935E19BA-896D-4C1F-9207-2BA3E71E6CA8}" type="pres">
      <dgm:prSet presAssocID="{7337A65F-5916-45B4-83E1-D0DF2FFC24CA}" presName="sibTrans" presStyleCnt="0"/>
      <dgm:spPr/>
    </dgm:pt>
    <dgm:pt modelId="{D832F9A2-38E0-412C-BF06-9C6A6A3A2DC4}" type="pres">
      <dgm:prSet presAssocID="{0FACDA98-542C-4C37-855C-56E0A3FD12CE}" presName="node" presStyleLbl="node1" presStyleIdx="2" presStyleCnt="7">
        <dgm:presLayoutVars>
          <dgm:bulletEnabled val="1"/>
        </dgm:presLayoutVars>
      </dgm:prSet>
      <dgm:spPr/>
    </dgm:pt>
    <dgm:pt modelId="{3074FCB6-A67D-4711-B69D-AA1C2DF6AA23}" type="pres">
      <dgm:prSet presAssocID="{C4210050-DA87-4C01-91A1-3C7261F8BA6F}" presName="sibTrans" presStyleCnt="0"/>
      <dgm:spPr/>
    </dgm:pt>
    <dgm:pt modelId="{E2014F10-6BFA-4EC7-B313-B44688CFE559}" type="pres">
      <dgm:prSet presAssocID="{7F0FC6CF-E1CB-4E74-8B08-451B6FA8095A}" presName="node" presStyleLbl="node1" presStyleIdx="3" presStyleCnt="7">
        <dgm:presLayoutVars>
          <dgm:bulletEnabled val="1"/>
        </dgm:presLayoutVars>
      </dgm:prSet>
      <dgm:spPr/>
    </dgm:pt>
    <dgm:pt modelId="{9D794BB9-28AB-4B80-91FD-85484D5AAFE2}" type="pres">
      <dgm:prSet presAssocID="{224B0D7C-CAF9-4E08-9EC3-82F6F87A503C}" presName="sibTrans" presStyleCnt="0"/>
      <dgm:spPr/>
    </dgm:pt>
    <dgm:pt modelId="{4234A52A-5C64-4546-BF45-AB724C1D77E5}" type="pres">
      <dgm:prSet presAssocID="{9A840962-7586-473E-8124-248BFFE3BA4A}" presName="node" presStyleLbl="node1" presStyleIdx="4" presStyleCnt="7">
        <dgm:presLayoutVars>
          <dgm:bulletEnabled val="1"/>
        </dgm:presLayoutVars>
      </dgm:prSet>
      <dgm:spPr/>
    </dgm:pt>
    <dgm:pt modelId="{F4BBF9B1-D4B8-4B8A-9253-09D5F0DD51F2}" type="pres">
      <dgm:prSet presAssocID="{9E401717-C196-423E-98E9-35A2523645EB}" presName="sibTrans" presStyleCnt="0"/>
      <dgm:spPr/>
    </dgm:pt>
    <dgm:pt modelId="{02FFA9DA-2B52-4685-AFD2-E832A66B9AE6}" type="pres">
      <dgm:prSet presAssocID="{DC36DBC7-E956-4F17-A09F-F9F31AE50F66}" presName="node" presStyleLbl="node1" presStyleIdx="5" presStyleCnt="7">
        <dgm:presLayoutVars>
          <dgm:bulletEnabled val="1"/>
        </dgm:presLayoutVars>
      </dgm:prSet>
      <dgm:spPr/>
    </dgm:pt>
    <dgm:pt modelId="{C77E526F-08FC-4B4C-8ED1-E66CAA9346EE}" type="pres">
      <dgm:prSet presAssocID="{2208B0E7-E333-4498-8BF7-ECE2DB8A313B}" presName="sibTrans" presStyleCnt="0"/>
      <dgm:spPr/>
    </dgm:pt>
    <dgm:pt modelId="{1CCA0077-8942-455E-9C92-406EE4A79457}" type="pres">
      <dgm:prSet presAssocID="{C9AB4B3C-5BD1-4CE2-BA12-AC098F55B474}" presName="node" presStyleLbl="node1" presStyleIdx="6" presStyleCnt="7">
        <dgm:presLayoutVars>
          <dgm:bulletEnabled val="1"/>
        </dgm:presLayoutVars>
      </dgm:prSet>
      <dgm:spPr/>
    </dgm:pt>
  </dgm:ptLst>
  <dgm:cxnLst>
    <dgm:cxn modelId="{1A53F001-F583-4E8F-A05A-C796AA96C2EE}" srcId="{6FCA93F0-394D-4005-91C6-F8D4F5D61330}" destId="{9A840962-7586-473E-8124-248BFFE3BA4A}" srcOrd="4" destOrd="0" parTransId="{297BCFC0-9145-4886-9E0F-43F6B46887F9}" sibTransId="{9E401717-C196-423E-98E9-35A2523645EB}"/>
    <dgm:cxn modelId="{9F115E0B-556B-4D73-B730-B3F45B30F238}" srcId="{6FCA93F0-394D-4005-91C6-F8D4F5D61330}" destId="{7F0FC6CF-E1CB-4E74-8B08-451B6FA8095A}" srcOrd="3" destOrd="0" parTransId="{F0E30547-BE06-44D1-A81F-03E291920C2D}" sibTransId="{224B0D7C-CAF9-4E08-9EC3-82F6F87A503C}"/>
    <dgm:cxn modelId="{4218CF0E-E3E5-4A92-A4F4-54C006025EFB}" srcId="{6FCA93F0-394D-4005-91C6-F8D4F5D61330}" destId="{244BDD41-194B-4549-B6F1-2D04A115FBF6}" srcOrd="0" destOrd="0" parTransId="{3F929ED2-D680-487F-91E7-654D098E4454}" sibTransId="{86DB4365-D295-47C2-89D9-CFCB40F3A80F}"/>
    <dgm:cxn modelId="{851F4527-155E-4CB6-A0D9-84D574D6BFDA}" type="presOf" srcId="{244BDD41-194B-4549-B6F1-2D04A115FBF6}" destId="{541CF876-557C-4907-B07B-76DBC95DC5CB}" srcOrd="0" destOrd="0" presId="urn:microsoft.com/office/officeart/2005/8/layout/default"/>
    <dgm:cxn modelId="{21A80E4C-5C78-4EC1-ABC8-51883E080F5B}" srcId="{6FCA93F0-394D-4005-91C6-F8D4F5D61330}" destId="{81085958-FC7E-451A-B3BE-16BC7900C3DC}" srcOrd="1" destOrd="0" parTransId="{CE5822FE-F2AF-4BAB-BFF2-0FB855A21DA7}" sibTransId="{7337A65F-5916-45B4-83E1-D0DF2FFC24CA}"/>
    <dgm:cxn modelId="{2C19F979-6AC2-4B49-A61F-C2C1FB2194C2}" type="presOf" srcId="{DC36DBC7-E956-4F17-A09F-F9F31AE50F66}" destId="{02FFA9DA-2B52-4685-AFD2-E832A66B9AE6}" srcOrd="0" destOrd="0" presId="urn:microsoft.com/office/officeart/2005/8/layout/default"/>
    <dgm:cxn modelId="{924C2B84-116F-4EC9-B095-D238923D48A6}" type="presOf" srcId="{7F0FC6CF-E1CB-4E74-8B08-451B6FA8095A}" destId="{E2014F10-6BFA-4EC7-B313-B44688CFE559}" srcOrd="0" destOrd="0" presId="urn:microsoft.com/office/officeart/2005/8/layout/default"/>
    <dgm:cxn modelId="{4E60CA85-56C8-4722-B11D-728961EA4BB9}" srcId="{6FCA93F0-394D-4005-91C6-F8D4F5D61330}" destId="{DC36DBC7-E956-4F17-A09F-F9F31AE50F66}" srcOrd="5" destOrd="0" parTransId="{81C2D763-D97F-4B64-905A-A4C68ABDBFB3}" sibTransId="{2208B0E7-E333-4498-8BF7-ECE2DB8A313B}"/>
    <dgm:cxn modelId="{E5CB7292-A00B-48AD-B9F2-DBA0290A88E3}" type="presOf" srcId="{81085958-FC7E-451A-B3BE-16BC7900C3DC}" destId="{F6982D68-0D56-4097-825F-679FF27B4003}" srcOrd="0" destOrd="0" presId="urn:microsoft.com/office/officeart/2005/8/layout/default"/>
    <dgm:cxn modelId="{27BD5DA7-1CA8-409F-AD1C-8F05C157CCEE}" type="presOf" srcId="{9A840962-7586-473E-8124-248BFFE3BA4A}" destId="{4234A52A-5C64-4546-BF45-AB724C1D77E5}" srcOrd="0" destOrd="0" presId="urn:microsoft.com/office/officeart/2005/8/layout/default"/>
    <dgm:cxn modelId="{EF1EDFBB-877D-4D15-AA74-AB3517058CB9}" type="presOf" srcId="{C9AB4B3C-5BD1-4CE2-BA12-AC098F55B474}" destId="{1CCA0077-8942-455E-9C92-406EE4A79457}" srcOrd="0" destOrd="0" presId="urn:microsoft.com/office/officeart/2005/8/layout/default"/>
    <dgm:cxn modelId="{EF0D16DE-B537-4523-91AD-C3E8A0FC9040}" srcId="{6FCA93F0-394D-4005-91C6-F8D4F5D61330}" destId="{C9AB4B3C-5BD1-4CE2-BA12-AC098F55B474}" srcOrd="6" destOrd="0" parTransId="{761D41F6-8D35-4550-8CAA-ED79E60019B1}" sibTransId="{8FE6C598-6AB9-48FD-BC77-2313A6EA563D}"/>
    <dgm:cxn modelId="{C4961FEE-D339-40AE-9CDD-96BB19D50733}" type="presOf" srcId="{0FACDA98-542C-4C37-855C-56E0A3FD12CE}" destId="{D832F9A2-38E0-412C-BF06-9C6A6A3A2DC4}" srcOrd="0" destOrd="0" presId="urn:microsoft.com/office/officeart/2005/8/layout/default"/>
    <dgm:cxn modelId="{351040EE-615E-47DF-9757-8DDCFDBD46EB}" srcId="{6FCA93F0-394D-4005-91C6-F8D4F5D61330}" destId="{0FACDA98-542C-4C37-855C-56E0A3FD12CE}" srcOrd="2" destOrd="0" parTransId="{7A352BDF-B9E4-4F8B-A38F-A7764DB8AE91}" sibTransId="{C4210050-DA87-4C01-91A1-3C7261F8BA6F}"/>
    <dgm:cxn modelId="{072140FF-C1C0-4746-AC43-37386B96EF63}" type="presOf" srcId="{6FCA93F0-394D-4005-91C6-F8D4F5D61330}" destId="{37C91E52-F803-4C8D-AFAC-B2A99F735B8C}" srcOrd="0" destOrd="0" presId="urn:microsoft.com/office/officeart/2005/8/layout/default"/>
    <dgm:cxn modelId="{64455AEA-7DDF-4BA2-8411-D13409C379B3}" type="presParOf" srcId="{37C91E52-F803-4C8D-AFAC-B2A99F735B8C}" destId="{541CF876-557C-4907-B07B-76DBC95DC5CB}" srcOrd="0" destOrd="0" presId="urn:microsoft.com/office/officeart/2005/8/layout/default"/>
    <dgm:cxn modelId="{A7CBB4E9-B2C3-4F1C-848D-00071CBC0E21}" type="presParOf" srcId="{37C91E52-F803-4C8D-AFAC-B2A99F735B8C}" destId="{94CED77D-8E15-409F-8630-71F8F9799510}" srcOrd="1" destOrd="0" presId="urn:microsoft.com/office/officeart/2005/8/layout/default"/>
    <dgm:cxn modelId="{DDE3EA2C-2D6A-4EC8-8456-E6DACEC89070}" type="presParOf" srcId="{37C91E52-F803-4C8D-AFAC-B2A99F735B8C}" destId="{F6982D68-0D56-4097-825F-679FF27B4003}" srcOrd="2" destOrd="0" presId="urn:microsoft.com/office/officeart/2005/8/layout/default"/>
    <dgm:cxn modelId="{7F2DDED1-EF3F-4BF8-AEB0-2EB1C1C19306}" type="presParOf" srcId="{37C91E52-F803-4C8D-AFAC-B2A99F735B8C}" destId="{935E19BA-896D-4C1F-9207-2BA3E71E6CA8}" srcOrd="3" destOrd="0" presId="urn:microsoft.com/office/officeart/2005/8/layout/default"/>
    <dgm:cxn modelId="{E23C71BC-D342-4E4B-8596-654015599EFF}" type="presParOf" srcId="{37C91E52-F803-4C8D-AFAC-B2A99F735B8C}" destId="{D832F9A2-38E0-412C-BF06-9C6A6A3A2DC4}" srcOrd="4" destOrd="0" presId="urn:microsoft.com/office/officeart/2005/8/layout/default"/>
    <dgm:cxn modelId="{B5102739-8E59-48D1-8267-8310B1C93B0D}" type="presParOf" srcId="{37C91E52-F803-4C8D-AFAC-B2A99F735B8C}" destId="{3074FCB6-A67D-4711-B69D-AA1C2DF6AA23}" srcOrd="5" destOrd="0" presId="urn:microsoft.com/office/officeart/2005/8/layout/default"/>
    <dgm:cxn modelId="{6C8F7A4B-283C-4F04-9DA8-F3188C4AE55D}" type="presParOf" srcId="{37C91E52-F803-4C8D-AFAC-B2A99F735B8C}" destId="{E2014F10-6BFA-4EC7-B313-B44688CFE559}" srcOrd="6" destOrd="0" presId="urn:microsoft.com/office/officeart/2005/8/layout/default"/>
    <dgm:cxn modelId="{7921609A-6002-42AA-93F5-80C6DD00EF12}" type="presParOf" srcId="{37C91E52-F803-4C8D-AFAC-B2A99F735B8C}" destId="{9D794BB9-28AB-4B80-91FD-85484D5AAFE2}" srcOrd="7" destOrd="0" presId="urn:microsoft.com/office/officeart/2005/8/layout/default"/>
    <dgm:cxn modelId="{3CA98371-59EC-4660-B429-32EAFC3B837B}" type="presParOf" srcId="{37C91E52-F803-4C8D-AFAC-B2A99F735B8C}" destId="{4234A52A-5C64-4546-BF45-AB724C1D77E5}" srcOrd="8" destOrd="0" presId="urn:microsoft.com/office/officeart/2005/8/layout/default"/>
    <dgm:cxn modelId="{F0E0D9DD-C34F-44C8-9848-75340E4CC7DD}" type="presParOf" srcId="{37C91E52-F803-4C8D-AFAC-B2A99F735B8C}" destId="{F4BBF9B1-D4B8-4B8A-9253-09D5F0DD51F2}" srcOrd="9" destOrd="0" presId="urn:microsoft.com/office/officeart/2005/8/layout/default"/>
    <dgm:cxn modelId="{B6DDFB58-0E88-4EAC-946E-CCF603F17CD7}" type="presParOf" srcId="{37C91E52-F803-4C8D-AFAC-B2A99F735B8C}" destId="{02FFA9DA-2B52-4685-AFD2-E832A66B9AE6}" srcOrd="10" destOrd="0" presId="urn:microsoft.com/office/officeart/2005/8/layout/default"/>
    <dgm:cxn modelId="{43266111-13D1-444D-9700-6D838FDA79C8}" type="presParOf" srcId="{37C91E52-F803-4C8D-AFAC-B2A99F735B8C}" destId="{C77E526F-08FC-4B4C-8ED1-E66CAA9346EE}" srcOrd="11" destOrd="0" presId="urn:microsoft.com/office/officeart/2005/8/layout/default"/>
    <dgm:cxn modelId="{9EDAC408-DA05-4A45-90F8-0CC5A46986A6}" type="presParOf" srcId="{37C91E52-F803-4C8D-AFAC-B2A99F735B8C}" destId="{1CCA0077-8942-455E-9C92-406EE4A7945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097F7C-D583-4CD7-B572-C20D28A69EA2}"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38AFE138-CA60-47FF-BA1C-C21E2D0AE151}">
      <dgm:prSet/>
      <dgm:spPr/>
      <dgm:t>
        <a:bodyPr/>
        <a:lstStyle/>
        <a:p>
          <a:r>
            <a:rPr lang="en-IN"/>
            <a:t>What is “Catch a Match” ?</a:t>
          </a:r>
          <a:endParaRPr lang="en-US"/>
        </a:p>
      </dgm:t>
    </dgm:pt>
    <dgm:pt modelId="{50EF5A1E-4E49-47F9-915D-A38FE569A46E}" type="parTrans" cxnId="{08DD8AE9-2EF1-4DE0-8A55-1EC645D1BE9C}">
      <dgm:prSet/>
      <dgm:spPr/>
      <dgm:t>
        <a:bodyPr/>
        <a:lstStyle/>
        <a:p>
          <a:endParaRPr lang="en-US"/>
        </a:p>
      </dgm:t>
    </dgm:pt>
    <dgm:pt modelId="{622548BB-3D07-4CA8-90A0-CFDCD6AEB1AC}" type="sibTrans" cxnId="{08DD8AE9-2EF1-4DE0-8A55-1EC645D1BE9C}">
      <dgm:prSet phldrT="1" phldr="0"/>
      <dgm:spPr/>
      <dgm:t>
        <a:bodyPr/>
        <a:lstStyle/>
        <a:p>
          <a:r>
            <a:rPr lang="en-US"/>
            <a:t>1</a:t>
          </a:r>
        </a:p>
      </dgm:t>
    </dgm:pt>
    <dgm:pt modelId="{459486E3-020E-43BE-AA01-12F10BDBB1C9}">
      <dgm:prSet/>
      <dgm:spPr/>
      <dgm:t>
        <a:bodyPr/>
        <a:lstStyle/>
        <a:p>
          <a:r>
            <a:rPr lang="en-IN"/>
            <a:t>Why is it special compared to others ?</a:t>
          </a:r>
          <a:endParaRPr lang="en-US"/>
        </a:p>
      </dgm:t>
    </dgm:pt>
    <dgm:pt modelId="{DEE14F90-1371-415A-A1BB-C50745252456}" type="parTrans" cxnId="{681FC822-EDC8-4852-B3CF-FAB73445F4C5}">
      <dgm:prSet/>
      <dgm:spPr/>
      <dgm:t>
        <a:bodyPr/>
        <a:lstStyle/>
        <a:p>
          <a:endParaRPr lang="en-US"/>
        </a:p>
      </dgm:t>
    </dgm:pt>
    <dgm:pt modelId="{B96265B7-B7D1-4404-8572-12EF5905A615}" type="sibTrans" cxnId="{681FC822-EDC8-4852-B3CF-FAB73445F4C5}">
      <dgm:prSet phldrT="2" phldr="0"/>
      <dgm:spPr/>
      <dgm:t>
        <a:bodyPr/>
        <a:lstStyle/>
        <a:p>
          <a:r>
            <a:rPr lang="en-US"/>
            <a:t>2</a:t>
          </a:r>
        </a:p>
      </dgm:t>
    </dgm:pt>
    <dgm:pt modelId="{075915B8-C685-4E1C-94F0-79CA759FDB77}">
      <dgm:prSet/>
      <dgm:spPr/>
      <dgm:t>
        <a:bodyPr/>
        <a:lstStyle/>
        <a:p>
          <a:r>
            <a:rPr lang="en-IN"/>
            <a:t>How easy it is to be implemented ?</a:t>
          </a:r>
          <a:endParaRPr lang="en-US"/>
        </a:p>
      </dgm:t>
    </dgm:pt>
    <dgm:pt modelId="{D22F60A4-F2CA-4076-85CB-6DF13DAE949E}" type="parTrans" cxnId="{9182193D-D8DD-458A-9CE6-8B1A8CE0FB20}">
      <dgm:prSet/>
      <dgm:spPr/>
      <dgm:t>
        <a:bodyPr/>
        <a:lstStyle/>
        <a:p>
          <a:endParaRPr lang="en-US"/>
        </a:p>
      </dgm:t>
    </dgm:pt>
    <dgm:pt modelId="{05118450-C45C-4DE3-83FE-C90B4272FD47}" type="sibTrans" cxnId="{9182193D-D8DD-458A-9CE6-8B1A8CE0FB20}">
      <dgm:prSet phldrT="3" phldr="0"/>
      <dgm:spPr/>
      <dgm:t>
        <a:bodyPr/>
        <a:lstStyle/>
        <a:p>
          <a:r>
            <a:rPr lang="en-US"/>
            <a:t>3</a:t>
          </a:r>
        </a:p>
      </dgm:t>
    </dgm:pt>
    <dgm:pt modelId="{C186F5AE-954C-40A4-B415-E8822D4D6736}">
      <dgm:prSet/>
      <dgm:spPr/>
      <dgm:t>
        <a:bodyPr/>
        <a:lstStyle/>
        <a:p>
          <a:r>
            <a:rPr lang="en-IN"/>
            <a:t>What are its scopes in the future ?</a:t>
          </a:r>
          <a:endParaRPr lang="en-US"/>
        </a:p>
      </dgm:t>
    </dgm:pt>
    <dgm:pt modelId="{4E23459A-ACBD-41B7-AEB2-9C4AFB97E2FB}" type="parTrans" cxnId="{61619703-ED04-4C56-B005-497CF8B3A939}">
      <dgm:prSet/>
      <dgm:spPr/>
      <dgm:t>
        <a:bodyPr/>
        <a:lstStyle/>
        <a:p>
          <a:endParaRPr lang="en-US"/>
        </a:p>
      </dgm:t>
    </dgm:pt>
    <dgm:pt modelId="{362F41A5-28DA-44DB-B6BC-18E0AB76629E}" type="sibTrans" cxnId="{61619703-ED04-4C56-B005-497CF8B3A939}">
      <dgm:prSet phldrT="4" phldr="0"/>
      <dgm:spPr/>
      <dgm:t>
        <a:bodyPr/>
        <a:lstStyle/>
        <a:p>
          <a:r>
            <a:rPr lang="en-US"/>
            <a:t>4</a:t>
          </a:r>
        </a:p>
      </dgm:t>
    </dgm:pt>
    <dgm:pt modelId="{8DDFED97-E9EC-42A3-94DC-AB8783B635E2}">
      <dgm:prSet/>
      <dgm:spPr/>
      <dgm:t>
        <a:bodyPr/>
        <a:lstStyle/>
        <a:p>
          <a:r>
            <a:rPr lang="en-IN"/>
            <a:t>What are the components involved ?</a:t>
          </a:r>
          <a:endParaRPr lang="en-US"/>
        </a:p>
      </dgm:t>
    </dgm:pt>
    <dgm:pt modelId="{A3D7FDA7-1D0F-4EE4-8295-9030AA36527F}" type="parTrans" cxnId="{BAFBA8A4-4AE1-4318-BF0C-BF42178476A4}">
      <dgm:prSet/>
      <dgm:spPr/>
      <dgm:t>
        <a:bodyPr/>
        <a:lstStyle/>
        <a:p>
          <a:endParaRPr lang="en-US"/>
        </a:p>
      </dgm:t>
    </dgm:pt>
    <dgm:pt modelId="{D7C75C18-A833-4CBC-86FB-11413DD59F94}" type="sibTrans" cxnId="{BAFBA8A4-4AE1-4318-BF0C-BF42178476A4}">
      <dgm:prSet phldrT="5" phldr="0"/>
      <dgm:spPr/>
      <dgm:t>
        <a:bodyPr/>
        <a:lstStyle/>
        <a:p>
          <a:r>
            <a:rPr lang="en-US"/>
            <a:t>5</a:t>
          </a:r>
        </a:p>
      </dgm:t>
    </dgm:pt>
    <dgm:pt modelId="{ADB068A2-78E8-4989-BBE8-D5F17E217447}" type="pres">
      <dgm:prSet presAssocID="{D2097F7C-D583-4CD7-B572-C20D28A69EA2}" presName="Name0" presStyleCnt="0">
        <dgm:presLayoutVars>
          <dgm:animLvl val="lvl"/>
          <dgm:resizeHandles val="exact"/>
        </dgm:presLayoutVars>
      </dgm:prSet>
      <dgm:spPr/>
    </dgm:pt>
    <dgm:pt modelId="{18160C65-53A0-4E70-9EA3-F4EA6B9A24CF}" type="pres">
      <dgm:prSet presAssocID="{38AFE138-CA60-47FF-BA1C-C21E2D0AE151}" presName="compositeNode" presStyleCnt="0">
        <dgm:presLayoutVars>
          <dgm:bulletEnabled val="1"/>
        </dgm:presLayoutVars>
      </dgm:prSet>
      <dgm:spPr/>
    </dgm:pt>
    <dgm:pt modelId="{E6F2857C-944A-495D-8D57-3B1702712434}" type="pres">
      <dgm:prSet presAssocID="{38AFE138-CA60-47FF-BA1C-C21E2D0AE151}" presName="bgRect" presStyleLbl="bgAccFollowNode1" presStyleIdx="0" presStyleCnt="5"/>
      <dgm:spPr/>
    </dgm:pt>
    <dgm:pt modelId="{84240276-F94A-4A32-BB7D-A0B03DEA42BD}" type="pres">
      <dgm:prSet presAssocID="{622548BB-3D07-4CA8-90A0-CFDCD6AEB1AC}" presName="sibTransNodeCircle" presStyleLbl="alignNode1" presStyleIdx="0" presStyleCnt="10">
        <dgm:presLayoutVars>
          <dgm:chMax val="0"/>
          <dgm:bulletEnabled/>
        </dgm:presLayoutVars>
      </dgm:prSet>
      <dgm:spPr/>
    </dgm:pt>
    <dgm:pt modelId="{5CCB0014-B64E-4994-8F0C-C3FE0BE6262E}" type="pres">
      <dgm:prSet presAssocID="{38AFE138-CA60-47FF-BA1C-C21E2D0AE151}" presName="bottomLine" presStyleLbl="alignNode1" presStyleIdx="1" presStyleCnt="10">
        <dgm:presLayoutVars/>
      </dgm:prSet>
      <dgm:spPr/>
    </dgm:pt>
    <dgm:pt modelId="{193B5DE7-1021-4C41-BB6B-9F5AC3F14305}" type="pres">
      <dgm:prSet presAssocID="{38AFE138-CA60-47FF-BA1C-C21E2D0AE151}" presName="nodeText" presStyleLbl="bgAccFollowNode1" presStyleIdx="0" presStyleCnt="5">
        <dgm:presLayoutVars>
          <dgm:bulletEnabled val="1"/>
        </dgm:presLayoutVars>
      </dgm:prSet>
      <dgm:spPr/>
    </dgm:pt>
    <dgm:pt modelId="{44CA2E1C-23A2-4E47-928B-C15A6C576627}" type="pres">
      <dgm:prSet presAssocID="{622548BB-3D07-4CA8-90A0-CFDCD6AEB1AC}" presName="sibTrans" presStyleCnt="0"/>
      <dgm:spPr/>
    </dgm:pt>
    <dgm:pt modelId="{E5DC17C7-D22F-4628-A14D-C6BD2330DB7B}" type="pres">
      <dgm:prSet presAssocID="{459486E3-020E-43BE-AA01-12F10BDBB1C9}" presName="compositeNode" presStyleCnt="0">
        <dgm:presLayoutVars>
          <dgm:bulletEnabled val="1"/>
        </dgm:presLayoutVars>
      </dgm:prSet>
      <dgm:spPr/>
    </dgm:pt>
    <dgm:pt modelId="{D5F33B94-EAFB-4131-A92F-58355CEA9973}" type="pres">
      <dgm:prSet presAssocID="{459486E3-020E-43BE-AA01-12F10BDBB1C9}" presName="bgRect" presStyleLbl="bgAccFollowNode1" presStyleIdx="1" presStyleCnt="5"/>
      <dgm:spPr/>
    </dgm:pt>
    <dgm:pt modelId="{BDC65F8B-CBD8-41F9-B022-C2D723B70DCD}" type="pres">
      <dgm:prSet presAssocID="{B96265B7-B7D1-4404-8572-12EF5905A615}" presName="sibTransNodeCircle" presStyleLbl="alignNode1" presStyleIdx="2" presStyleCnt="10">
        <dgm:presLayoutVars>
          <dgm:chMax val="0"/>
          <dgm:bulletEnabled/>
        </dgm:presLayoutVars>
      </dgm:prSet>
      <dgm:spPr/>
    </dgm:pt>
    <dgm:pt modelId="{399CF525-7562-4963-BD85-4F6D9A451671}" type="pres">
      <dgm:prSet presAssocID="{459486E3-020E-43BE-AA01-12F10BDBB1C9}" presName="bottomLine" presStyleLbl="alignNode1" presStyleIdx="3" presStyleCnt="10">
        <dgm:presLayoutVars/>
      </dgm:prSet>
      <dgm:spPr/>
    </dgm:pt>
    <dgm:pt modelId="{F2568581-E334-4CD2-B7C1-B2BCC285F022}" type="pres">
      <dgm:prSet presAssocID="{459486E3-020E-43BE-AA01-12F10BDBB1C9}" presName="nodeText" presStyleLbl="bgAccFollowNode1" presStyleIdx="1" presStyleCnt="5">
        <dgm:presLayoutVars>
          <dgm:bulletEnabled val="1"/>
        </dgm:presLayoutVars>
      </dgm:prSet>
      <dgm:spPr/>
    </dgm:pt>
    <dgm:pt modelId="{BFB89A77-9052-471D-BA74-5EE93EC213CD}" type="pres">
      <dgm:prSet presAssocID="{B96265B7-B7D1-4404-8572-12EF5905A615}" presName="sibTrans" presStyleCnt="0"/>
      <dgm:spPr/>
    </dgm:pt>
    <dgm:pt modelId="{E3486B98-15DF-4842-8278-7043CD424365}" type="pres">
      <dgm:prSet presAssocID="{075915B8-C685-4E1C-94F0-79CA759FDB77}" presName="compositeNode" presStyleCnt="0">
        <dgm:presLayoutVars>
          <dgm:bulletEnabled val="1"/>
        </dgm:presLayoutVars>
      </dgm:prSet>
      <dgm:spPr/>
    </dgm:pt>
    <dgm:pt modelId="{E0A804DC-B7E1-43DE-9A73-0031C135BB8C}" type="pres">
      <dgm:prSet presAssocID="{075915B8-C685-4E1C-94F0-79CA759FDB77}" presName="bgRect" presStyleLbl="bgAccFollowNode1" presStyleIdx="2" presStyleCnt="5"/>
      <dgm:spPr/>
    </dgm:pt>
    <dgm:pt modelId="{236E18AC-95E1-48BE-9B7F-467F4F1E44B7}" type="pres">
      <dgm:prSet presAssocID="{05118450-C45C-4DE3-83FE-C90B4272FD47}" presName="sibTransNodeCircle" presStyleLbl="alignNode1" presStyleIdx="4" presStyleCnt="10">
        <dgm:presLayoutVars>
          <dgm:chMax val="0"/>
          <dgm:bulletEnabled/>
        </dgm:presLayoutVars>
      </dgm:prSet>
      <dgm:spPr/>
    </dgm:pt>
    <dgm:pt modelId="{89FD5A85-ADEB-4119-8938-F41048940E1E}" type="pres">
      <dgm:prSet presAssocID="{075915B8-C685-4E1C-94F0-79CA759FDB77}" presName="bottomLine" presStyleLbl="alignNode1" presStyleIdx="5" presStyleCnt="10">
        <dgm:presLayoutVars/>
      </dgm:prSet>
      <dgm:spPr/>
    </dgm:pt>
    <dgm:pt modelId="{5E0278CC-B3B3-4AB2-9ECE-D21D3515730B}" type="pres">
      <dgm:prSet presAssocID="{075915B8-C685-4E1C-94F0-79CA759FDB77}" presName="nodeText" presStyleLbl="bgAccFollowNode1" presStyleIdx="2" presStyleCnt="5">
        <dgm:presLayoutVars>
          <dgm:bulletEnabled val="1"/>
        </dgm:presLayoutVars>
      </dgm:prSet>
      <dgm:spPr/>
    </dgm:pt>
    <dgm:pt modelId="{6CD9BD3F-1C52-4453-B518-07055441189D}" type="pres">
      <dgm:prSet presAssocID="{05118450-C45C-4DE3-83FE-C90B4272FD47}" presName="sibTrans" presStyleCnt="0"/>
      <dgm:spPr/>
    </dgm:pt>
    <dgm:pt modelId="{202A3FE8-759B-48D4-A98A-A9017AD3957C}" type="pres">
      <dgm:prSet presAssocID="{C186F5AE-954C-40A4-B415-E8822D4D6736}" presName="compositeNode" presStyleCnt="0">
        <dgm:presLayoutVars>
          <dgm:bulletEnabled val="1"/>
        </dgm:presLayoutVars>
      </dgm:prSet>
      <dgm:spPr/>
    </dgm:pt>
    <dgm:pt modelId="{F81E1542-0052-4B07-AC00-076BA739877F}" type="pres">
      <dgm:prSet presAssocID="{C186F5AE-954C-40A4-B415-E8822D4D6736}" presName="bgRect" presStyleLbl="bgAccFollowNode1" presStyleIdx="3" presStyleCnt="5"/>
      <dgm:spPr/>
    </dgm:pt>
    <dgm:pt modelId="{A7B5BC19-CB17-4305-BC57-6795D0AD71B5}" type="pres">
      <dgm:prSet presAssocID="{362F41A5-28DA-44DB-B6BC-18E0AB76629E}" presName="sibTransNodeCircle" presStyleLbl="alignNode1" presStyleIdx="6" presStyleCnt="10">
        <dgm:presLayoutVars>
          <dgm:chMax val="0"/>
          <dgm:bulletEnabled/>
        </dgm:presLayoutVars>
      </dgm:prSet>
      <dgm:spPr/>
    </dgm:pt>
    <dgm:pt modelId="{037593D2-3595-435B-9297-FEAFA1E29849}" type="pres">
      <dgm:prSet presAssocID="{C186F5AE-954C-40A4-B415-E8822D4D6736}" presName="bottomLine" presStyleLbl="alignNode1" presStyleIdx="7" presStyleCnt="10">
        <dgm:presLayoutVars/>
      </dgm:prSet>
      <dgm:spPr/>
    </dgm:pt>
    <dgm:pt modelId="{D354BBE2-599B-445C-9725-209DCE38C078}" type="pres">
      <dgm:prSet presAssocID="{C186F5AE-954C-40A4-B415-E8822D4D6736}" presName="nodeText" presStyleLbl="bgAccFollowNode1" presStyleIdx="3" presStyleCnt="5">
        <dgm:presLayoutVars>
          <dgm:bulletEnabled val="1"/>
        </dgm:presLayoutVars>
      </dgm:prSet>
      <dgm:spPr/>
    </dgm:pt>
    <dgm:pt modelId="{F9BCE5B4-BEF6-4EE4-B49F-6DF292F0CCF7}" type="pres">
      <dgm:prSet presAssocID="{362F41A5-28DA-44DB-B6BC-18E0AB76629E}" presName="sibTrans" presStyleCnt="0"/>
      <dgm:spPr/>
    </dgm:pt>
    <dgm:pt modelId="{2F8A7ABC-3137-4855-BAAF-E1A64A5B5DB8}" type="pres">
      <dgm:prSet presAssocID="{8DDFED97-E9EC-42A3-94DC-AB8783B635E2}" presName="compositeNode" presStyleCnt="0">
        <dgm:presLayoutVars>
          <dgm:bulletEnabled val="1"/>
        </dgm:presLayoutVars>
      </dgm:prSet>
      <dgm:spPr/>
    </dgm:pt>
    <dgm:pt modelId="{D77164B1-F3C7-4784-B780-E62C5E6C77A2}" type="pres">
      <dgm:prSet presAssocID="{8DDFED97-E9EC-42A3-94DC-AB8783B635E2}" presName="bgRect" presStyleLbl="bgAccFollowNode1" presStyleIdx="4" presStyleCnt="5"/>
      <dgm:spPr/>
    </dgm:pt>
    <dgm:pt modelId="{EDFF182B-BEF9-4457-AC72-F87ACCBF09CB}" type="pres">
      <dgm:prSet presAssocID="{D7C75C18-A833-4CBC-86FB-11413DD59F94}" presName="sibTransNodeCircle" presStyleLbl="alignNode1" presStyleIdx="8" presStyleCnt="10">
        <dgm:presLayoutVars>
          <dgm:chMax val="0"/>
          <dgm:bulletEnabled/>
        </dgm:presLayoutVars>
      </dgm:prSet>
      <dgm:spPr/>
    </dgm:pt>
    <dgm:pt modelId="{E2A98234-2E56-40DB-BC63-5FA6BA205B2E}" type="pres">
      <dgm:prSet presAssocID="{8DDFED97-E9EC-42A3-94DC-AB8783B635E2}" presName="bottomLine" presStyleLbl="alignNode1" presStyleIdx="9" presStyleCnt="10">
        <dgm:presLayoutVars/>
      </dgm:prSet>
      <dgm:spPr/>
    </dgm:pt>
    <dgm:pt modelId="{CD16049B-7B2A-45CD-AB34-33A7A53A9952}" type="pres">
      <dgm:prSet presAssocID="{8DDFED97-E9EC-42A3-94DC-AB8783B635E2}" presName="nodeText" presStyleLbl="bgAccFollowNode1" presStyleIdx="4" presStyleCnt="5">
        <dgm:presLayoutVars>
          <dgm:bulletEnabled val="1"/>
        </dgm:presLayoutVars>
      </dgm:prSet>
      <dgm:spPr/>
    </dgm:pt>
  </dgm:ptLst>
  <dgm:cxnLst>
    <dgm:cxn modelId="{61619703-ED04-4C56-B005-497CF8B3A939}" srcId="{D2097F7C-D583-4CD7-B572-C20D28A69EA2}" destId="{C186F5AE-954C-40A4-B415-E8822D4D6736}" srcOrd="3" destOrd="0" parTransId="{4E23459A-ACBD-41B7-AEB2-9C4AFB97E2FB}" sibTransId="{362F41A5-28DA-44DB-B6BC-18E0AB76629E}"/>
    <dgm:cxn modelId="{72B0E41B-B0D5-4F7B-836F-D79F932F0FD1}" type="presOf" srcId="{38AFE138-CA60-47FF-BA1C-C21E2D0AE151}" destId="{E6F2857C-944A-495D-8D57-3B1702712434}" srcOrd="0" destOrd="0" presId="urn:microsoft.com/office/officeart/2016/7/layout/BasicLinearProcessNumbered"/>
    <dgm:cxn modelId="{681FC822-EDC8-4852-B3CF-FAB73445F4C5}" srcId="{D2097F7C-D583-4CD7-B572-C20D28A69EA2}" destId="{459486E3-020E-43BE-AA01-12F10BDBB1C9}" srcOrd="1" destOrd="0" parTransId="{DEE14F90-1371-415A-A1BB-C50745252456}" sibTransId="{B96265B7-B7D1-4404-8572-12EF5905A615}"/>
    <dgm:cxn modelId="{26E72027-BF0F-4B74-836F-71B1BB874445}" type="presOf" srcId="{38AFE138-CA60-47FF-BA1C-C21E2D0AE151}" destId="{193B5DE7-1021-4C41-BB6B-9F5AC3F14305}" srcOrd="1" destOrd="0" presId="urn:microsoft.com/office/officeart/2016/7/layout/BasicLinearProcessNumbered"/>
    <dgm:cxn modelId="{2A1F2F3A-A07A-439C-B336-06151B4C02A0}" type="presOf" srcId="{075915B8-C685-4E1C-94F0-79CA759FDB77}" destId="{E0A804DC-B7E1-43DE-9A73-0031C135BB8C}" srcOrd="0" destOrd="0" presId="urn:microsoft.com/office/officeart/2016/7/layout/BasicLinearProcessNumbered"/>
    <dgm:cxn modelId="{9182193D-D8DD-458A-9CE6-8B1A8CE0FB20}" srcId="{D2097F7C-D583-4CD7-B572-C20D28A69EA2}" destId="{075915B8-C685-4E1C-94F0-79CA759FDB77}" srcOrd="2" destOrd="0" parTransId="{D22F60A4-F2CA-4076-85CB-6DF13DAE949E}" sibTransId="{05118450-C45C-4DE3-83FE-C90B4272FD47}"/>
    <dgm:cxn modelId="{6E2B5F66-A9E8-417F-8959-EFBEB7D3869F}" type="presOf" srcId="{D2097F7C-D583-4CD7-B572-C20D28A69EA2}" destId="{ADB068A2-78E8-4989-BBE8-D5F17E217447}" srcOrd="0" destOrd="0" presId="urn:microsoft.com/office/officeart/2016/7/layout/BasicLinearProcessNumbered"/>
    <dgm:cxn modelId="{98B4A174-2AF7-4719-9C3E-D77A008E7E96}" type="presOf" srcId="{075915B8-C685-4E1C-94F0-79CA759FDB77}" destId="{5E0278CC-B3B3-4AB2-9ECE-D21D3515730B}" srcOrd="1" destOrd="0" presId="urn:microsoft.com/office/officeart/2016/7/layout/BasicLinearProcessNumbered"/>
    <dgm:cxn modelId="{C1973875-30E3-46FE-9F51-F07AD3244A9C}" type="presOf" srcId="{622548BB-3D07-4CA8-90A0-CFDCD6AEB1AC}" destId="{84240276-F94A-4A32-BB7D-A0B03DEA42BD}" srcOrd="0" destOrd="0" presId="urn:microsoft.com/office/officeart/2016/7/layout/BasicLinearProcessNumbered"/>
    <dgm:cxn modelId="{CFF88257-138C-4811-8B7D-841EF7AFC19C}" type="presOf" srcId="{C186F5AE-954C-40A4-B415-E8822D4D6736}" destId="{F81E1542-0052-4B07-AC00-076BA739877F}" srcOrd="0" destOrd="0" presId="urn:microsoft.com/office/officeart/2016/7/layout/BasicLinearProcessNumbered"/>
    <dgm:cxn modelId="{A5F8218F-E7CF-484C-A9F2-8397FB878390}" type="presOf" srcId="{459486E3-020E-43BE-AA01-12F10BDBB1C9}" destId="{F2568581-E334-4CD2-B7C1-B2BCC285F022}" srcOrd="1" destOrd="0" presId="urn:microsoft.com/office/officeart/2016/7/layout/BasicLinearProcessNumbered"/>
    <dgm:cxn modelId="{ED179497-EEE4-4941-9397-DE95A816F38D}" type="presOf" srcId="{459486E3-020E-43BE-AA01-12F10BDBB1C9}" destId="{D5F33B94-EAFB-4131-A92F-58355CEA9973}" srcOrd="0" destOrd="0" presId="urn:microsoft.com/office/officeart/2016/7/layout/BasicLinearProcessNumbered"/>
    <dgm:cxn modelId="{6A5FF39E-662E-4990-91EE-D91E139E5463}" type="presOf" srcId="{D7C75C18-A833-4CBC-86FB-11413DD59F94}" destId="{EDFF182B-BEF9-4457-AC72-F87ACCBF09CB}" srcOrd="0" destOrd="0" presId="urn:microsoft.com/office/officeart/2016/7/layout/BasicLinearProcessNumbered"/>
    <dgm:cxn modelId="{673AE0A1-14C1-432A-9A6D-AF73653C139A}" type="presOf" srcId="{C186F5AE-954C-40A4-B415-E8822D4D6736}" destId="{D354BBE2-599B-445C-9725-209DCE38C078}" srcOrd="1" destOrd="0" presId="urn:microsoft.com/office/officeart/2016/7/layout/BasicLinearProcessNumbered"/>
    <dgm:cxn modelId="{BAFBA8A4-4AE1-4318-BF0C-BF42178476A4}" srcId="{D2097F7C-D583-4CD7-B572-C20D28A69EA2}" destId="{8DDFED97-E9EC-42A3-94DC-AB8783B635E2}" srcOrd="4" destOrd="0" parTransId="{A3D7FDA7-1D0F-4EE4-8295-9030AA36527F}" sibTransId="{D7C75C18-A833-4CBC-86FB-11413DD59F94}"/>
    <dgm:cxn modelId="{D24771C1-1684-40AA-8838-68EE5C56CE42}" type="presOf" srcId="{05118450-C45C-4DE3-83FE-C90B4272FD47}" destId="{236E18AC-95E1-48BE-9B7F-467F4F1E44B7}" srcOrd="0" destOrd="0" presId="urn:microsoft.com/office/officeart/2016/7/layout/BasicLinearProcessNumbered"/>
    <dgm:cxn modelId="{ECDD6AD4-1653-48D5-8CAA-19B871C41CAF}" type="presOf" srcId="{8DDFED97-E9EC-42A3-94DC-AB8783B635E2}" destId="{D77164B1-F3C7-4784-B780-E62C5E6C77A2}" srcOrd="0" destOrd="0" presId="urn:microsoft.com/office/officeart/2016/7/layout/BasicLinearProcessNumbered"/>
    <dgm:cxn modelId="{17EC5CE5-A426-47C0-999E-32F5730CBEBB}" type="presOf" srcId="{362F41A5-28DA-44DB-B6BC-18E0AB76629E}" destId="{A7B5BC19-CB17-4305-BC57-6795D0AD71B5}" srcOrd="0" destOrd="0" presId="urn:microsoft.com/office/officeart/2016/7/layout/BasicLinearProcessNumbered"/>
    <dgm:cxn modelId="{08DD8AE9-2EF1-4DE0-8A55-1EC645D1BE9C}" srcId="{D2097F7C-D583-4CD7-B572-C20D28A69EA2}" destId="{38AFE138-CA60-47FF-BA1C-C21E2D0AE151}" srcOrd="0" destOrd="0" parTransId="{50EF5A1E-4E49-47F9-915D-A38FE569A46E}" sibTransId="{622548BB-3D07-4CA8-90A0-CFDCD6AEB1AC}"/>
    <dgm:cxn modelId="{5901B8F0-F46B-48E9-AFE5-E3EA09AD1FFB}" type="presOf" srcId="{B96265B7-B7D1-4404-8572-12EF5905A615}" destId="{BDC65F8B-CBD8-41F9-B022-C2D723B70DCD}" srcOrd="0" destOrd="0" presId="urn:microsoft.com/office/officeart/2016/7/layout/BasicLinearProcessNumbered"/>
    <dgm:cxn modelId="{198802F7-D2FE-4224-8270-7A8889DAE711}" type="presOf" srcId="{8DDFED97-E9EC-42A3-94DC-AB8783B635E2}" destId="{CD16049B-7B2A-45CD-AB34-33A7A53A9952}" srcOrd="1" destOrd="0" presId="urn:microsoft.com/office/officeart/2016/7/layout/BasicLinearProcessNumbered"/>
    <dgm:cxn modelId="{9A3F9BB5-3C48-42CC-AA9C-43319FBA9D07}" type="presParOf" srcId="{ADB068A2-78E8-4989-BBE8-D5F17E217447}" destId="{18160C65-53A0-4E70-9EA3-F4EA6B9A24CF}" srcOrd="0" destOrd="0" presId="urn:microsoft.com/office/officeart/2016/7/layout/BasicLinearProcessNumbered"/>
    <dgm:cxn modelId="{C2782107-2F7F-42BB-B03E-FBB58AA018EF}" type="presParOf" srcId="{18160C65-53A0-4E70-9EA3-F4EA6B9A24CF}" destId="{E6F2857C-944A-495D-8D57-3B1702712434}" srcOrd="0" destOrd="0" presId="urn:microsoft.com/office/officeart/2016/7/layout/BasicLinearProcessNumbered"/>
    <dgm:cxn modelId="{54262D23-6CAA-4719-9949-FD2416E947EB}" type="presParOf" srcId="{18160C65-53A0-4E70-9EA3-F4EA6B9A24CF}" destId="{84240276-F94A-4A32-BB7D-A0B03DEA42BD}" srcOrd="1" destOrd="0" presId="urn:microsoft.com/office/officeart/2016/7/layout/BasicLinearProcessNumbered"/>
    <dgm:cxn modelId="{B505D122-0610-4710-A8A3-CE07346CC6D5}" type="presParOf" srcId="{18160C65-53A0-4E70-9EA3-F4EA6B9A24CF}" destId="{5CCB0014-B64E-4994-8F0C-C3FE0BE6262E}" srcOrd="2" destOrd="0" presId="urn:microsoft.com/office/officeart/2016/7/layout/BasicLinearProcessNumbered"/>
    <dgm:cxn modelId="{0491AE5D-5505-431B-A939-AB53B28431C7}" type="presParOf" srcId="{18160C65-53A0-4E70-9EA3-F4EA6B9A24CF}" destId="{193B5DE7-1021-4C41-BB6B-9F5AC3F14305}" srcOrd="3" destOrd="0" presId="urn:microsoft.com/office/officeart/2016/7/layout/BasicLinearProcessNumbered"/>
    <dgm:cxn modelId="{32FE9E78-84DF-468C-88DB-5478998B38B8}" type="presParOf" srcId="{ADB068A2-78E8-4989-BBE8-D5F17E217447}" destId="{44CA2E1C-23A2-4E47-928B-C15A6C576627}" srcOrd="1" destOrd="0" presId="urn:microsoft.com/office/officeart/2016/7/layout/BasicLinearProcessNumbered"/>
    <dgm:cxn modelId="{1E7B996A-CB72-4132-A358-2928D0591FDB}" type="presParOf" srcId="{ADB068A2-78E8-4989-BBE8-D5F17E217447}" destId="{E5DC17C7-D22F-4628-A14D-C6BD2330DB7B}" srcOrd="2" destOrd="0" presId="urn:microsoft.com/office/officeart/2016/7/layout/BasicLinearProcessNumbered"/>
    <dgm:cxn modelId="{6D5A4049-0E3E-4B58-B9AA-2FE8964E90EF}" type="presParOf" srcId="{E5DC17C7-D22F-4628-A14D-C6BD2330DB7B}" destId="{D5F33B94-EAFB-4131-A92F-58355CEA9973}" srcOrd="0" destOrd="0" presId="urn:microsoft.com/office/officeart/2016/7/layout/BasicLinearProcessNumbered"/>
    <dgm:cxn modelId="{6737FEEE-B116-42BD-9D5F-116837F949E9}" type="presParOf" srcId="{E5DC17C7-D22F-4628-A14D-C6BD2330DB7B}" destId="{BDC65F8B-CBD8-41F9-B022-C2D723B70DCD}" srcOrd="1" destOrd="0" presId="urn:microsoft.com/office/officeart/2016/7/layout/BasicLinearProcessNumbered"/>
    <dgm:cxn modelId="{D1BA216C-0BEE-49AB-BC46-6B1F76CE5BF3}" type="presParOf" srcId="{E5DC17C7-D22F-4628-A14D-C6BD2330DB7B}" destId="{399CF525-7562-4963-BD85-4F6D9A451671}" srcOrd="2" destOrd="0" presId="urn:microsoft.com/office/officeart/2016/7/layout/BasicLinearProcessNumbered"/>
    <dgm:cxn modelId="{F84C8D65-5078-4AC9-847A-253D9CB88D30}" type="presParOf" srcId="{E5DC17C7-D22F-4628-A14D-C6BD2330DB7B}" destId="{F2568581-E334-4CD2-B7C1-B2BCC285F022}" srcOrd="3" destOrd="0" presId="urn:microsoft.com/office/officeart/2016/7/layout/BasicLinearProcessNumbered"/>
    <dgm:cxn modelId="{4C792B4A-2CF8-4681-9EA8-6BB96FD431C7}" type="presParOf" srcId="{ADB068A2-78E8-4989-BBE8-D5F17E217447}" destId="{BFB89A77-9052-471D-BA74-5EE93EC213CD}" srcOrd="3" destOrd="0" presId="urn:microsoft.com/office/officeart/2016/7/layout/BasicLinearProcessNumbered"/>
    <dgm:cxn modelId="{F52BA4EC-8F85-4B0A-94F4-41D6410A9A96}" type="presParOf" srcId="{ADB068A2-78E8-4989-BBE8-D5F17E217447}" destId="{E3486B98-15DF-4842-8278-7043CD424365}" srcOrd="4" destOrd="0" presId="urn:microsoft.com/office/officeart/2016/7/layout/BasicLinearProcessNumbered"/>
    <dgm:cxn modelId="{57AC3230-6DC9-4BD2-A3AE-78398F04DDA2}" type="presParOf" srcId="{E3486B98-15DF-4842-8278-7043CD424365}" destId="{E0A804DC-B7E1-43DE-9A73-0031C135BB8C}" srcOrd="0" destOrd="0" presId="urn:microsoft.com/office/officeart/2016/7/layout/BasicLinearProcessNumbered"/>
    <dgm:cxn modelId="{A0D088FC-0E88-4FD8-8B19-EC352CF93DD2}" type="presParOf" srcId="{E3486B98-15DF-4842-8278-7043CD424365}" destId="{236E18AC-95E1-48BE-9B7F-467F4F1E44B7}" srcOrd="1" destOrd="0" presId="urn:microsoft.com/office/officeart/2016/7/layout/BasicLinearProcessNumbered"/>
    <dgm:cxn modelId="{E9E448CE-8E10-4E39-BC0F-624FE4132994}" type="presParOf" srcId="{E3486B98-15DF-4842-8278-7043CD424365}" destId="{89FD5A85-ADEB-4119-8938-F41048940E1E}" srcOrd="2" destOrd="0" presId="urn:microsoft.com/office/officeart/2016/7/layout/BasicLinearProcessNumbered"/>
    <dgm:cxn modelId="{EF162ADD-023C-4FE1-A981-DC777294D053}" type="presParOf" srcId="{E3486B98-15DF-4842-8278-7043CD424365}" destId="{5E0278CC-B3B3-4AB2-9ECE-D21D3515730B}" srcOrd="3" destOrd="0" presId="urn:microsoft.com/office/officeart/2016/7/layout/BasicLinearProcessNumbered"/>
    <dgm:cxn modelId="{DDAD2390-8B9C-4D46-88CA-9A8C43109CD9}" type="presParOf" srcId="{ADB068A2-78E8-4989-BBE8-D5F17E217447}" destId="{6CD9BD3F-1C52-4453-B518-07055441189D}" srcOrd="5" destOrd="0" presId="urn:microsoft.com/office/officeart/2016/7/layout/BasicLinearProcessNumbered"/>
    <dgm:cxn modelId="{64F79CC7-11DC-483D-81F5-2CEE5F1CAE25}" type="presParOf" srcId="{ADB068A2-78E8-4989-BBE8-D5F17E217447}" destId="{202A3FE8-759B-48D4-A98A-A9017AD3957C}" srcOrd="6" destOrd="0" presId="urn:microsoft.com/office/officeart/2016/7/layout/BasicLinearProcessNumbered"/>
    <dgm:cxn modelId="{8F873BF0-23E6-46F3-826E-8E63AC44B9CD}" type="presParOf" srcId="{202A3FE8-759B-48D4-A98A-A9017AD3957C}" destId="{F81E1542-0052-4B07-AC00-076BA739877F}" srcOrd="0" destOrd="0" presId="urn:microsoft.com/office/officeart/2016/7/layout/BasicLinearProcessNumbered"/>
    <dgm:cxn modelId="{FE19CC26-9198-43CE-AEA0-47C632A1E39E}" type="presParOf" srcId="{202A3FE8-759B-48D4-A98A-A9017AD3957C}" destId="{A7B5BC19-CB17-4305-BC57-6795D0AD71B5}" srcOrd="1" destOrd="0" presId="urn:microsoft.com/office/officeart/2016/7/layout/BasicLinearProcessNumbered"/>
    <dgm:cxn modelId="{5E322F0B-A6EB-47B8-BD6B-2208529C0544}" type="presParOf" srcId="{202A3FE8-759B-48D4-A98A-A9017AD3957C}" destId="{037593D2-3595-435B-9297-FEAFA1E29849}" srcOrd="2" destOrd="0" presId="urn:microsoft.com/office/officeart/2016/7/layout/BasicLinearProcessNumbered"/>
    <dgm:cxn modelId="{32A7BFAF-A998-4F88-B065-D35471D85771}" type="presParOf" srcId="{202A3FE8-759B-48D4-A98A-A9017AD3957C}" destId="{D354BBE2-599B-445C-9725-209DCE38C078}" srcOrd="3" destOrd="0" presId="urn:microsoft.com/office/officeart/2016/7/layout/BasicLinearProcessNumbered"/>
    <dgm:cxn modelId="{E8C06541-778B-41BB-BBD0-F85950B7743A}" type="presParOf" srcId="{ADB068A2-78E8-4989-BBE8-D5F17E217447}" destId="{F9BCE5B4-BEF6-4EE4-B49F-6DF292F0CCF7}" srcOrd="7" destOrd="0" presId="urn:microsoft.com/office/officeart/2016/7/layout/BasicLinearProcessNumbered"/>
    <dgm:cxn modelId="{D8021314-C7A7-4744-A397-AEE3E0AFBA57}" type="presParOf" srcId="{ADB068A2-78E8-4989-BBE8-D5F17E217447}" destId="{2F8A7ABC-3137-4855-BAAF-E1A64A5B5DB8}" srcOrd="8" destOrd="0" presId="urn:microsoft.com/office/officeart/2016/7/layout/BasicLinearProcessNumbered"/>
    <dgm:cxn modelId="{A1498EF0-E9EC-4227-9EEE-8F0B4DD47296}" type="presParOf" srcId="{2F8A7ABC-3137-4855-BAAF-E1A64A5B5DB8}" destId="{D77164B1-F3C7-4784-B780-E62C5E6C77A2}" srcOrd="0" destOrd="0" presId="urn:microsoft.com/office/officeart/2016/7/layout/BasicLinearProcessNumbered"/>
    <dgm:cxn modelId="{8D5EBC56-81D0-4E56-8DAC-275954700EE7}" type="presParOf" srcId="{2F8A7ABC-3137-4855-BAAF-E1A64A5B5DB8}" destId="{EDFF182B-BEF9-4457-AC72-F87ACCBF09CB}" srcOrd="1" destOrd="0" presId="urn:microsoft.com/office/officeart/2016/7/layout/BasicLinearProcessNumbered"/>
    <dgm:cxn modelId="{2F313F3C-047F-4811-BE35-B925712E49BA}" type="presParOf" srcId="{2F8A7ABC-3137-4855-BAAF-E1A64A5B5DB8}" destId="{E2A98234-2E56-40DB-BC63-5FA6BA205B2E}" srcOrd="2" destOrd="0" presId="urn:microsoft.com/office/officeart/2016/7/layout/BasicLinearProcessNumbered"/>
    <dgm:cxn modelId="{98E20160-97BF-4B9C-B202-B865F5801CF4}" type="presParOf" srcId="{2F8A7ABC-3137-4855-BAAF-E1A64A5B5DB8}" destId="{CD16049B-7B2A-45CD-AB34-33A7A53A995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CF876-557C-4907-B07B-76DBC95DC5CB}">
      <dsp:nvSpPr>
        <dsp:cNvPr id="0" name=""/>
        <dsp:cNvSpPr/>
      </dsp:nvSpPr>
      <dsp:spPr>
        <a:xfrm>
          <a:off x="2816" y="347019"/>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Introduction</a:t>
          </a:r>
          <a:endParaRPr lang="en-US" sz="2700" kern="1200"/>
        </a:p>
      </dsp:txBody>
      <dsp:txXfrm>
        <a:off x="2816" y="347019"/>
        <a:ext cx="2234480" cy="1340688"/>
      </dsp:txXfrm>
    </dsp:sp>
    <dsp:sp modelId="{F6982D68-0D56-4097-825F-679FF27B4003}">
      <dsp:nvSpPr>
        <dsp:cNvPr id="0" name=""/>
        <dsp:cNvSpPr/>
      </dsp:nvSpPr>
      <dsp:spPr>
        <a:xfrm>
          <a:off x="2460745" y="347019"/>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Gale-Shapley Algorithm</a:t>
          </a:r>
          <a:endParaRPr lang="en-US" sz="2700" kern="1200"/>
        </a:p>
      </dsp:txBody>
      <dsp:txXfrm>
        <a:off x="2460745" y="347019"/>
        <a:ext cx="2234480" cy="1340688"/>
      </dsp:txXfrm>
    </dsp:sp>
    <dsp:sp modelId="{D832F9A2-38E0-412C-BF06-9C6A6A3A2DC4}">
      <dsp:nvSpPr>
        <dsp:cNvPr id="0" name=""/>
        <dsp:cNvSpPr/>
      </dsp:nvSpPr>
      <dsp:spPr>
        <a:xfrm>
          <a:off x="4918674" y="347019"/>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Terms to Know</a:t>
          </a:r>
          <a:endParaRPr lang="en-US" sz="2700" kern="1200"/>
        </a:p>
      </dsp:txBody>
      <dsp:txXfrm>
        <a:off x="4918674" y="347019"/>
        <a:ext cx="2234480" cy="1340688"/>
      </dsp:txXfrm>
    </dsp:sp>
    <dsp:sp modelId="{E2014F10-6BFA-4EC7-B313-B44688CFE559}">
      <dsp:nvSpPr>
        <dsp:cNvPr id="0" name=""/>
        <dsp:cNvSpPr/>
      </dsp:nvSpPr>
      <dsp:spPr>
        <a:xfrm>
          <a:off x="7376602" y="347019"/>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Working Principle</a:t>
          </a:r>
          <a:endParaRPr lang="en-US" sz="2700" kern="1200"/>
        </a:p>
      </dsp:txBody>
      <dsp:txXfrm>
        <a:off x="7376602" y="347019"/>
        <a:ext cx="2234480" cy="1340688"/>
      </dsp:txXfrm>
    </dsp:sp>
    <dsp:sp modelId="{4234A52A-5C64-4546-BF45-AB724C1D77E5}">
      <dsp:nvSpPr>
        <dsp:cNvPr id="0" name=""/>
        <dsp:cNvSpPr/>
      </dsp:nvSpPr>
      <dsp:spPr>
        <a:xfrm>
          <a:off x="1231780" y="1911155"/>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Forecasting our Idea into Other Fields</a:t>
          </a:r>
          <a:endParaRPr lang="en-US" sz="2700" kern="1200"/>
        </a:p>
      </dsp:txBody>
      <dsp:txXfrm>
        <a:off x="1231780" y="1911155"/>
        <a:ext cx="2234480" cy="1340688"/>
      </dsp:txXfrm>
    </dsp:sp>
    <dsp:sp modelId="{02FFA9DA-2B52-4685-AFD2-E832A66B9AE6}">
      <dsp:nvSpPr>
        <dsp:cNvPr id="0" name=""/>
        <dsp:cNvSpPr/>
      </dsp:nvSpPr>
      <dsp:spPr>
        <a:xfrm>
          <a:off x="3689709" y="1911155"/>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Process which User goes through</a:t>
          </a:r>
          <a:endParaRPr lang="en-US" sz="2700" kern="1200" dirty="0"/>
        </a:p>
      </dsp:txBody>
      <dsp:txXfrm>
        <a:off x="3689709" y="1911155"/>
        <a:ext cx="2234480" cy="1340688"/>
      </dsp:txXfrm>
    </dsp:sp>
    <dsp:sp modelId="{1CCA0077-8942-455E-9C92-406EE4A79457}">
      <dsp:nvSpPr>
        <dsp:cNvPr id="0" name=""/>
        <dsp:cNvSpPr/>
      </dsp:nvSpPr>
      <dsp:spPr>
        <a:xfrm>
          <a:off x="6147638" y="1911155"/>
          <a:ext cx="2234480" cy="13406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User Perspective</a:t>
          </a:r>
          <a:endParaRPr lang="en-US" sz="2700" kern="1200"/>
        </a:p>
      </dsp:txBody>
      <dsp:txXfrm>
        <a:off x="6147638" y="1911155"/>
        <a:ext cx="2234480" cy="1340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2857C-944A-495D-8D57-3B1702712434}">
      <dsp:nvSpPr>
        <dsp:cNvPr id="0" name=""/>
        <dsp:cNvSpPr/>
      </dsp:nvSpPr>
      <dsp:spPr>
        <a:xfrm>
          <a:off x="3594" y="735195"/>
          <a:ext cx="1946002" cy="27244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00100">
            <a:lnSpc>
              <a:spcPct val="90000"/>
            </a:lnSpc>
            <a:spcBef>
              <a:spcPct val="0"/>
            </a:spcBef>
            <a:spcAft>
              <a:spcPct val="35000"/>
            </a:spcAft>
            <a:buNone/>
          </a:pPr>
          <a:r>
            <a:rPr lang="en-IN" sz="1800" kern="1200"/>
            <a:t>What is “Catch a Match” ?</a:t>
          </a:r>
          <a:endParaRPr lang="en-US" sz="1800" kern="1200"/>
        </a:p>
      </dsp:txBody>
      <dsp:txXfrm>
        <a:off x="3594" y="1770469"/>
        <a:ext cx="1946002" cy="1634641"/>
      </dsp:txXfrm>
    </dsp:sp>
    <dsp:sp modelId="{84240276-F94A-4A32-BB7D-A0B03DEA42BD}">
      <dsp:nvSpPr>
        <dsp:cNvPr id="0" name=""/>
        <dsp:cNvSpPr/>
      </dsp:nvSpPr>
      <dsp:spPr>
        <a:xfrm>
          <a:off x="567934" y="1007636"/>
          <a:ext cx="817320" cy="8173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p>
      </dsp:txBody>
      <dsp:txXfrm>
        <a:off x="687628" y="1127330"/>
        <a:ext cx="577932" cy="577932"/>
      </dsp:txXfrm>
    </dsp:sp>
    <dsp:sp modelId="{5CCB0014-B64E-4994-8F0C-C3FE0BE6262E}">
      <dsp:nvSpPr>
        <dsp:cNvPr id="0" name=""/>
        <dsp:cNvSpPr/>
      </dsp:nvSpPr>
      <dsp:spPr>
        <a:xfrm>
          <a:off x="3594" y="3459527"/>
          <a:ext cx="194600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33B94-EAFB-4131-A92F-58355CEA9973}">
      <dsp:nvSpPr>
        <dsp:cNvPr id="0" name=""/>
        <dsp:cNvSpPr/>
      </dsp:nvSpPr>
      <dsp:spPr>
        <a:xfrm>
          <a:off x="2144196" y="735195"/>
          <a:ext cx="1946002" cy="27244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00100">
            <a:lnSpc>
              <a:spcPct val="90000"/>
            </a:lnSpc>
            <a:spcBef>
              <a:spcPct val="0"/>
            </a:spcBef>
            <a:spcAft>
              <a:spcPct val="35000"/>
            </a:spcAft>
            <a:buNone/>
          </a:pPr>
          <a:r>
            <a:rPr lang="en-IN" sz="1800" kern="1200"/>
            <a:t>Why is it special compared to others ?</a:t>
          </a:r>
          <a:endParaRPr lang="en-US" sz="1800" kern="1200"/>
        </a:p>
      </dsp:txBody>
      <dsp:txXfrm>
        <a:off x="2144196" y="1770469"/>
        <a:ext cx="1946002" cy="1634641"/>
      </dsp:txXfrm>
    </dsp:sp>
    <dsp:sp modelId="{BDC65F8B-CBD8-41F9-B022-C2D723B70DCD}">
      <dsp:nvSpPr>
        <dsp:cNvPr id="0" name=""/>
        <dsp:cNvSpPr/>
      </dsp:nvSpPr>
      <dsp:spPr>
        <a:xfrm>
          <a:off x="2708537" y="1007636"/>
          <a:ext cx="817320" cy="8173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p>
      </dsp:txBody>
      <dsp:txXfrm>
        <a:off x="2828231" y="1127330"/>
        <a:ext cx="577932" cy="577932"/>
      </dsp:txXfrm>
    </dsp:sp>
    <dsp:sp modelId="{399CF525-7562-4963-BD85-4F6D9A451671}">
      <dsp:nvSpPr>
        <dsp:cNvPr id="0" name=""/>
        <dsp:cNvSpPr/>
      </dsp:nvSpPr>
      <dsp:spPr>
        <a:xfrm>
          <a:off x="2144196" y="3459527"/>
          <a:ext cx="194600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A804DC-B7E1-43DE-9A73-0031C135BB8C}">
      <dsp:nvSpPr>
        <dsp:cNvPr id="0" name=""/>
        <dsp:cNvSpPr/>
      </dsp:nvSpPr>
      <dsp:spPr>
        <a:xfrm>
          <a:off x="4284798" y="735195"/>
          <a:ext cx="1946002" cy="27244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00100">
            <a:lnSpc>
              <a:spcPct val="90000"/>
            </a:lnSpc>
            <a:spcBef>
              <a:spcPct val="0"/>
            </a:spcBef>
            <a:spcAft>
              <a:spcPct val="35000"/>
            </a:spcAft>
            <a:buNone/>
          </a:pPr>
          <a:r>
            <a:rPr lang="en-IN" sz="1800" kern="1200"/>
            <a:t>How easy it is to be implemented ?</a:t>
          </a:r>
          <a:endParaRPr lang="en-US" sz="1800" kern="1200"/>
        </a:p>
      </dsp:txBody>
      <dsp:txXfrm>
        <a:off x="4284798" y="1770469"/>
        <a:ext cx="1946002" cy="1634641"/>
      </dsp:txXfrm>
    </dsp:sp>
    <dsp:sp modelId="{236E18AC-95E1-48BE-9B7F-467F4F1E44B7}">
      <dsp:nvSpPr>
        <dsp:cNvPr id="0" name=""/>
        <dsp:cNvSpPr/>
      </dsp:nvSpPr>
      <dsp:spPr>
        <a:xfrm>
          <a:off x="4849139" y="1007636"/>
          <a:ext cx="817320" cy="8173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822450">
            <a:lnSpc>
              <a:spcPct val="90000"/>
            </a:lnSpc>
            <a:spcBef>
              <a:spcPct val="0"/>
            </a:spcBef>
            <a:spcAft>
              <a:spcPct val="35000"/>
            </a:spcAft>
            <a:buNone/>
          </a:pPr>
          <a:r>
            <a:rPr lang="en-US" sz="4100" kern="1200"/>
            <a:t>3</a:t>
          </a:r>
        </a:p>
      </dsp:txBody>
      <dsp:txXfrm>
        <a:off x="4968833" y="1127330"/>
        <a:ext cx="577932" cy="577932"/>
      </dsp:txXfrm>
    </dsp:sp>
    <dsp:sp modelId="{89FD5A85-ADEB-4119-8938-F41048940E1E}">
      <dsp:nvSpPr>
        <dsp:cNvPr id="0" name=""/>
        <dsp:cNvSpPr/>
      </dsp:nvSpPr>
      <dsp:spPr>
        <a:xfrm>
          <a:off x="4284798" y="3459527"/>
          <a:ext cx="194600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E1542-0052-4B07-AC00-076BA739877F}">
      <dsp:nvSpPr>
        <dsp:cNvPr id="0" name=""/>
        <dsp:cNvSpPr/>
      </dsp:nvSpPr>
      <dsp:spPr>
        <a:xfrm>
          <a:off x="6425401" y="735195"/>
          <a:ext cx="1946002" cy="27244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00100">
            <a:lnSpc>
              <a:spcPct val="90000"/>
            </a:lnSpc>
            <a:spcBef>
              <a:spcPct val="0"/>
            </a:spcBef>
            <a:spcAft>
              <a:spcPct val="35000"/>
            </a:spcAft>
            <a:buNone/>
          </a:pPr>
          <a:r>
            <a:rPr lang="en-IN" sz="1800" kern="1200"/>
            <a:t>What are its scopes in the future ?</a:t>
          </a:r>
          <a:endParaRPr lang="en-US" sz="1800" kern="1200"/>
        </a:p>
      </dsp:txBody>
      <dsp:txXfrm>
        <a:off x="6425401" y="1770469"/>
        <a:ext cx="1946002" cy="1634641"/>
      </dsp:txXfrm>
    </dsp:sp>
    <dsp:sp modelId="{A7B5BC19-CB17-4305-BC57-6795D0AD71B5}">
      <dsp:nvSpPr>
        <dsp:cNvPr id="0" name=""/>
        <dsp:cNvSpPr/>
      </dsp:nvSpPr>
      <dsp:spPr>
        <a:xfrm>
          <a:off x="6989741" y="1007636"/>
          <a:ext cx="817320" cy="8173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822450">
            <a:lnSpc>
              <a:spcPct val="90000"/>
            </a:lnSpc>
            <a:spcBef>
              <a:spcPct val="0"/>
            </a:spcBef>
            <a:spcAft>
              <a:spcPct val="35000"/>
            </a:spcAft>
            <a:buNone/>
          </a:pPr>
          <a:r>
            <a:rPr lang="en-US" sz="4100" kern="1200"/>
            <a:t>4</a:t>
          </a:r>
        </a:p>
      </dsp:txBody>
      <dsp:txXfrm>
        <a:off x="7109435" y="1127330"/>
        <a:ext cx="577932" cy="577932"/>
      </dsp:txXfrm>
    </dsp:sp>
    <dsp:sp modelId="{037593D2-3595-435B-9297-FEAFA1E29849}">
      <dsp:nvSpPr>
        <dsp:cNvPr id="0" name=""/>
        <dsp:cNvSpPr/>
      </dsp:nvSpPr>
      <dsp:spPr>
        <a:xfrm>
          <a:off x="6425401" y="3459527"/>
          <a:ext cx="194600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164B1-F3C7-4784-B780-E62C5E6C77A2}">
      <dsp:nvSpPr>
        <dsp:cNvPr id="0" name=""/>
        <dsp:cNvSpPr/>
      </dsp:nvSpPr>
      <dsp:spPr>
        <a:xfrm>
          <a:off x="8566003" y="735195"/>
          <a:ext cx="1946002" cy="27244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00100">
            <a:lnSpc>
              <a:spcPct val="90000"/>
            </a:lnSpc>
            <a:spcBef>
              <a:spcPct val="0"/>
            </a:spcBef>
            <a:spcAft>
              <a:spcPct val="35000"/>
            </a:spcAft>
            <a:buNone/>
          </a:pPr>
          <a:r>
            <a:rPr lang="en-IN" sz="1800" kern="1200"/>
            <a:t>What are the components involved ?</a:t>
          </a:r>
          <a:endParaRPr lang="en-US" sz="1800" kern="1200"/>
        </a:p>
      </dsp:txBody>
      <dsp:txXfrm>
        <a:off x="8566003" y="1770469"/>
        <a:ext cx="1946002" cy="1634641"/>
      </dsp:txXfrm>
    </dsp:sp>
    <dsp:sp modelId="{EDFF182B-BEF9-4457-AC72-F87ACCBF09CB}">
      <dsp:nvSpPr>
        <dsp:cNvPr id="0" name=""/>
        <dsp:cNvSpPr/>
      </dsp:nvSpPr>
      <dsp:spPr>
        <a:xfrm>
          <a:off x="9130344" y="1007636"/>
          <a:ext cx="817320" cy="8173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822450">
            <a:lnSpc>
              <a:spcPct val="90000"/>
            </a:lnSpc>
            <a:spcBef>
              <a:spcPct val="0"/>
            </a:spcBef>
            <a:spcAft>
              <a:spcPct val="35000"/>
            </a:spcAft>
            <a:buNone/>
          </a:pPr>
          <a:r>
            <a:rPr lang="en-US" sz="4100" kern="1200"/>
            <a:t>5</a:t>
          </a:r>
        </a:p>
      </dsp:txBody>
      <dsp:txXfrm>
        <a:off x="9250038" y="1127330"/>
        <a:ext cx="577932" cy="577932"/>
      </dsp:txXfrm>
    </dsp:sp>
    <dsp:sp modelId="{E2A98234-2E56-40DB-BC63-5FA6BA205B2E}">
      <dsp:nvSpPr>
        <dsp:cNvPr id="0" name=""/>
        <dsp:cNvSpPr/>
      </dsp:nvSpPr>
      <dsp:spPr>
        <a:xfrm>
          <a:off x="8566003" y="3459527"/>
          <a:ext cx="194600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131581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6.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6" Type="http://schemas.openxmlformats.org/officeDocument/2006/relationships/image" Target="../media/image14.gif"/><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9.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dirty="0"/>
              <a:t>“Catch A Match”</a:t>
            </a:r>
          </a:p>
        </p:txBody>
      </p:sp>
      <p:sp>
        <p:nvSpPr>
          <p:cNvPr id="7" name="Subtitle 2">
            <a:extLst>
              <a:ext uri="{FF2B5EF4-FFF2-40B4-BE49-F238E27FC236}">
                <a16:creationId xmlns:a16="http://schemas.microsoft.com/office/drawing/2014/main" id="{EE60135F-51E8-4B4C-8CAD-891B4DCF742C}"/>
              </a:ext>
            </a:extLst>
          </p:cNvPr>
          <p:cNvSpPr txBox="1">
            <a:spLocks/>
          </p:cNvSpPr>
          <p:nvPr/>
        </p:nvSpPr>
        <p:spPr>
          <a:xfrm>
            <a:off x="8609045" y="3187203"/>
            <a:ext cx="4114800"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dirty="0"/>
              <a:t>Group-2</a:t>
            </a:r>
          </a:p>
        </p:txBody>
      </p:sp>
      <p:sp>
        <p:nvSpPr>
          <p:cNvPr id="8" name="Title 1">
            <a:extLst>
              <a:ext uri="{FF2B5EF4-FFF2-40B4-BE49-F238E27FC236}">
                <a16:creationId xmlns:a16="http://schemas.microsoft.com/office/drawing/2014/main" id="{BB22D0C4-D9EE-4A91-9779-BD9A703B3BB2}"/>
              </a:ext>
            </a:extLst>
          </p:cNvPr>
          <p:cNvSpPr txBox="1">
            <a:spLocks/>
          </p:cNvSpPr>
          <p:nvPr/>
        </p:nvSpPr>
        <p:spPr>
          <a:xfrm>
            <a:off x="1642347" y="4690901"/>
            <a:ext cx="8144134"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6000" dirty="0"/>
              <a:t>Project Final Review</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Input used in the Code</a:t>
            </a:r>
          </a:p>
        </p:txBody>
      </p:sp>
      <p:pic>
        <p:nvPicPr>
          <p:cNvPr id="5" name="Picture 4">
            <a:extLst>
              <a:ext uri="{FF2B5EF4-FFF2-40B4-BE49-F238E27FC236}">
                <a16:creationId xmlns:a16="http://schemas.microsoft.com/office/drawing/2014/main" id="{13DBFF14-C5E9-4A74-B64D-D2D7890A7785}"/>
              </a:ext>
            </a:extLst>
          </p:cNvPr>
          <p:cNvPicPr>
            <a:picLocks noChangeAspect="1"/>
          </p:cNvPicPr>
          <p:nvPr/>
        </p:nvPicPr>
        <p:blipFill>
          <a:blip r:embed="rId2"/>
          <a:stretch>
            <a:fillRect/>
          </a:stretch>
        </p:blipFill>
        <p:spPr>
          <a:xfrm>
            <a:off x="978133" y="2772019"/>
            <a:ext cx="9563929" cy="2382445"/>
          </a:xfrm>
          <a:prstGeom prst="rect">
            <a:avLst/>
          </a:prstGeom>
        </p:spPr>
      </p:pic>
    </p:spTree>
    <p:extLst>
      <p:ext uri="{BB962C8B-B14F-4D97-AF65-F5344CB8AC3E}">
        <p14:creationId xmlns:p14="http://schemas.microsoft.com/office/powerpoint/2010/main" val="307008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Input used in the Code</a:t>
            </a:r>
          </a:p>
        </p:txBody>
      </p:sp>
      <p:pic>
        <p:nvPicPr>
          <p:cNvPr id="4" name="Picture 3">
            <a:extLst>
              <a:ext uri="{FF2B5EF4-FFF2-40B4-BE49-F238E27FC236}">
                <a16:creationId xmlns:a16="http://schemas.microsoft.com/office/drawing/2014/main" id="{275BC779-C9E1-45E1-AAB9-849375180115}"/>
              </a:ext>
            </a:extLst>
          </p:cNvPr>
          <p:cNvPicPr>
            <a:picLocks noChangeAspect="1"/>
          </p:cNvPicPr>
          <p:nvPr/>
        </p:nvPicPr>
        <p:blipFill>
          <a:blip r:embed="rId2"/>
          <a:stretch>
            <a:fillRect/>
          </a:stretch>
        </p:blipFill>
        <p:spPr>
          <a:xfrm>
            <a:off x="1157813" y="2040741"/>
            <a:ext cx="8508702" cy="4667969"/>
          </a:xfrm>
          <a:prstGeom prst="rect">
            <a:avLst/>
          </a:prstGeom>
        </p:spPr>
      </p:pic>
    </p:spTree>
    <p:extLst>
      <p:ext uri="{BB962C8B-B14F-4D97-AF65-F5344CB8AC3E}">
        <p14:creationId xmlns:p14="http://schemas.microsoft.com/office/powerpoint/2010/main" val="42344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Priority List</a:t>
            </a:r>
          </a:p>
        </p:txBody>
      </p:sp>
      <p:pic>
        <p:nvPicPr>
          <p:cNvPr id="5" name="Picture 4">
            <a:extLst>
              <a:ext uri="{FF2B5EF4-FFF2-40B4-BE49-F238E27FC236}">
                <a16:creationId xmlns:a16="http://schemas.microsoft.com/office/drawing/2014/main" id="{F93B968E-4975-4BD1-B8BF-FF7F79AD2452}"/>
              </a:ext>
            </a:extLst>
          </p:cNvPr>
          <p:cNvPicPr>
            <a:picLocks noChangeAspect="1"/>
          </p:cNvPicPr>
          <p:nvPr/>
        </p:nvPicPr>
        <p:blipFill>
          <a:blip r:embed="rId2"/>
          <a:stretch>
            <a:fillRect/>
          </a:stretch>
        </p:blipFill>
        <p:spPr>
          <a:xfrm>
            <a:off x="490411" y="2439233"/>
            <a:ext cx="10539373" cy="3665538"/>
          </a:xfrm>
          <a:prstGeom prst="rect">
            <a:avLst/>
          </a:prstGeom>
        </p:spPr>
      </p:pic>
    </p:spTree>
    <p:extLst>
      <p:ext uri="{BB962C8B-B14F-4D97-AF65-F5344CB8AC3E}">
        <p14:creationId xmlns:p14="http://schemas.microsoft.com/office/powerpoint/2010/main" val="242796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Gale-Shapley Algorithm</a:t>
            </a:r>
          </a:p>
        </p:txBody>
      </p:sp>
      <p:pic>
        <p:nvPicPr>
          <p:cNvPr id="4" name="Picture 3">
            <a:extLst>
              <a:ext uri="{FF2B5EF4-FFF2-40B4-BE49-F238E27FC236}">
                <a16:creationId xmlns:a16="http://schemas.microsoft.com/office/drawing/2014/main" id="{0500C341-D026-4216-B6B7-6AC1956F80AB}"/>
              </a:ext>
            </a:extLst>
          </p:cNvPr>
          <p:cNvPicPr>
            <a:picLocks noChangeAspect="1"/>
          </p:cNvPicPr>
          <p:nvPr/>
        </p:nvPicPr>
        <p:blipFill>
          <a:blip r:embed="rId2"/>
          <a:stretch>
            <a:fillRect/>
          </a:stretch>
        </p:blipFill>
        <p:spPr>
          <a:xfrm>
            <a:off x="531845" y="1995681"/>
            <a:ext cx="9171993" cy="4640707"/>
          </a:xfrm>
          <a:prstGeom prst="rect">
            <a:avLst/>
          </a:prstGeom>
        </p:spPr>
      </p:pic>
    </p:spTree>
    <p:extLst>
      <p:ext uri="{BB962C8B-B14F-4D97-AF65-F5344CB8AC3E}">
        <p14:creationId xmlns:p14="http://schemas.microsoft.com/office/powerpoint/2010/main" val="326470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Gale-Shapley Algorithm</a:t>
            </a:r>
          </a:p>
        </p:txBody>
      </p:sp>
      <p:pic>
        <p:nvPicPr>
          <p:cNvPr id="5" name="Picture 4">
            <a:extLst>
              <a:ext uri="{FF2B5EF4-FFF2-40B4-BE49-F238E27FC236}">
                <a16:creationId xmlns:a16="http://schemas.microsoft.com/office/drawing/2014/main" id="{67CC415E-63C8-43EB-9C5C-A196D9219909}"/>
              </a:ext>
            </a:extLst>
          </p:cNvPr>
          <p:cNvPicPr>
            <a:picLocks noChangeAspect="1"/>
          </p:cNvPicPr>
          <p:nvPr/>
        </p:nvPicPr>
        <p:blipFill>
          <a:blip r:embed="rId2"/>
          <a:stretch>
            <a:fillRect/>
          </a:stretch>
        </p:blipFill>
        <p:spPr>
          <a:xfrm>
            <a:off x="947908" y="2238871"/>
            <a:ext cx="8830574" cy="4214171"/>
          </a:xfrm>
          <a:prstGeom prst="rect">
            <a:avLst/>
          </a:prstGeom>
        </p:spPr>
      </p:pic>
    </p:spTree>
    <p:extLst>
      <p:ext uri="{BB962C8B-B14F-4D97-AF65-F5344CB8AC3E}">
        <p14:creationId xmlns:p14="http://schemas.microsoft.com/office/powerpoint/2010/main" val="409979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Output of the Code </a:t>
            </a:r>
          </a:p>
        </p:txBody>
      </p:sp>
      <p:pic>
        <p:nvPicPr>
          <p:cNvPr id="4" name="Picture 3">
            <a:extLst>
              <a:ext uri="{FF2B5EF4-FFF2-40B4-BE49-F238E27FC236}">
                <a16:creationId xmlns:a16="http://schemas.microsoft.com/office/drawing/2014/main" id="{7FE0CD49-48FD-4C12-BD73-A36A237FFAD8}"/>
              </a:ext>
            </a:extLst>
          </p:cNvPr>
          <p:cNvPicPr>
            <a:picLocks noChangeAspect="1"/>
          </p:cNvPicPr>
          <p:nvPr/>
        </p:nvPicPr>
        <p:blipFill>
          <a:blip r:embed="rId2"/>
          <a:stretch>
            <a:fillRect/>
          </a:stretch>
        </p:blipFill>
        <p:spPr>
          <a:xfrm>
            <a:off x="460225" y="2551521"/>
            <a:ext cx="10935648" cy="3863675"/>
          </a:xfrm>
          <a:prstGeom prst="rect">
            <a:avLst/>
          </a:prstGeom>
        </p:spPr>
      </p:pic>
    </p:spTree>
    <p:extLst>
      <p:ext uri="{BB962C8B-B14F-4D97-AF65-F5344CB8AC3E}">
        <p14:creationId xmlns:p14="http://schemas.microsoft.com/office/powerpoint/2010/main" val="283002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2" name="Picture 21">
            <a:extLst>
              <a:ext uri="{FF2B5EF4-FFF2-40B4-BE49-F238E27FC236}">
                <a16:creationId xmlns:a16="http://schemas.microsoft.com/office/drawing/2014/main" id="{F72F2D00-DB84-4A88-A1ED-DFFB351BF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4" name="Picture 23">
            <a:extLst>
              <a:ext uri="{FF2B5EF4-FFF2-40B4-BE49-F238E27FC236}">
                <a16:creationId xmlns:a16="http://schemas.microsoft.com/office/drawing/2014/main" id="{33AA8AC3-6A99-48DF-9135-CCDDD62E93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6" name="Rectangle 25">
            <a:extLst>
              <a:ext uri="{FF2B5EF4-FFF2-40B4-BE49-F238E27FC236}">
                <a16:creationId xmlns:a16="http://schemas.microsoft.com/office/drawing/2014/main" id="{C8F2C176-794E-4FDE-92D5-4B53D477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6C6A2247-F373-4310-B4F4-EB66550D9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3F6FAB33-2B41-41D0-BEC1-C10BF1A7A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16AEA8F9-742B-448B-8A34-C25E62C633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4" name="Rectangle 33">
            <a:extLst>
              <a:ext uri="{FF2B5EF4-FFF2-40B4-BE49-F238E27FC236}">
                <a16:creationId xmlns:a16="http://schemas.microsoft.com/office/drawing/2014/main" id="{A0C40424-774F-4D0E-B9FD-44A4AB37F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14ED4A2-7E65-4939-9FCA-81CDDEA453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8" name="Rectangle 37">
            <a:extLst>
              <a:ext uri="{FF2B5EF4-FFF2-40B4-BE49-F238E27FC236}">
                <a16:creationId xmlns:a16="http://schemas.microsoft.com/office/drawing/2014/main" id="{AB4B6D64-E8D7-4321-BAC4-C3D390F8F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Let’s go through an Example</a:t>
            </a:r>
          </a:p>
        </p:txBody>
      </p:sp>
      <p:pic>
        <p:nvPicPr>
          <p:cNvPr id="15" name="Picture 2" descr="Calendar&#10;&#10;Description automatically generated with medium confidence">
            <a:extLst>
              <a:ext uri="{FF2B5EF4-FFF2-40B4-BE49-F238E27FC236}">
                <a16:creationId xmlns:a16="http://schemas.microsoft.com/office/drawing/2014/main" id="{F576D26B-AF87-4A4E-BE6A-EEE4A3653D4A}"/>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590865" y="640080"/>
            <a:ext cx="5648445" cy="557784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F72F2D00-DB84-4A88-A1ED-DFFB351BF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33AA8AC3-6A99-48DF-9135-CCDDD62E93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C8F2C176-794E-4FDE-92D5-4B53D477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6C6A2247-F373-4310-B4F4-EB66550D9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3F6FAB33-2B41-41D0-BEC1-C10BF1A7A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6AEA8F9-742B-448B-8A34-C25E62C633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6" name="Rectangle 25">
            <a:extLst>
              <a:ext uri="{FF2B5EF4-FFF2-40B4-BE49-F238E27FC236}">
                <a16:creationId xmlns:a16="http://schemas.microsoft.com/office/drawing/2014/main" id="{A0C40424-774F-4D0E-B9FD-44A4AB37F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14ED4A2-7E65-4939-9FCA-81CDDEA453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AB4B6D64-E8D7-4321-BAC4-C3D390F8F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07776" y="1450856"/>
            <a:ext cx="4149012" cy="2661138"/>
          </a:xfrm>
        </p:spPr>
        <p:txBody>
          <a:bodyPr vert="horz" lIns="91440" tIns="45720" rIns="91440" bIns="45720" rtlCol="0" anchor="b">
            <a:normAutofit/>
          </a:bodyPr>
          <a:lstStyle/>
          <a:p>
            <a:pPr algn="ctr"/>
            <a:r>
              <a:rPr lang="en-US" sz="4400" b="1" dirty="0"/>
              <a:t>Video Demonstration</a:t>
            </a:r>
          </a:p>
        </p:txBody>
      </p:sp>
      <p:pic>
        <p:nvPicPr>
          <p:cNvPr id="7" name="Picture 2" descr="Calendar&#10;&#10;Description automatically generated with medium confidence">
            <a:extLst>
              <a:ext uri="{FF2B5EF4-FFF2-40B4-BE49-F238E27FC236}">
                <a16:creationId xmlns:a16="http://schemas.microsoft.com/office/drawing/2014/main" id="{0459AAFC-28D1-433F-94C2-E425B706DCD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tretch>
            <a:fillRect/>
          </a:stretch>
        </p:blipFill>
        <p:spPr bwMode="auto">
          <a:xfrm>
            <a:off x="5934473" y="640080"/>
            <a:ext cx="4961229" cy="557784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our Idea into Other Fields</a:t>
            </a:r>
          </a:p>
        </p:txBody>
      </p:sp>
      <p:sp>
        <p:nvSpPr>
          <p:cNvPr id="9" name="TextBox 8">
            <a:extLst>
              <a:ext uri="{FF2B5EF4-FFF2-40B4-BE49-F238E27FC236}">
                <a16:creationId xmlns:a16="http://schemas.microsoft.com/office/drawing/2014/main" id="{0AF88C55-5E75-4976-AB83-DD1BD7678DE7}"/>
              </a:ext>
            </a:extLst>
          </p:cNvPr>
          <p:cNvSpPr txBox="1"/>
          <p:nvPr/>
        </p:nvSpPr>
        <p:spPr>
          <a:xfrm>
            <a:off x="680321" y="2119795"/>
            <a:ext cx="10643191" cy="1309205"/>
          </a:xfrm>
          <a:prstGeom prst="rect">
            <a:avLst/>
          </a:prstGeom>
          <a:noFill/>
        </p:spPr>
        <p:txBody>
          <a:bodyPr wrap="square" rtlCol="0">
            <a:spAutoFit/>
          </a:bodyPr>
          <a:lstStyle/>
          <a:p>
            <a:pPr>
              <a:lnSpc>
                <a:spcPct val="150000"/>
              </a:lnSpc>
            </a:pPr>
            <a:r>
              <a:rPr lang="en-IN" sz="2800" dirty="0">
                <a:latin typeface="Amasis MT Pro" panose="02040504050005020304" pitchFamily="18" charset="0"/>
              </a:rPr>
              <a:t>The Match-making concept not only being limited to matching couples, it can also be used in other fields like:</a:t>
            </a:r>
          </a:p>
        </p:txBody>
      </p:sp>
      <p:sp>
        <p:nvSpPr>
          <p:cNvPr id="10" name="TextBox 9">
            <a:extLst>
              <a:ext uri="{FF2B5EF4-FFF2-40B4-BE49-F238E27FC236}">
                <a16:creationId xmlns:a16="http://schemas.microsoft.com/office/drawing/2014/main" id="{64050704-B8CB-47F8-A0A4-3F86A81A0145}"/>
              </a:ext>
            </a:extLst>
          </p:cNvPr>
          <p:cNvSpPr txBox="1"/>
          <p:nvPr/>
        </p:nvSpPr>
        <p:spPr>
          <a:xfrm>
            <a:off x="764026" y="3573949"/>
            <a:ext cx="7613174" cy="2601866"/>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lang="en-IN" sz="2800" dirty="0">
                <a:latin typeface="Amasis MT Pro" panose="02040504050005020304" pitchFamily="18" charset="0"/>
              </a:rPr>
              <a:t>Assigning new doctors to the Hospitals</a:t>
            </a:r>
          </a:p>
          <a:p>
            <a:pPr marL="285750" indent="-285750">
              <a:lnSpc>
                <a:spcPct val="150000"/>
              </a:lnSpc>
              <a:buFont typeface="Wingdings" panose="05000000000000000000" pitchFamily="2" charset="2"/>
              <a:buChar char="ü"/>
            </a:pPr>
            <a:r>
              <a:rPr lang="en-IN" sz="2800" dirty="0">
                <a:latin typeface="Amasis MT Pro" panose="02040504050005020304" pitchFamily="18" charset="0"/>
              </a:rPr>
              <a:t>Pairing students to Public Schools</a:t>
            </a:r>
          </a:p>
          <a:p>
            <a:pPr marL="285750" indent="-285750">
              <a:lnSpc>
                <a:spcPct val="150000"/>
              </a:lnSpc>
              <a:buFont typeface="Wingdings" panose="05000000000000000000" pitchFamily="2" charset="2"/>
              <a:buChar char="ü"/>
            </a:pPr>
            <a:r>
              <a:rPr lang="en-IN" sz="2800" dirty="0">
                <a:latin typeface="Amasis MT Pro" panose="02040504050005020304" pitchFamily="18" charset="0"/>
              </a:rPr>
              <a:t>Helping Transplant patients find a match</a:t>
            </a:r>
          </a:p>
          <a:p>
            <a:pPr marL="285750" indent="-285750">
              <a:lnSpc>
                <a:spcPct val="150000"/>
              </a:lnSpc>
              <a:buFont typeface="Wingdings" panose="05000000000000000000" pitchFamily="2" charset="2"/>
              <a:buChar char="ü"/>
            </a:pPr>
            <a:r>
              <a:rPr lang="en-IN" sz="2800" dirty="0">
                <a:latin typeface="Amasis MT Pro" panose="02040504050005020304" pitchFamily="18" charset="0"/>
              </a:rPr>
              <a:t>Matching players in the Tournaments of games</a:t>
            </a:r>
          </a:p>
        </p:txBody>
      </p:sp>
    </p:spTree>
    <p:extLst>
      <p:ext uri="{BB962C8B-B14F-4D97-AF65-F5344CB8AC3E}">
        <p14:creationId xmlns:p14="http://schemas.microsoft.com/office/powerpoint/2010/main" val="380431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68" y="2491113"/>
            <a:ext cx="8740480" cy="1373070"/>
          </a:xfrm>
        </p:spPr>
        <p:txBody>
          <a:bodyPr/>
          <a:lstStyle/>
          <a:p>
            <a:pPr algn="ctr"/>
            <a:r>
              <a:rPr lang="en-US" sz="4400" dirty="0"/>
              <a:t>Process which User goes through </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Agenda </a:t>
            </a:r>
          </a:p>
        </p:txBody>
      </p:sp>
      <p:graphicFrame>
        <p:nvGraphicFramePr>
          <p:cNvPr id="6" name="TextBox 1">
            <a:extLst>
              <a:ext uri="{FF2B5EF4-FFF2-40B4-BE49-F238E27FC236}">
                <a16:creationId xmlns:a16="http://schemas.microsoft.com/office/drawing/2014/main" id="{672334BD-3A05-4BEB-8767-C7544649E621}"/>
              </a:ext>
            </a:extLst>
          </p:cNvPr>
          <p:cNvGraphicFramePr>
            <a:graphicFrameLocks noGrp="1"/>
          </p:cNvGraphicFramePr>
          <p:nvPr>
            <p:ph idx="1"/>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Guidelines</a:t>
            </a:r>
          </a:p>
        </p:txBody>
      </p:sp>
      <p:sp>
        <p:nvSpPr>
          <p:cNvPr id="6" name="TextBox 5">
            <a:extLst>
              <a:ext uri="{FF2B5EF4-FFF2-40B4-BE49-F238E27FC236}">
                <a16:creationId xmlns:a16="http://schemas.microsoft.com/office/drawing/2014/main" id="{3C253D57-FB25-4325-BEF2-2973AE03A2D0}"/>
              </a:ext>
            </a:extLst>
          </p:cNvPr>
          <p:cNvSpPr txBox="1"/>
          <p:nvPr/>
        </p:nvSpPr>
        <p:spPr>
          <a:xfrm>
            <a:off x="101081" y="2142076"/>
            <a:ext cx="11989837" cy="445936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latin typeface="Amasis MT Pro" panose="02040504050005020304" pitchFamily="18" charset="0"/>
              </a:rPr>
              <a:t>The user opens the app or website called “Catch A Match”.</a:t>
            </a:r>
          </a:p>
          <a:p>
            <a:pPr marL="285750" indent="-285750">
              <a:lnSpc>
                <a:spcPct val="150000"/>
              </a:lnSpc>
              <a:buFont typeface="Wingdings" panose="05000000000000000000" pitchFamily="2" charset="2"/>
              <a:buChar char="v"/>
            </a:pPr>
            <a:r>
              <a:rPr lang="en-IN" sz="2400" dirty="0">
                <a:latin typeface="Amasis MT Pro" panose="02040504050005020304" pitchFamily="18" charset="0"/>
              </a:rPr>
              <a:t>The information of the user will be taken (For example, if the user is a male, then, he will have to enter his Gender, Height, Weight and a Profile pic along with his contact details).</a:t>
            </a:r>
          </a:p>
          <a:p>
            <a:pPr marL="285750" indent="-285750">
              <a:lnSpc>
                <a:spcPct val="150000"/>
              </a:lnSpc>
              <a:buFont typeface="Wingdings" panose="05000000000000000000" pitchFamily="2" charset="2"/>
              <a:buChar char="v"/>
            </a:pPr>
            <a:r>
              <a:rPr lang="en-IN" sz="2400" dirty="0">
                <a:latin typeface="Amasis MT Pro" panose="02040504050005020304" pitchFamily="18" charset="0"/>
              </a:rPr>
              <a:t>Later, the information of the girls available will be popped onto his screen (as in the example we are considering the user to be a male)</a:t>
            </a:r>
          </a:p>
          <a:p>
            <a:pPr marL="285750" indent="-285750">
              <a:lnSpc>
                <a:spcPct val="150000"/>
              </a:lnSpc>
              <a:buFont typeface="Wingdings" panose="05000000000000000000" pitchFamily="2" charset="2"/>
              <a:buChar char="v"/>
            </a:pPr>
            <a:r>
              <a:rPr lang="en-IN" sz="2400" dirty="0">
                <a:latin typeface="Amasis MT Pro" panose="02040504050005020304" pitchFamily="18" charset="0"/>
              </a:rPr>
              <a:t>Then the user will be prompted to enter the Preference List.</a:t>
            </a:r>
          </a:p>
          <a:p>
            <a:pPr marL="285750" indent="-285750">
              <a:lnSpc>
                <a:spcPct val="150000"/>
              </a:lnSpc>
              <a:buFont typeface="Wingdings" panose="05000000000000000000" pitchFamily="2" charset="2"/>
              <a:buChar char="v"/>
            </a:pPr>
            <a:r>
              <a:rPr lang="en-IN" sz="2400" dirty="0">
                <a:latin typeface="Amasis MT Pro" panose="02040504050005020304" pitchFamily="18" charset="0"/>
              </a:rPr>
              <a:t>After a few time, the result of the matching will be displayed to him along with the contact details of the matched person.</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AAD4-BB9C-44E4-9A2F-B340B177670E}"/>
              </a:ext>
            </a:extLst>
          </p:cNvPr>
          <p:cNvSpPr>
            <a:spLocks noGrp="1"/>
          </p:cNvSpPr>
          <p:nvPr>
            <p:ph type="title"/>
          </p:nvPr>
        </p:nvSpPr>
        <p:spPr/>
        <p:txBody>
          <a:bodyPr>
            <a:normAutofit/>
          </a:bodyPr>
          <a:lstStyle/>
          <a:p>
            <a:r>
              <a:rPr lang="en-IN" sz="4400" b="1" dirty="0"/>
              <a:t>Team Members</a:t>
            </a:r>
          </a:p>
        </p:txBody>
      </p:sp>
      <p:grpSp>
        <p:nvGrpSpPr>
          <p:cNvPr id="4" name="Group 3">
            <a:extLst>
              <a:ext uri="{FF2B5EF4-FFF2-40B4-BE49-F238E27FC236}">
                <a16:creationId xmlns:a16="http://schemas.microsoft.com/office/drawing/2014/main" id="{A29EC105-45C9-4D4C-BB4F-A06C6ED6CEFA}"/>
              </a:ext>
            </a:extLst>
          </p:cNvPr>
          <p:cNvGrpSpPr/>
          <p:nvPr/>
        </p:nvGrpSpPr>
        <p:grpSpPr>
          <a:xfrm>
            <a:off x="316592" y="2818399"/>
            <a:ext cx="11558815" cy="2732762"/>
            <a:chOff x="316592" y="1817114"/>
            <a:chExt cx="11558815" cy="2732762"/>
          </a:xfrm>
        </p:grpSpPr>
        <p:grpSp>
          <p:nvGrpSpPr>
            <p:cNvPr id="5" name="Group 4">
              <a:extLst>
                <a:ext uri="{FF2B5EF4-FFF2-40B4-BE49-F238E27FC236}">
                  <a16:creationId xmlns:a16="http://schemas.microsoft.com/office/drawing/2014/main" id="{310ED3F4-E51C-44F7-8995-10E3A0677A9C}"/>
                </a:ext>
              </a:extLst>
            </p:cNvPr>
            <p:cNvGrpSpPr/>
            <p:nvPr/>
          </p:nvGrpSpPr>
          <p:grpSpPr>
            <a:xfrm>
              <a:off x="316592" y="1817114"/>
              <a:ext cx="11558815" cy="1879315"/>
              <a:chOff x="532422" y="1306752"/>
              <a:chExt cx="11558815" cy="1879315"/>
            </a:xfrm>
          </p:grpSpPr>
          <p:pic>
            <p:nvPicPr>
              <p:cNvPr id="12" name="Picture 11">
                <a:extLst>
                  <a:ext uri="{FF2B5EF4-FFF2-40B4-BE49-F238E27FC236}">
                    <a16:creationId xmlns:a16="http://schemas.microsoft.com/office/drawing/2014/main" id="{E0ADE8D3-BF83-4C17-A74C-38038558165B}"/>
                  </a:ext>
                </a:extLst>
              </p:cNvPr>
              <p:cNvPicPr>
                <a:picLocks noChangeAspect="1"/>
              </p:cNvPicPr>
              <p:nvPr/>
            </p:nvPicPr>
            <p:blipFill>
              <a:blip r:embed="rId2"/>
              <a:stretch>
                <a:fillRect/>
              </a:stretch>
            </p:blipFill>
            <p:spPr>
              <a:xfrm>
                <a:off x="532422" y="1306752"/>
                <a:ext cx="1604719" cy="1870115"/>
              </a:xfrm>
              <a:prstGeom prst="rect">
                <a:avLst/>
              </a:prstGeom>
            </p:spPr>
          </p:pic>
          <p:pic>
            <p:nvPicPr>
              <p:cNvPr id="13" name="Picture 12">
                <a:extLst>
                  <a:ext uri="{FF2B5EF4-FFF2-40B4-BE49-F238E27FC236}">
                    <a16:creationId xmlns:a16="http://schemas.microsoft.com/office/drawing/2014/main" id="{73555DC8-A1BD-4897-ACB2-3780A73DC1DF}"/>
                  </a:ext>
                </a:extLst>
              </p:cNvPr>
              <p:cNvPicPr>
                <a:picLocks noChangeAspect="1"/>
              </p:cNvPicPr>
              <p:nvPr/>
            </p:nvPicPr>
            <p:blipFill>
              <a:blip r:embed="rId3"/>
              <a:stretch>
                <a:fillRect/>
              </a:stretch>
            </p:blipFill>
            <p:spPr>
              <a:xfrm>
                <a:off x="2576738" y="1306752"/>
                <a:ext cx="1506157" cy="1870115"/>
              </a:xfrm>
              <a:prstGeom prst="rect">
                <a:avLst/>
              </a:prstGeom>
            </p:spPr>
          </p:pic>
          <p:pic>
            <p:nvPicPr>
              <p:cNvPr id="14" name="Picture 13">
                <a:extLst>
                  <a:ext uri="{FF2B5EF4-FFF2-40B4-BE49-F238E27FC236}">
                    <a16:creationId xmlns:a16="http://schemas.microsoft.com/office/drawing/2014/main" id="{7DE9F636-EB28-4BED-A683-8313878E241B}"/>
                  </a:ext>
                </a:extLst>
              </p:cNvPr>
              <p:cNvPicPr>
                <a:picLocks noChangeAspect="1"/>
              </p:cNvPicPr>
              <p:nvPr/>
            </p:nvPicPr>
            <p:blipFill>
              <a:blip r:embed="rId4"/>
              <a:stretch>
                <a:fillRect/>
              </a:stretch>
            </p:blipFill>
            <p:spPr>
              <a:xfrm>
                <a:off x="4533125" y="1306752"/>
                <a:ext cx="1539728" cy="1870115"/>
              </a:xfrm>
              <a:prstGeom prst="rect">
                <a:avLst/>
              </a:prstGeom>
            </p:spPr>
          </p:pic>
          <p:pic>
            <p:nvPicPr>
              <p:cNvPr id="15" name="Picture 14">
                <a:extLst>
                  <a:ext uri="{FF2B5EF4-FFF2-40B4-BE49-F238E27FC236}">
                    <a16:creationId xmlns:a16="http://schemas.microsoft.com/office/drawing/2014/main" id="{164FFC52-EA03-486A-B447-FF54A250B542}"/>
                  </a:ext>
                </a:extLst>
              </p:cNvPr>
              <p:cNvPicPr>
                <a:picLocks noChangeAspect="1"/>
              </p:cNvPicPr>
              <p:nvPr/>
            </p:nvPicPr>
            <p:blipFill>
              <a:blip r:embed="rId2"/>
              <a:stretch>
                <a:fillRect/>
              </a:stretch>
            </p:blipFill>
            <p:spPr>
              <a:xfrm>
                <a:off x="6553985" y="1306752"/>
                <a:ext cx="1604719" cy="1870115"/>
              </a:xfrm>
              <a:prstGeom prst="rect">
                <a:avLst/>
              </a:prstGeom>
            </p:spPr>
          </p:pic>
          <p:pic>
            <p:nvPicPr>
              <p:cNvPr id="16" name="Picture 15">
                <a:extLst>
                  <a:ext uri="{FF2B5EF4-FFF2-40B4-BE49-F238E27FC236}">
                    <a16:creationId xmlns:a16="http://schemas.microsoft.com/office/drawing/2014/main" id="{5B62B38F-AE3F-446B-B17B-DF72210B6BDF}"/>
                  </a:ext>
                </a:extLst>
              </p:cNvPr>
              <p:cNvPicPr>
                <a:picLocks noChangeAspect="1"/>
              </p:cNvPicPr>
              <p:nvPr/>
            </p:nvPicPr>
            <p:blipFill>
              <a:blip r:embed="rId3"/>
              <a:stretch>
                <a:fillRect/>
              </a:stretch>
            </p:blipFill>
            <p:spPr>
              <a:xfrm>
                <a:off x="8626413" y="1306752"/>
                <a:ext cx="1506157" cy="1870115"/>
              </a:xfrm>
              <a:prstGeom prst="rect">
                <a:avLst/>
              </a:prstGeom>
            </p:spPr>
          </p:pic>
          <p:pic>
            <p:nvPicPr>
              <p:cNvPr id="17" name="Picture 16">
                <a:extLst>
                  <a:ext uri="{FF2B5EF4-FFF2-40B4-BE49-F238E27FC236}">
                    <a16:creationId xmlns:a16="http://schemas.microsoft.com/office/drawing/2014/main" id="{5A6C85FC-AD00-4615-BD9F-B5508C9A46D3}"/>
                  </a:ext>
                </a:extLst>
              </p:cNvPr>
              <p:cNvPicPr>
                <a:picLocks noChangeAspect="1"/>
              </p:cNvPicPr>
              <p:nvPr/>
            </p:nvPicPr>
            <p:blipFill>
              <a:blip r:embed="rId5"/>
              <a:stretch>
                <a:fillRect/>
              </a:stretch>
            </p:blipFill>
            <p:spPr>
              <a:xfrm>
                <a:off x="10551509" y="1306753"/>
                <a:ext cx="1539728" cy="1879314"/>
              </a:xfrm>
              <a:prstGeom prst="rect">
                <a:avLst/>
              </a:prstGeom>
            </p:spPr>
          </p:pic>
        </p:grpSp>
        <p:sp>
          <p:nvSpPr>
            <p:cNvPr id="6" name="TextBox 5">
              <a:extLst>
                <a:ext uri="{FF2B5EF4-FFF2-40B4-BE49-F238E27FC236}">
                  <a16:creationId xmlns:a16="http://schemas.microsoft.com/office/drawing/2014/main" id="{E44E6627-77EC-42CA-B886-F36E2B70B7D9}"/>
                </a:ext>
              </a:extLst>
            </p:cNvPr>
            <p:cNvSpPr txBox="1"/>
            <p:nvPr/>
          </p:nvSpPr>
          <p:spPr>
            <a:xfrm>
              <a:off x="482398" y="3902614"/>
              <a:ext cx="1273105" cy="646331"/>
            </a:xfrm>
            <a:prstGeom prst="rect">
              <a:avLst/>
            </a:prstGeom>
            <a:noFill/>
          </p:spPr>
          <p:txBody>
            <a:bodyPr wrap="none" rtlCol="0">
              <a:spAutoFit/>
            </a:bodyPr>
            <a:lstStyle/>
            <a:p>
              <a:pPr algn="ctr"/>
              <a:r>
                <a:rPr lang="en-IN" b="1" dirty="0">
                  <a:latin typeface="Amasis MT Pro" panose="02040504050005020304" pitchFamily="18" charset="0"/>
                </a:rPr>
                <a:t>Ashutosh </a:t>
              </a:r>
            </a:p>
            <a:p>
              <a:pPr algn="ctr"/>
              <a:r>
                <a:rPr lang="en-IN" b="1" dirty="0">
                  <a:latin typeface="Amasis MT Pro" panose="02040504050005020304" pitchFamily="18" charset="0"/>
                </a:rPr>
                <a:t>Patel</a:t>
              </a:r>
            </a:p>
          </p:txBody>
        </p:sp>
        <p:sp>
          <p:nvSpPr>
            <p:cNvPr id="7" name="TextBox 6">
              <a:extLst>
                <a:ext uri="{FF2B5EF4-FFF2-40B4-BE49-F238E27FC236}">
                  <a16:creationId xmlns:a16="http://schemas.microsoft.com/office/drawing/2014/main" id="{E0AA1F54-DF82-4513-9205-A0FCBF8B3044}"/>
                </a:ext>
              </a:extLst>
            </p:cNvPr>
            <p:cNvSpPr txBox="1"/>
            <p:nvPr/>
          </p:nvSpPr>
          <p:spPr>
            <a:xfrm>
              <a:off x="2360908" y="3902614"/>
              <a:ext cx="1572866" cy="646331"/>
            </a:xfrm>
            <a:prstGeom prst="rect">
              <a:avLst/>
            </a:prstGeom>
            <a:noFill/>
          </p:spPr>
          <p:txBody>
            <a:bodyPr wrap="none" rtlCol="0">
              <a:spAutoFit/>
            </a:bodyPr>
            <a:lstStyle/>
            <a:p>
              <a:pPr algn="ctr"/>
              <a:r>
                <a:rPr lang="en-IN" b="1" dirty="0">
                  <a:latin typeface="Amasis MT Pro" panose="02040504050005020304" pitchFamily="18" charset="0"/>
                </a:rPr>
                <a:t>Shubhankar </a:t>
              </a:r>
            </a:p>
            <a:p>
              <a:pPr algn="ctr"/>
              <a:r>
                <a:rPr lang="en-IN" b="1" dirty="0">
                  <a:latin typeface="Amasis MT Pro" panose="02040504050005020304" pitchFamily="18" charset="0"/>
                </a:rPr>
                <a:t>Gadad</a:t>
              </a:r>
            </a:p>
          </p:txBody>
        </p:sp>
        <p:sp>
          <p:nvSpPr>
            <p:cNvPr id="8" name="TextBox 7">
              <a:extLst>
                <a:ext uri="{FF2B5EF4-FFF2-40B4-BE49-F238E27FC236}">
                  <a16:creationId xmlns:a16="http://schemas.microsoft.com/office/drawing/2014/main" id="{34553EA0-F63F-4AF1-8BF2-AFF6027E8C11}"/>
                </a:ext>
              </a:extLst>
            </p:cNvPr>
            <p:cNvSpPr txBox="1"/>
            <p:nvPr/>
          </p:nvSpPr>
          <p:spPr>
            <a:xfrm>
              <a:off x="4539179" y="3903545"/>
              <a:ext cx="1088760" cy="646331"/>
            </a:xfrm>
            <a:prstGeom prst="rect">
              <a:avLst/>
            </a:prstGeom>
            <a:noFill/>
          </p:spPr>
          <p:txBody>
            <a:bodyPr wrap="none" rtlCol="0">
              <a:spAutoFit/>
            </a:bodyPr>
            <a:lstStyle/>
            <a:p>
              <a:pPr algn="ctr"/>
              <a:r>
                <a:rPr lang="en-IN" b="1" dirty="0">
                  <a:latin typeface="Amasis MT Pro" panose="02040504050005020304" pitchFamily="18" charset="0"/>
                </a:rPr>
                <a:t>Dev</a:t>
              </a:r>
            </a:p>
            <a:p>
              <a:pPr algn="ctr"/>
              <a:r>
                <a:rPr lang="en-IN" b="1" dirty="0">
                  <a:latin typeface="Amasis MT Pro" panose="02040504050005020304" pitchFamily="18" charset="0"/>
                </a:rPr>
                <a:t>Kapadia</a:t>
              </a:r>
            </a:p>
          </p:txBody>
        </p:sp>
        <p:sp>
          <p:nvSpPr>
            <p:cNvPr id="9" name="TextBox 8">
              <a:extLst>
                <a:ext uri="{FF2B5EF4-FFF2-40B4-BE49-F238E27FC236}">
                  <a16:creationId xmlns:a16="http://schemas.microsoft.com/office/drawing/2014/main" id="{64C38695-A294-41CC-B923-9420EE71600D}"/>
                </a:ext>
              </a:extLst>
            </p:cNvPr>
            <p:cNvSpPr txBox="1"/>
            <p:nvPr/>
          </p:nvSpPr>
          <p:spPr>
            <a:xfrm>
              <a:off x="6693815" y="3902614"/>
              <a:ext cx="925254" cy="646331"/>
            </a:xfrm>
            <a:prstGeom prst="rect">
              <a:avLst/>
            </a:prstGeom>
            <a:noFill/>
          </p:spPr>
          <p:txBody>
            <a:bodyPr wrap="none" rtlCol="0">
              <a:spAutoFit/>
            </a:bodyPr>
            <a:lstStyle/>
            <a:p>
              <a:pPr algn="ctr"/>
              <a:r>
                <a:rPr lang="en-IN" b="1" dirty="0">
                  <a:latin typeface="Amasis MT Pro" panose="02040504050005020304" pitchFamily="18" charset="0"/>
                </a:rPr>
                <a:t>Pavan</a:t>
              </a:r>
            </a:p>
            <a:p>
              <a:pPr algn="ctr"/>
              <a:r>
                <a:rPr lang="en-IN" b="1" dirty="0">
                  <a:latin typeface="Amasis MT Pro" panose="02040504050005020304" pitchFamily="18" charset="0"/>
                </a:rPr>
                <a:t>Kumar</a:t>
              </a:r>
            </a:p>
          </p:txBody>
        </p:sp>
        <p:sp>
          <p:nvSpPr>
            <p:cNvPr id="10" name="TextBox 9">
              <a:extLst>
                <a:ext uri="{FF2B5EF4-FFF2-40B4-BE49-F238E27FC236}">
                  <a16:creationId xmlns:a16="http://schemas.microsoft.com/office/drawing/2014/main" id="{5DFF1FA4-B392-4C4B-875E-3B05D23B1BD5}"/>
                </a:ext>
              </a:extLst>
            </p:cNvPr>
            <p:cNvSpPr txBox="1"/>
            <p:nvPr/>
          </p:nvSpPr>
          <p:spPr>
            <a:xfrm>
              <a:off x="8558367" y="3902614"/>
              <a:ext cx="1210589" cy="646331"/>
            </a:xfrm>
            <a:prstGeom prst="rect">
              <a:avLst/>
            </a:prstGeom>
            <a:noFill/>
          </p:spPr>
          <p:txBody>
            <a:bodyPr wrap="none" rtlCol="0">
              <a:spAutoFit/>
            </a:bodyPr>
            <a:lstStyle/>
            <a:p>
              <a:pPr algn="ctr"/>
              <a:r>
                <a:rPr lang="en-IN" b="1" dirty="0">
                  <a:latin typeface="Amasis MT Pro" panose="02040504050005020304" pitchFamily="18" charset="0"/>
                </a:rPr>
                <a:t>Venkata</a:t>
              </a:r>
            </a:p>
            <a:p>
              <a:pPr algn="ctr"/>
              <a:r>
                <a:rPr lang="en-IN" b="1" dirty="0">
                  <a:latin typeface="Amasis MT Pro" panose="02040504050005020304" pitchFamily="18" charset="0"/>
                </a:rPr>
                <a:t>Bhaskara</a:t>
              </a:r>
            </a:p>
          </p:txBody>
        </p:sp>
        <p:sp>
          <p:nvSpPr>
            <p:cNvPr id="11" name="TextBox 10">
              <a:extLst>
                <a:ext uri="{FF2B5EF4-FFF2-40B4-BE49-F238E27FC236}">
                  <a16:creationId xmlns:a16="http://schemas.microsoft.com/office/drawing/2014/main" id="{66435E51-5119-4011-9DCB-38E1E829C214}"/>
                </a:ext>
              </a:extLst>
            </p:cNvPr>
            <p:cNvSpPr txBox="1"/>
            <p:nvPr/>
          </p:nvSpPr>
          <p:spPr>
            <a:xfrm>
              <a:off x="10611658" y="3902613"/>
              <a:ext cx="987770" cy="646331"/>
            </a:xfrm>
            <a:prstGeom prst="rect">
              <a:avLst/>
            </a:prstGeom>
            <a:noFill/>
          </p:spPr>
          <p:txBody>
            <a:bodyPr wrap="none" rtlCol="0">
              <a:spAutoFit/>
            </a:bodyPr>
            <a:lstStyle/>
            <a:p>
              <a:pPr algn="ctr"/>
              <a:r>
                <a:rPr lang="en-IN" b="1" dirty="0">
                  <a:latin typeface="Amasis MT Pro" panose="02040504050005020304" pitchFamily="18" charset="0"/>
                </a:rPr>
                <a:t>Salome</a:t>
              </a:r>
            </a:p>
            <a:p>
              <a:pPr algn="ctr"/>
              <a:r>
                <a:rPr lang="en-IN" b="1" dirty="0">
                  <a:latin typeface="Amasis MT Pro" panose="02040504050005020304" pitchFamily="18" charset="0"/>
                </a:rPr>
                <a:t>Rao</a:t>
              </a:r>
            </a:p>
          </p:txBody>
        </p:sp>
      </p:grpSp>
    </p:spTree>
    <p:extLst>
      <p:ext uri="{BB962C8B-B14F-4D97-AF65-F5344CB8AC3E}">
        <p14:creationId xmlns:p14="http://schemas.microsoft.com/office/powerpoint/2010/main" val="267161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D87452-FC4F-4BDC-ADC8-4CB118A2A6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4BF5510-F7D5-4319-BB4C-0AE630F6D8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48A4D1F0-9B28-473F-91C9-F6B4A1A40D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019A71C9-AAD8-428A-8652-55BF6871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501DDCC-A2F8-4180-A0A2-DD6376810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erial view of a highway near the ocean">
            <a:extLst>
              <a:ext uri="{FF2B5EF4-FFF2-40B4-BE49-F238E27FC236}">
                <a16:creationId xmlns:a16="http://schemas.microsoft.com/office/drawing/2014/main" id="{1885F960-8EAC-4E28-8C00-7FC46F0BE802}"/>
              </a:ext>
            </a:extLst>
          </p:cNvPr>
          <p:cNvPicPr>
            <a:picLocks noChangeAspect="1"/>
          </p:cNvPicPr>
          <p:nvPr/>
        </p:nvPicPr>
        <p:blipFill rotWithShape="1">
          <a:blip r:embed="rId6"/>
          <a:srcRect t="25000"/>
          <a:stretch/>
        </p:blipFill>
        <p:spPr>
          <a:xfrm>
            <a:off x="-3176" y="10"/>
            <a:ext cx="12192000" cy="6857991"/>
          </a:xfrm>
          <a:prstGeom prst="rect">
            <a:avLst/>
          </a:prstGeom>
        </p:spPr>
      </p:pic>
      <p:sp>
        <p:nvSpPr>
          <p:cNvPr id="18" name="Rectangle 17">
            <a:extLst>
              <a:ext uri="{FF2B5EF4-FFF2-40B4-BE49-F238E27FC236}">
                <a16:creationId xmlns:a16="http://schemas.microsoft.com/office/drawing/2014/main" id="{7812CAFD-685E-41B9-88E6-2203CD3DE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a:t>Thank You</a:t>
            </a:r>
          </a:p>
        </p:txBody>
      </p:sp>
      <p:sp>
        <p:nvSpPr>
          <p:cNvPr id="20" name="Rectangle 19">
            <a:extLst>
              <a:ext uri="{FF2B5EF4-FFF2-40B4-BE49-F238E27FC236}">
                <a16:creationId xmlns:a16="http://schemas.microsoft.com/office/drawing/2014/main" id="{2875FC1D-C84E-48CA-926A-50980CC6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761F5CB-8E2A-4012-A573-C0061CFA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292B8A-FF7F-4838-AA00-55AECF9D1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233 BEST &quot;Any Questions&quot; IMAGES, STOCK PHOTOS &amp; VECTORS | Adobe Stock">
            <a:extLst>
              <a:ext uri="{FF2B5EF4-FFF2-40B4-BE49-F238E27FC236}">
                <a16:creationId xmlns:a16="http://schemas.microsoft.com/office/drawing/2014/main" id="{50F23885-B541-4E1D-9F45-573FADD74E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0091" y="411071"/>
            <a:ext cx="5286867" cy="198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p>
        </p:txBody>
      </p:sp>
      <p:graphicFrame>
        <p:nvGraphicFramePr>
          <p:cNvPr id="15" name="TextBox 7">
            <a:extLst>
              <a:ext uri="{FF2B5EF4-FFF2-40B4-BE49-F238E27FC236}">
                <a16:creationId xmlns:a16="http://schemas.microsoft.com/office/drawing/2014/main" id="{5009DBF1-1A62-4806-A9FF-72B382488DA2}"/>
              </a:ext>
            </a:extLst>
          </p:cNvPr>
          <p:cNvGraphicFramePr/>
          <p:nvPr/>
        </p:nvGraphicFramePr>
        <p:xfrm>
          <a:off x="838200" y="1982167"/>
          <a:ext cx="10515600" cy="4194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20">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2">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24">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6">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40" name="Rectangle 28">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5400"/>
              <a:t>Gale Shapley Algorithm</a:t>
            </a:r>
          </a:p>
        </p:txBody>
      </p:sp>
      <p:pic>
        <p:nvPicPr>
          <p:cNvPr id="6" name="Picture 6" descr="Selected photo">
            <a:extLst>
              <a:ext uri="{FF2B5EF4-FFF2-40B4-BE49-F238E27FC236}">
                <a16:creationId xmlns:a16="http://schemas.microsoft.com/office/drawing/2014/main" id="{1644BA6A-EFB8-4371-B764-858663F895F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523250" y="640080"/>
            <a:ext cx="3235147" cy="557784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the Algorithm</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Terms to Know</a:t>
            </a:r>
          </a:p>
        </p:txBody>
      </p:sp>
      <p:sp>
        <p:nvSpPr>
          <p:cNvPr id="15" name="TextBox 14">
            <a:extLst>
              <a:ext uri="{FF2B5EF4-FFF2-40B4-BE49-F238E27FC236}">
                <a16:creationId xmlns:a16="http://schemas.microsoft.com/office/drawing/2014/main" id="{CB39582A-8049-4135-81A4-D5A2C4AD16E8}"/>
              </a:ext>
            </a:extLst>
          </p:cNvPr>
          <p:cNvSpPr txBox="1"/>
          <p:nvPr/>
        </p:nvSpPr>
        <p:spPr>
          <a:xfrm>
            <a:off x="470278" y="2084284"/>
            <a:ext cx="10915541" cy="446192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400" dirty="0">
                <a:latin typeface="Amasis MT Pro" panose="02040504050005020304" pitchFamily="18" charset="0"/>
              </a:rPr>
              <a:t>A matching is perfect if it has a size of </a:t>
            </a:r>
            <a:r>
              <a:rPr lang="en-IN" sz="2400" b="1" dirty="0">
                <a:latin typeface="Amasis MT Pro" panose="02040504050005020304" pitchFamily="18" charset="0"/>
              </a:rPr>
              <a:t>|V| / 2</a:t>
            </a:r>
            <a:r>
              <a:rPr lang="en-IN" sz="2400" dirty="0">
                <a:latin typeface="Amasis MT Pro" panose="02040504050005020304" pitchFamily="18" charset="0"/>
              </a:rPr>
              <a:t>, where </a:t>
            </a:r>
            <a:r>
              <a:rPr lang="en-IN" sz="2400" b="1" dirty="0">
                <a:latin typeface="Amasis MT Pro" panose="02040504050005020304" pitchFamily="18" charset="0"/>
              </a:rPr>
              <a:t>V</a:t>
            </a:r>
            <a:r>
              <a:rPr lang="en-IN" sz="2400" dirty="0">
                <a:latin typeface="Amasis MT Pro" panose="02040504050005020304" pitchFamily="18" charset="0"/>
              </a:rPr>
              <a:t> denotes the number of vertices.</a:t>
            </a:r>
          </a:p>
          <a:p>
            <a:pPr marL="285750" indent="-285750">
              <a:lnSpc>
                <a:spcPct val="150000"/>
              </a:lnSpc>
              <a:buFont typeface="Wingdings" panose="05000000000000000000" pitchFamily="2" charset="2"/>
              <a:buChar char="§"/>
            </a:pPr>
            <a:r>
              <a:rPr lang="en-IN" sz="2400" dirty="0">
                <a:latin typeface="Amasis MT Pro" panose="02040504050005020304" pitchFamily="18" charset="0"/>
              </a:rPr>
              <a:t>The weight of matching </a:t>
            </a:r>
            <a:r>
              <a:rPr lang="en-IN" sz="2400" b="1" dirty="0">
                <a:latin typeface="Amasis MT Pro" panose="02040504050005020304" pitchFamily="18" charset="0"/>
              </a:rPr>
              <a:t>M</a:t>
            </a:r>
            <a:r>
              <a:rPr lang="en-IN" sz="2400" dirty="0">
                <a:latin typeface="Amasis MT Pro" panose="02040504050005020304" pitchFamily="18" charset="0"/>
              </a:rPr>
              <a:t> is the sum of the weights on the edges in </a:t>
            </a:r>
            <a:r>
              <a:rPr lang="en-IN" sz="2400" b="1" dirty="0">
                <a:latin typeface="Amasis MT Pro" panose="02040504050005020304" pitchFamily="18" charset="0"/>
              </a:rPr>
              <a:t>M</a:t>
            </a:r>
            <a:r>
              <a:rPr lang="en-IN" sz="2400" dirty="0">
                <a:latin typeface="Amasis MT Pro" panose="02040504050005020304" pitchFamily="18" charset="0"/>
              </a:rPr>
              <a:t>.</a:t>
            </a:r>
          </a:p>
          <a:p>
            <a:pPr marL="285750" indent="-285750">
              <a:lnSpc>
                <a:spcPct val="150000"/>
              </a:lnSpc>
              <a:buFont typeface="Wingdings" panose="05000000000000000000" pitchFamily="2" charset="2"/>
              <a:buChar char="§"/>
            </a:pPr>
            <a:r>
              <a:rPr lang="en-IN" sz="2400" dirty="0">
                <a:latin typeface="Amasis MT Pro" panose="02040504050005020304" pitchFamily="18" charset="0"/>
              </a:rPr>
              <a:t>A minimum weight matching for </a:t>
            </a:r>
            <a:r>
              <a:rPr lang="en-IN" sz="2400" b="1" dirty="0">
                <a:latin typeface="Amasis MT Pro" panose="02040504050005020304" pitchFamily="18" charset="0"/>
              </a:rPr>
              <a:t>Graph M </a:t>
            </a:r>
            <a:r>
              <a:rPr lang="en-IN" sz="2400" dirty="0">
                <a:latin typeface="Amasis MT Pro" panose="02040504050005020304" pitchFamily="18" charset="0"/>
              </a:rPr>
              <a:t>is a perfect matching for </a:t>
            </a:r>
            <a:r>
              <a:rPr lang="en-IN" sz="2400" b="1" dirty="0">
                <a:latin typeface="Amasis MT Pro" panose="02040504050005020304" pitchFamily="18" charset="0"/>
              </a:rPr>
              <a:t>M</a:t>
            </a:r>
            <a:r>
              <a:rPr lang="en-IN" sz="2400" dirty="0">
                <a:latin typeface="Amasis MT Pro" panose="02040504050005020304" pitchFamily="18" charset="0"/>
              </a:rPr>
              <a:t> with minimum weight.</a:t>
            </a:r>
          </a:p>
          <a:p>
            <a:pPr marL="285750" indent="-285750">
              <a:lnSpc>
                <a:spcPct val="150000"/>
              </a:lnSpc>
              <a:buFont typeface="Wingdings" panose="05000000000000000000" pitchFamily="2" charset="2"/>
              <a:buChar char="§"/>
            </a:pPr>
            <a:r>
              <a:rPr lang="en-IN" sz="2400" dirty="0">
                <a:latin typeface="Amasis MT Pro" panose="02040504050005020304" pitchFamily="18" charset="0"/>
              </a:rPr>
              <a:t>Given a matching </a:t>
            </a:r>
            <a:r>
              <a:rPr lang="en-IN" sz="2400" b="1" dirty="0">
                <a:latin typeface="Amasis MT Pro" panose="02040504050005020304" pitchFamily="18" charset="0"/>
              </a:rPr>
              <a:t>M</a:t>
            </a:r>
            <a:r>
              <a:rPr lang="en-IN" sz="2400" dirty="0">
                <a:latin typeface="Amasis MT Pro" panose="02040504050005020304" pitchFamily="18" charset="0"/>
              </a:rPr>
              <a:t>, x and y (x – Boy; y – Girl) form a rogue couple, if they prefer each other over their mates in </a:t>
            </a:r>
            <a:r>
              <a:rPr lang="en-IN" sz="2400" b="1" dirty="0">
                <a:latin typeface="Amasis MT Pro" panose="02040504050005020304" pitchFamily="18" charset="0"/>
              </a:rPr>
              <a:t>M</a:t>
            </a:r>
            <a:r>
              <a:rPr lang="en-IN" sz="2400" dirty="0">
                <a:latin typeface="Amasis MT Pro" panose="02040504050005020304" pitchFamily="18" charset="0"/>
              </a:rPr>
              <a:t>.</a:t>
            </a:r>
          </a:p>
          <a:p>
            <a:pPr marL="285750" indent="-285750">
              <a:lnSpc>
                <a:spcPct val="150000"/>
              </a:lnSpc>
              <a:buFont typeface="Wingdings" panose="05000000000000000000" pitchFamily="2" charset="2"/>
              <a:buChar char="§"/>
            </a:pPr>
            <a:r>
              <a:rPr lang="en-IN" sz="2400" dirty="0">
                <a:latin typeface="Amasis MT Pro" panose="02040504050005020304" pitchFamily="18" charset="0"/>
              </a:rPr>
              <a:t>A matching is </a:t>
            </a:r>
            <a:r>
              <a:rPr lang="en-IN" sz="2400" b="1" dirty="0">
                <a:latin typeface="Amasis MT Pro" panose="02040504050005020304" pitchFamily="18" charset="0"/>
              </a:rPr>
              <a:t>stable</a:t>
            </a:r>
            <a:r>
              <a:rPr lang="en-IN" sz="2400" dirty="0">
                <a:latin typeface="Amasis MT Pro" panose="02040504050005020304" pitchFamily="18" charset="0"/>
              </a:rPr>
              <a:t> if there are no </a:t>
            </a:r>
            <a:r>
              <a:rPr lang="en-IN" sz="2400" b="1" dirty="0">
                <a:latin typeface="Amasis MT Pro" panose="02040504050005020304" pitchFamily="18" charset="0"/>
              </a:rPr>
              <a:t>Rogue Couples</a:t>
            </a:r>
            <a:r>
              <a:rPr lang="en-IN" sz="2400" dirty="0">
                <a:latin typeface="Amasis MT Pro" panose="02040504050005020304" pitchFamily="18" charset="0"/>
              </a:rPr>
              <a:t>.</a:t>
            </a:r>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Working Principle</a:t>
            </a:r>
          </a:p>
        </p:txBody>
      </p:sp>
      <p:sp>
        <p:nvSpPr>
          <p:cNvPr id="9" name="TextBox 8">
            <a:extLst>
              <a:ext uri="{FF2B5EF4-FFF2-40B4-BE49-F238E27FC236}">
                <a16:creationId xmlns:a16="http://schemas.microsoft.com/office/drawing/2014/main" id="{115048CC-7F3B-4ED8-8C4C-867ED356D215}"/>
              </a:ext>
            </a:extLst>
          </p:cNvPr>
          <p:cNvSpPr txBox="1"/>
          <p:nvPr/>
        </p:nvSpPr>
        <p:spPr>
          <a:xfrm>
            <a:off x="184036" y="2104486"/>
            <a:ext cx="11327643" cy="358764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200" dirty="0">
                <a:latin typeface="Amasis MT Pro" panose="02040504050005020304" pitchFamily="18" charset="0"/>
              </a:rPr>
              <a:t>We have n boys and n girls, each boy and girl have their own ranked preference list.</a:t>
            </a:r>
          </a:p>
          <a:p>
            <a:pPr marL="285750" indent="-285750">
              <a:lnSpc>
                <a:spcPct val="150000"/>
              </a:lnSpc>
              <a:buFont typeface="Wingdings" panose="05000000000000000000" pitchFamily="2" charset="2"/>
              <a:buChar char="§"/>
            </a:pPr>
            <a:r>
              <a:rPr lang="en-IN" sz="2200" dirty="0">
                <a:latin typeface="Amasis MT Pro" panose="02040504050005020304" pitchFamily="18" charset="0"/>
              </a:rPr>
              <a:t>The boy would choose the first prioritised girl from the list who are not paired. (Initially all the girls are not paired), so the boy selects the first girl from the priority list.</a:t>
            </a:r>
          </a:p>
          <a:p>
            <a:pPr marL="285750" indent="-285750">
              <a:lnSpc>
                <a:spcPct val="150000"/>
              </a:lnSpc>
              <a:buFont typeface="Wingdings" panose="05000000000000000000" pitchFamily="2" charset="2"/>
              <a:buChar char="§"/>
            </a:pPr>
            <a:r>
              <a:rPr lang="en-IN" sz="2200" dirty="0">
                <a:latin typeface="Amasis MT Pro" panose="02040504050005020304" pitchFamily="18" charset="0"/>
              </a:rPr>
              <a:t>The girls having atleast one boy picks a favourite (higher priority) and rejects the lower priority boy.</a:t>
            </a:r>
          </a:p>
          <a:p>
            <a:pPr marL="285750" indent="-285750">
              <a:lnSpc>
                <a:spcPct val="150000"/>
              </a:lnSpc>
              <a:buFont typeface="Wingdings" panose="05000000000000000000" pitchFamily="2" charset="2"/>
              <a:buChar char="§"/>
            </a:pPr>
            <a:r>
              <a:rPr lang="en-IN" sz="2200" dirty="0">
                <a:latin typeface="Amasis MT Pro" panose="02040504050005020304" pitchFamily="18" charset="0"/>
              </a:rPr>
              <a:t>The boy who got rejected by a particular girl, removes the girl’s name from the priority list.</a:t>
            </a:r>
          </a:p>
          <a:p>
            <a:pPr marL="285750" indent="-285750">
              <a:lnSpc>
                <a:spcPct val="150000"/>
              </a:lnSpc>
              <a:buFont typeface="Wingdings" panose="05000000000000000000" pitchFamily="2" charset="2"/>
              <a:buChar char="§"/>
            </a:pPr>
            <a:r>
              <a:rPr lang="en-IN" sz="2200" dirty="0">
                <a:latin typeface="Amasis MT Pro" panose="02040504050005020304" pitchFamily="18" charset="0"/>
              </a:rPr>
              <a:t>This process is continued until all the boys and girls are paired.</a:t>
            </a:r>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248-D855-4C74-AC39-E52174C4CE9D}"/>
              </a:ext>
            </a:extLst>
          </p:cNvPr>
          <p:cNvSpPr>
            <a:spLocks noGrp="1"/>
          </p:cNvSpPr>
          <p:nvPr>
            <p:ph type="title"/>
          </p:nvPr>
        </p:nvSpPr>
        <p:spPr/>
        <p:txBody>
          <a:bodyPr>
            <a:normAutofit/>
          </a:bodyPr>
          <a:lstStyle/>
          <a:p>
            <a:r>
              <a:rPr lang="en-IN" sz="4000" b="1" dirty="0"/>
              <a:t>Code for the Gale-Shapley Algorithm</a:t>
            </a:r>
          </a:p>
        </p:txBody>
      </p:sp>
      <p:pic>
        <p:nvPicPr>
          <p:cNvPr id="8" name="Picture 7">
            <a:extLst>
              <a:ext uri="{FF2B5EF4-FFF2-40B4-BE49-F238E27FC236}">
                <a16:creationId xmlns:a16="http://schemas.microsoft.com/office/drawing/2014/main" id="{DDBCA901-3D31-4E97-8677-5523413C5EF8}"/>
              </a:ext>
            </a:extLst>
          </p:cNvPr>
          <p:cNvPicPr>
            <a:picLocks noChangeAspect="1"/>
          </p:cNvPicPr>
          <p:nvPr/>
        </p:nvPicPr>
        <p:blipFill>
          <a:blip r:embed="rId2"/>
          <a:stretch>
            <a:fillRect/>
          </a:stretch>
        </p:blipFill>
        <p:spPr>
          <a:xfrm>
            <a:off x="502274" y="2783304"/>
            <a:ext cx="10432918" cy="2385855"/>
          </a:xfrm>
          <a:prstGeom prst="rect">
            <a:avLst/>
          </a:prstGeom>
        </p:spPr>
      </p:pic>
    </p:spTree>
    <p:extLst>
      <p:ext uri="{BB962C8B-B14F-4D97-AF65-F5344CB8AC3E}">
        <p14:creationId xmlns:p14="http://schemas.microsoft.com/office/powerpoint/2010/main" val="195826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539</Words>
  <Application>Microsoft Office PowerPoint</Application>
  <PresentationFormat>Widescreen</PresentationFormat>
  <Paragraphs>85</Paragraphs>
  <Slides>22</Slides>
  <Notes>12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22</vt:i4>
      </vt:variant>
    </vt:vector>
  </HeadingPairs>
  <TitlesOfParts>
    <vt:vector size="31" baseType="lpstr">
      <vt:lpstr>Amasis MT Pro</vt:lpstr>
      <vt:lpstr>Arial</vt:lpstr>
      <vt:lpstr>Calibri</vt:lpstr>
      <vt:lpstr>Trebuchet MS</vt:lpstr>
      <vt:lpstr>Wingdings</vt:lpstr>
      <vt:lpstr>Berlin</vt:lpstr>
      <vt:lpstr>1_Berlin</vt:lpstr>
      <vt:lpstr>2_Berlin</vt:lpstr>
      <vt:lpstr>3_Berlin</vt:lpstr>
      <vt:lpstr>“Catch A Match”</vt:lpstr>
      <vt:lpstr>Agenda </vt:lpstr>
      <vt:lpstr>Introduction</vt:lpstr>
      <vt:lpstr>About the Project…</vt:lpstr>
      <vt:lpstr>Gale Shapley Algorithm</vt:lpstr>
      <vt:lpstr>About the Algorithm</vt:lpstr>
      <vt:lpstr>Terms to Know</vt:lpstr>
      <vt:lpstr>Working Principle</vt:lpstr>
      <vt:lpstr>Code for the Gale-Shapley Algorithm</vt:lpstr>
      <vt:lpstr>Input used in the Code</vt:lpstr>
      <vt:lpstr>Input used in the Code</vt:lpstr>
      <vt:lpstr>Priority List</vt:lpstr>
      <vt:lpstr>Gale-Shapley Algorithm</vt:lpstr>
      <vt:lpstr>Gale-Shapley Algorithm</vt:lpstr>
      <vt:lpstr>Output of the Code </vt:lpstr>
      <vt:lpstr>Let’s go through an Example</vt:lpstr>
      <vt:lpstr>Video Demonstration</vt:lpstr>
      <vt:lpstr>Forecasting our Idea into Other Fields</vt:lpstr>
      <vt:lpstr>Process which User goes through </vt:lpstr>
      <vt:lpstr>User Guidelines</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Shubhankar Gadad</dc:creator>
  <cp:lastModifiedBy>Shubhankar</cp:lastModifiedBy>
  <cp:revision>23</cp:revision>
  <dcterms:created xsi:type="dcterms:W3CDTF">2014-04-17T23:07:25Z</dcterms:created>
  <dcterms:modified xsi:type="dcterms:W3CDTF">2021-12-16T10:32:25Z</dcterms:modified>
</cp:coreProperties>
</file>