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1917bde95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1917bde95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1917bde9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1917bde9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1917bde9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1917bde9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1917bde95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1917bde9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1917bde95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1917bde95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1917bde95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1917bde95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1917bde95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1917bde95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1917bde95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1917bde95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1917bde95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1917bde95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Express.js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basic project in Express.js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048875" y="3637425"/>
            <a:ext cx="27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98100" y="4037628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Ashish Alok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Kunal Singh Chauhan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Shubhankar Shankar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897500"/>
            <a:ext cx="8520600" cy="13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Express is a minimal and flexible Node.js web application framework that provides a robust set of features for web and mobile applications. It is an open source framework developed and maintained by the Node.js foundation.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Express.js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Makes Node.js web application development fast and easy.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Easy to configure and customize.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Allows you to define routes of your application based on HTTP methods and URLs.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Includes various middleware modules which you can use to perform additional tasks on request and response.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Easy to serve static files and resources of your application.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Allows you to create REST API server.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Easy to connect with databases such as MongoDB, Redis, MySQL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Express.js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npm install -g express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 on Port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17516" l="11913" r="12495" t="26927"/>
          <a:stretch/>
        </p:blipFill>
        <p:spPr>
          <a:xfrm>
            <a:off x="311700" y="1069050"/>
            <a:ext cx="6808526" cy="28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GET Request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55662" l="11911" r="53544" t="23748"/>
          <a:stretch/>
        </p:blipFill>
        <p:spPr>
          <a:xfrm>
            <a:off x="311701" y="1277474"/>
            <a:ext cx="5555424" cy="18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POST Request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20124" l="12209" r="41665" t="33246"/>
          <a:stretch/>
        </p:blipFill>
        <p:spPr>
          <a:xfrm>
            <a:off x="311700" y="1216950"/>
            <a:ext cx="4823952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PUT Request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16244" l="23296" r="36716" t="20053"/>
          <a:stretch/>
        </p:blipFill>
        <p:spPr>
          <a:xfrm>
            <a:off x="311700" y="1136275"/>
            <a:ext cx="3735874" cy="33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DELETE Request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11499" l="21212" r="36227" t="35359"/>
          <a:stretch/>
        </p:blipFill>
        <p:spPr>
          <a:xfrm>
            <a:off x="311700" y="1223675"/>
            <a:ext cx="4355875" cy="305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