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8" r:id="rId3"/>
    <p:sldId id="259" r:id="rId4"/>
    <p:sldId id="261" r:id="rId5"/>
    <p:sldId id="262" r:id="rId6"/>
    <p:sldId id="263" r:id="rId7"/>
    <p:sldId id="264" r:id="rId8"/>
    <p:sldId id="273" r:id="rId9"/>
    <p:sldId id="296" r:id="rId10"/>
    <p:sldId id="297" r:id="rId11"/>
    <p:sldId id="279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i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89845-251B-450F-892F-AD4D11AD2FC3}">
  <a:tblStyle styleId="{25D89845-251B-450F-892F-AD4D11AD2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8B1F90-1BAB-4732-B098-FD1D01DD3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8072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49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3fb360a6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3fb360a6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05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2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82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42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86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8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14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66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Dynamic_programming_language" TargetMode="External"/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ROCK PAPER &amp; SCISSORS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203158" y="660018"/>
            <a:ext cx="4998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JAVA SCRIPT</a:t>
            </a:r>
            <a:endParaRPr 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3162" y="1911302"/>
            <a:ext cx="6194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FFFF00"/>
                </a:solidFill>
                <a:hlinkClick r:id="rId2"/>
              </a:rPr>
              <a:t>JavaScript</a:t>
            </a:r>
            <a:r>
              <a:rPr lang="en-US" sz="2000" dirty="0">
                <a:solidFill>
                  <a:srgbClr val="FFFF00"/>
                </a:solidFill>
              </a:rPr>
              <a:t> ("JS" for short) is a full-fledged </a:t>
            </a:r>
            <a:r>
              <a:rPr lang="en-US" sz="2000" u="sng" dirty="0">
                <a:solidFill>
                  <a:srgbClr val="FFFF00"/>
                </a:solidFill>
                <a:hlinkClick r:id="rId3"/>
              </a:rPr>
              <a:t>dynamic programming language</a:t>
            </a:r>
            <a:r>
              <a:rPr lang="en-US" sz="2000" dirty="0">
                <a:solidFill>
                  <a:srgbClr val="FFFF00"/>
                </a:solidFill>
              </a:rPr>
              <a:t> that can add interactivity to a </a:t>
            </a:r>
            <a:r>
              <a:rPr lang="en-US" sz="2000" dirty="0" err="1" smtClean="0">
                <a:solidFill>
                  <a:srgbClr val="FFFF00"/>
                </a:solidFill>
              </a:rPr>
              <a:t>website.This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happens in games, in the behavior of responses when buttons are pressed or with data entry on forms; with dynamic styling; with animation, etc</a:t>
            </a:r>
            <a:r>
              <a:rPr lang="en-US" sz="2000" dirty="0" smtClean="0">
                <a:solidFill>
                  <a:srgbClr val="FFFF00"/>
                </a:solidFill>
              </a:rPr>
              <a:t>.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CODECHEF CHAPTER ADGITM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CODECHEF CHAPTER  MAIT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CODECHEF CHAPTER IIST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 </a:t>
            </a:r>
            <a:endParaRPr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</p:txBody>
      </p:sp>
      <p:sp>
        <p:nvSpPr>
          <p:cNvPr id="434" name="Google Shape;434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>
            <a:spLocks noGrp="1"/>
          </p:cNvSpPr>
          <p:nvPr>
            <p:ph type="ctrTitle" idx="4294967295"/>
          </p:nvPr>
        </p:nvSpPr>
        <p:spPr>
          <a:xfrm>
            <a:off x="2414862" y="1625625"/>
            <a:ext cx="5471624" cy="1672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</a:t>
            </a:r>
            <a:endParaRPr sz="6000" dirty="0"/>
          </a:p>
        </p:txBody>
      </p:sp>
      <p:pic>
        <p:nvPicPr>
          <p:cNvPr id="426" name="Google Shape;426;p3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27" name="Google Shape;427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Team  #C</a:t>
            </a:r>
            <a:r>
              <a:rPr lang="en" dirty="0" smtClean="0"/>
              <a:t>oding buddies</a:t>
            </a:r>
            <a:endParaRPr dirty="0"/>
          </a:p>
        </p:txBody>
      </p:sp>
      <p:sp>
        <p:nvSpPr>
          <p:cNvPr id="620" name="Google Shape;620;p4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22" name="Google Shape;622;p47"/>
          <p:cNvSpPr txBox="1"/>
          <p:nvPr/>
        </p:nvSpPr>
        <p:spPr>
          <a:xfrm>
            <a:off x="1215944" y="2523194"/>
            <a:ext cx="1346700" cy="155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SHUBHANSHU KAKKAR</a:t>
            </a:r>
            <a:r>
              <a:rPr lang="en" sz="1600" dirty="0">
                <a:latin typeface="Hind"/>
                <a:ea typeface="Hind"/>
                <a:cs typeface="Hind"/>
                <a:sym typeface="Hind"/>
              </a:rPr>
              <a:t/>
            </a:r>
            <a:br>
              <a:rPr lang="en" sz="1600" dirty="0">
                <a:latin typeface="Hind"/>
                <a:ea typeface="Hind"/>
                <a:cs typeface="Hind"/>
                <a:sym typeface="Hind"/>
              </a:rPr>
            </a:br>
            <a:endParaRPr sz="1600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600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4" name="Google Shape;624;p47"/>
          <p:cNvSpPr txBox="1"/>
          <p:nvPr/>
        </p:nvSpPr>
        <p:spPr>
          <a:xfrm>
            <a:off x="2882233" y="2523194"/>
            <a:ext cx="1579763" cy="155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ASHUTOSH WAHI</a:t>
            </a:r>
            <a:r>
              <a:rPr lang="en" sz="1600" dirty="0">
                <a:latin typeface="Hind"/>
                <a:ea typeface="Hind"/>
                <a:cs typeface="Hind"/>
                <a:sym typeface="Hind"/>
              </a:rPr>
              <a:t/>
            </a:r>
            <a:br>
              <a:rPr lang="en" sz="1600" dirty="0">
                <a:latin typeface="Hind"/>
                <a:ea typeface="Hind"/>
                <a:cs typeface="Hind"/>
                <a:sym typeface="Hind"/>
              </a:rPr>
            </a:br>
            <a:endParaRPr sz="1600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6" name="Google Shape;626;p47"/>
          <p:cNvSpPr txBox="1"/>
          <p:nvPr/>
        </p:nvSpPr>
        <p:spPr>
          <a:xfrm>
            <a:off x="4796030" y="2523194"/>
            <a:ext cx="1346700" cy="140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AMITH HARISH</a:t>
            </a:r>
            <a:r>
              <a:rPr lang="en" dirty="0">
                <a:latin typeface="Hind"/>
                <a:ea typeface="Hind"/>
                <a:cs typeface="Hind"/>
                <a:sym typeface="Hind"/>
              </a:rPr>
              <a:t/>
            </a:r>
            <a:br>
              <a:rPr lang="en" dirty="0">
                <a:latin typeface="Hind"/>
                <a:ea typeface="Hind"/>
                <a:cs typeface="Hind"/>
                <a:sym typeface="Hind"/>
              </a:rPr>
            </a:br>
            <a:endParaRPr sz="8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8" name="Google Shape;628;p47"/>
          <p:cNvSpPr txBox="1"/>
          <p:nvPr/>
        </p:nvSpPr>
        <p:spPr>
          <a:xfrm>
            <a:off x="6586074" y="2523194"/>
            <a:ext cx="1346700" cy="140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DHRUV SETHI</a:t>
            </a:r>
            <a:endParaRPr sz="16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 ARE HERE TO PRESENT OUR PROJECT WHICH IS A GAME CALLED </a:t>
            </a:r>
            <a:r>
              <a:rPr lang="en" dirty="0" smtClean="0"/>
              <a:t>“ROCK </a:t>
            </a:r>
            <a:r>
              <a:rPr lang="en" dirty="0" smtClean="0"/>
              <a:t>PAPER AND </a:t>
            </a:r>
            <a:r>
              <a:rPr lang="en" dirty="0" smtClean="0"/>
              <a:t>SCISSORS”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TECH STACK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HTML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CSS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JAVA SCRIPT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8" y="3195848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26" y="2907021"/>
            <a:ext cx="1235600" cy="1508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72" y="3146534"/>
            <a:ext cx="1822715" cy="1720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426175" y="494599"/>
            <a:ext cx="5635200" cy="10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 ABOUT THE GAME </a:t>
            </a:r>
            <a:endParaRPr dirty="0"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71" y="2571802"/>
            <a:ext cx="2635656" cy="2041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153" y="1428374"/>
            <a:ext cx="3426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On 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count of three (usually accompanied by a chant of “Rock, Paper, Scissors”), each time raising one hand in a fist and swinging it down on the count, opposing players “throw” their selection into the middle.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099" y="1562571"/>
            <a:ext cx="6021219" cy="2782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2000" dirty="0" smtClean="0"/>
              <a:t> </a:t>
            </a:r>
            <a:r>
              <a:rPr lang="en-US" sz="2000" dirty="0"/>
              <a:t>Rock is designated by maintaining the fist, Scissors by extending the middle and index fingers, and Paper by holding the hand out flat. </a:t>
            </a:r>
            <a:endParaRPr lang="en-US" sz="2000" dirty="0" smtClean="0"/>
          </a:p>
          <a:p>
            <a:pPr marL="342900"/>
            <a:r>
              <a:rPr lang="en-US" sz="2000" dirty="0" smtClean="0"/>
              <a:t>If </a:t>
            </a:r>
            <a:r>
              <a:rPr lang="en-US" sz="2000" dirty="0"/>
              <a:t>players throw out the same gesture, </a:t>
            </a:r>
            <a:r>
              <a:rPr lang="en-US" sz="2000" dirty="0" smtClean="0"/>
              <a:t>then it’s a tie .</a:t>
            </a:r>
          </a:p>
          <a:p>
            <a:pPr marL="342900"/>
            <a:r>
              <a:rPr lang="en-US" sz="2000" dirty="0" smtClean="0"/>
              <a:t> </a:t>
            </a:r>
            <a:r>
              <a:rPr lang="en-US" sz="2000" dirty="0"/>
              <a:t>If not, it’s decided by a harmonic and intransitive method — rock crushes scissors, scissors cuts paper, but paper covers rock.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099" y="850973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GAME RULES</a:t>
            </a:r>
            <a:endParaRPr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100" y="933475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game is for? </a:t>
            </a:r>
            <a:endParaRPr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5381826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Our project is about game </a:t>
            </a:r>
            <a:r>
              <a:rPr lang="en-US" dirty="0" smtClean="0"/>
              <a:t> </a:t>
            </a:r>
            <a:r>
              <a:rPr lang="en-US" dirty="0"/>
              <a:t>rock paper </a:t>
            </a:r>
            <a:r>
              <a:rPr lang="en-US" dirty="0" smtClean="0"/>
              <a:t>and scissors </a:t>
            </a:r>
            <a:r>
              <a:rPr lang="en-US" dirty="0"/>
              <a:t>feeling tired of online classes or </a:t>
            </a:r>
            <a:r>
              <a:rPr lang="en-US" dirty="0" smtClean="0"/>
              <a:t>your office </a:t>
            </a:r>
            <a:r>
              <a:rPr lang="en-US" dirty="0"/>
              <a:t>work ? You can play it </a:t>
            </a:r>
            <a:r>
              <a:rPr lang="en-US" dirty="0" smtClean="0"/>
              <a:t> between </a:t>
            </a:r>
            <a:r>
              <a:rPr lang="en-US" dirty="0"/>
              <a:t>your boring  lectures and meetings or in breaks </a:t>
            </a:r>
            <a:r>
              <a:rPr lang="en-US" dirty="0" smtClean="0"/>
              <a:t>to </a:t>
            </a:r>
            <a:r>
              <a:rPr lang="en-US" dirty="0"/>
              <a:t>relax your mind and to have fun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402538" y="3052583"/>
            <a:ext cx="473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Who can play this game?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538" y="3705726"/>
            <a:ext cx="473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anyone </a:t>
            </a:r>
            <a:r>
              <a:rPr lang="en-US" dirty="0" smtClean="0">
                <a:solidFill>
                  <a:schemeClr val="tx1"/>
                </a:solidFill>
              </a:rPr>
              <a:t>with +3 years of age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can easily play this game.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</a:t>
            </a:r>
            <a:endParaRPr dirty="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3957" y="1548849"/>
            <a:ext cx="5904353" cy="2858145"/>
          </a:xfrm>
        </p:spPr>
        <p:txBody>
          <a:bodyPr/>
          <a:lstStyle/>
          <a:p>
            <a:pPr marL="1270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HTML stands for Hyper Text Markup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Language.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 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standard markup language for creating Web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pages.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describes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structure of a Web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page.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It consists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of a series of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elements.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1270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HTML elements tell the browser how to display the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content.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1270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189407" y="385012"/>
            <a:ext cx="4015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css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9407" y="1581293"/>
            <a:ext cx="6167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CSS stands for Cascading Style </a:t>
            </a:r>
            <a:r>
              <a:rPr lang="en-US" sz="2000" dirty="0" smtClean="0">
                <a:solidFill>
                  <a:schemeClr val="accent6"/>
                </a:solidFill>
              </a:rPr>
              <a:t>Sheets.</a:t>
            </a:r>
            <a:endParaRPr lang="en-US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It </a:t>
            </a:r>
            <a:r>
              <a:rPr lang="en-US" sz="2000" dirty="0">
                <a:solidFill>
                  <a:schemeClr val="accent6"/>
                </a:solidFill>
              </a:rPr>
              <a:t>describes how HTML elements are to be displayed on screen, paper, or in other </a:t>
            </a:r>
            <a:r>
              <a:rPr lang="en-US" sz="2000" dirty="0" smtClean="0">
                <a:solidFill>
                  <a:schemeClr val="accent6"/>
                </a:solidFill>
              </a:rPr>
              <a:t>media.</a:t>
            </a:r>
            <a:endParaRPr lang="en-US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It </a:t>
            </a:r>
            <a:r>
              <a:rPr lang="en-US" sz="2000" dirty="0">
                <a:solidFill>
                  <a:schemeClr val="accent6"/>
                </a:solidFill>
              </a:rPr>
              <a:t>saves a lot of work. It can control the layout of multiple web pages all at </a:t>
            </a:r>
            <a:r>
              <a:rPr lang="en-US" sz="2000" dirty="0" smtClean="0">
                <a:solidFill>
                  <a:schemeClr val="accent6"/>
                </a:solidFill>
              </a:rPr>
              <a:t>once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</a:rPr>
              <a:t>  External </a:t>
            </a:r>
            <a:r>
              <a:rPr lang="en-US" sz="2000" dirty="0">
                <a:solidFill>
                  <a:schemeClr val="accent6"/>
                </a:solidFill>
              </a:rPr>
              <a:t>stylesheets are stored in CSS </a:t>
            </a:r>
            <a:r>
              <a:rPr lang="en-US" sz="2000" dirty="0" smtClean="0">
                <a:solidFill>
                  <a:schemeClr val="accent6"/>
                </a:solidFill>
              </a:rPr>
              <a:t>files.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362</Words>
  <Application>Microsoft Office PowerPoint</Application>
  <PresentationFormat>On-screen Show (16:9)</PresentationFormat>
  <Paragraphs>57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Calibri</vt:lpstr>
      <vt:lpstr>Hind</vt:lpstr>
      <vt:lpstr>Dumaine</vt:lpstr>
      <vt:lpstr>ROCK PAPER &amp; SCISSORS</vt:lpstr>
      <vt:lpstr> Team  #Coding buddies</vt:lpstr>
      <vt:lpstr>INTRODUCTION</vt:lpstr>
      <vt:lpstr> TECH STACK</vt:lpstr>
      <vt:lpstr>PowerPoint Presentation</vt:lpstr>
      <vt:lpstr>GAME RULES</vt:lpstr>
      <vt:lpstr>What game is for? </vt:lpstr>
      <vt:lpstr>HTML</vt:lpstr>
      <vt:lpstr>PowerPoint Presentation</vt:lpstr>
      <vt:lpstr>PowerPoint Presentation</vt:lpstr>
      <vt:lpstr>Credits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&amp; SCISSORS</dc:title>
  <dc:creator>HP</dc:creator>
  <cp:lastModifiedBy>HP</cp:lastModifiedBy>
  <cp:revision>12</cp:revision>
  <dcterms:modified xsi:type="dcterms:W3CDTF">2021-10-02T17:43:43Z</dcterms:modified>
</cp:coreProperties>
</file>