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EB50-16BF-4EE8-BDBE-548C722109B6}" type="datetimeFigureOut">
              <a:rPr lang="en-US" smtClean="0"/>
              <a:pPr/>
              <a:t>9/8/2015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DE70-CCB3-4550-8917-B17EA33C13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90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0FB4-C8AD-4DE8-9786-33408617FE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198EB-A4BE-40EA-B3D4-A66DFE62C0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355A72-8CA4-4D5C-B612-6595BB2496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79F3D-C56A-4D96-B2A9-0A258DAAC5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B60D38-C8D3-43A1-BB0C-FCF07469DB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E3230-6A43-45EE-BB3C-72B9F02032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E7D4-064D-4B1D-A073-D631A842B6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84679-F244-44C9-BB25-4F13BCA68B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Tower of Hanoi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://www.chessandpoker.com/images/tower-of-hanoi-optimal-solu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" name="AutoShape 4" descr="http://www.chessandpoker.com/images/mov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" name="AutoShape 6" descr="http://www.chessandpoker.com/images/mov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" name="AutoShape 8" descr="http://www.chessandpoker.com/images/mov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" name="AutoShape 10" descr="http://www.chessandpoker.com/images/mov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" name="Title 6"/>
          <p:cNvSpPr>
            <a:spLocks noGrp="1"/>
          </p:cNvSpPr>
          <p:nvPr>
            <p:ph type="title"/>
          </p:nvPr>
        </p:nvSpPr>
        <p:spPr>
          <a:xfrm>
            <a:off x="460375" y="6096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Tower of Hanoi is a mathematical puzzle invented by a French Mathematician in 1883. </a:t>
            </a:r>
          </a:p>
          <a:p>
            <a:pPr algn="just"/>
            <a:r>
              <a:rPr lang="en-US" dirty="0" smtClean="0"/>
              <a:t>The game starts by having few discs stacked in increasing order of size. The number of discs can vary, but there are only three pegs.</a:t>
            </a:r>
            <a:endParaRPr lang="en-US" dirty="0"/>
          </a:p>
        </p:txBody>
      </p:sp>
      <p:pic>
        <p:nvPicPr>
          <p:cNvPr id="2057" name="Picture 8" descr="towers-4disks[1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3619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/>
          <a:lstStyle/>
          <a:p>
            <a:pPr algn="just"/>
            <a:r>
              <a:rPr lang="en-US" dirty="0" smtClean="0"/>
              <a:t>The Objective is to transfer the entire tower to one of the other pegs. However you can only move one disk at a time and you can never stack a larger disk onto a smaller disk. Try to solve it in fewest possible moves.</a:t>
            </a:r>
          </a:p>
          <a:p>
            <a:pPr algn="just"/>
            <a:endParaRPr lang="en-US" dirty="0" smtClean="0"/>
          </a:p>
        </p:txBody>
      </p:sp>
      <p:pic>
        <p:nvPicPr>
          <p:cNvPr id="3076" name="Picture 3" descr="towers-4disks[2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191000"/>
            <a:ext cx="3619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to solve the 4 discs</a:t>
            </a:r>
          </a:p>
          <a:p>
            <a:endParaRPr lang="en-US" dirty="0" smtClean="0"/>
          </a:p>
        </p:txBody>
      </p:sp>
      <p:pic>
        <p:nvPicPr>
          <p:cNvPr id="4100" name="Picture 4" descr="TowersofHanoiSolution_700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143000"/>
            <a:ext cx="411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Recursive Solution for the Tower of Hanoi with algorithm.</a:t>
            </a:r>
          </a:p>
          <a:p>
            <a:pPr algn="just"/>
            <a:r>
              <a:rPr lang="en-US" dirty="0" smtClean="0"/>
              <a:t>Let’s call the three peg </a:t>
            </a:r>
            <a:r>
              <a:rPr lang="en-US" dirty="0" err="1" smtClean="0"/>
              <a:t>Src</a:t>
            </a:r>
            <a:r>
              <a:rPr lang="en-US" dirty="0" smtClean="0"/>
              <a:t>(Source), Aux(Auxiliary) and </a:t>
            </a:r>
            <a:r>
              <a:rPr lang="en-US" dirty="0" err="1" smtClean="0"/>
              <a:t>Dst</a:t>
            </a:r>
            <a:r>
              <a:rPr lang="en-US" dirty="0" smtClean="0"/>
              <a:t>(Destination). </a:t>
            </a:r>
          </a:p>
          <a:p>
            <a:pPr lvl="1" algn="just"/>
            <a:r>
              <a:rPr lang="en-US" dirty="0" smtClean="0"/>
              <a:t>Move the top N – 1 disks from the Source to Auxiliary tower.</a:t>
            </a:r>
          </a:p>
          <a:p>
            <a:pPr lvl="1" algn="just"/>
            <a:r>
              <a:rPr lang="en-US" dirty="0" smtClean="0"/>
              <a:t>Move the Nth disk from Source to Destination tower.</a:t>
            </a:r>
          </a:p>
          <a:p>
            <a:pPr lvl="1" algn="just"/>
            <a:r>
              <a:rPr lang="en-US" dirty="0" smtClean="0"/>
              <a:t>Move the N – 1 disks from Auxiliary tower to Destination tower. Transferring the top N – 1 disks from Source to Auxiliary tower can again be thought of as a fresh problem and can be solved in the same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/>
              <a:t>Tower of Hanoi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429000"/>
          </a:xfrm>
        </p:spPr>
        <p:txBody>
          <a:bodyPr>
            <a:normAutofit fontScale="85000" lnSpcReduction="20000"/>
          </a:bodyPr>
          <a:lstStyle/>
          <a:p>
            <a:pPr marL="514350" indent="-51435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TOWER(N, BEG, AUX, END)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 = 1 then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 BEG --&gt; END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[Move N-1 disks from peg BEG to peg AUX]</a:t>
            </a:r>
          </a:p>
          <a:p>
            <a:pPr marL="914400" lvl="1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Call TOWER(N-1, BEG, END, AUX)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Write  BEG --&gt;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[Move N-1 disks from peg AUX to peg END]</a:t>
            </a:r>
          </a:p>
          <a:p>
            <a:pPr marL="914400" lvl="1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Call TOWER(N-1, AUX, BEG,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N = 4 we get the following sequence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Move from </a:t>
            </a:r>
            <a:r>
              <a:rPr lang="en-US" dirty="0" err="1" smtClean="0"/>
              <a:t>Src</a:t>
            </a:r>
            <a:r>
              <a:rPr lang="en-US" dirty="0" smtClean="0"/>
              <a:t> to Aux </a:t>
            </a:r>
          </a:p>
          <a:p>
            <a:pPr marL="0" indent="0">
              <a:buNone/>
            </a:pPr>
            <a:r>
              <a:rPr lang="en-US" dirty="0" smtClean="0"/>
              <a:t>2. Move from </a:t>
            </a:r>
            <a:r>
              <a:rPr lang="en-US" dirty="0" err="1" smtClean="0"/>
              <a:t>Src</a:t>
            </a:r>
            <a:r>
              <a:rPr lang="en-US" dirty="0" smtClean="0"/>
              <a:t>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3. Move from Aux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4. Move from </a:t>
            </a:r>
            <a:r>
              <a:rPr lang="en-US" dirty="0" err="1" smtClean="0"/>
              <a:t>Src</a:t>
            </a:r>
            <a:r>
              <a:rPr lang="en-US" dirty="0" smtClean="0"/>
              <a:t> to Aux </a:t>
            </a:r>
          </a:p>
          <a:p>
            <a:pPr marL="0" indent="0">
              <a:buNone/>
            </a:pPr>
            <a:r>
              <a:rPr lang="en-US" dirty="0" smtClean="0"/>
              <a:t>5. Move from </a:t>
            </a:r>
            <a:r>
              <a:rPr lang="en-US" dirty="0" err="1" smtClean="0"/>
              <a:t>Dst</a:t>
            </a:r>
            <a:r>
              <a:rPr lang="en-US" dirty="0" smtClean="0"/>
              <a:t> to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6. Move from </a:t>
            </a:r>
            <a:r>
              <a:rPr lang="en-US" dirty="0" err="1" smtClean="0"/>
              <a:t>Dst</a:t>
            </a:r>
            <a:r>
              <a:rPr lang="en-US" dirty="0" smtClean="0"/>
              <a:t> to Aux </a:t>
            </a:r>
          </a:p>
          <a:p>
            <a:pPr marL="0" indent="0">
              <a:buNone/>
            </a:pPr>
            <a:r>
              <a:rPr lang="en-US" dirty="0" smtClean="0"/>
              <a:t>7. Move from </a:t>
            </a:r>
            <a:r>
              <a:rPr lang="en-US" dirty="0" err="1" smtClean="0"/>
              <a:t>Src</a:t>
            </a:r>
            <a:r>
              <a:rPr lang="en-US" dirty="0" smtClean="0"/>
              <a:t> to Aux </a:t>
            </a:r>
          </a:p>
          <a:p>
            <a:pPr marL="0" indent="0">
              <a:buNone/>
            </a:pPr>
            <a:r>
              <a:rPr lang="en-US" dirty="0" smtClean="0"/>
              <a:t>8. Move from </a:t>
            </a:r>
            <a:r>
              <a:rPr lang="en-US" dirty="0" err="1" smtClean="0"/>
              <a:t>Src</a:t>
            </a:r>
            <a:r>
              <a:rPr lang="en-US" dirty="0" smtClean="0"/>
              <a:t>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9. Move from Aux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10. Move from Aux to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11. Move from </a:t>
            </a:r>
            <a:r>
              <a:rPr lang="en-US" dirty="0" err="1" smtClean="0"/>
              <a:t>Dst</a:t>
            </a:r>
            <a:r>
              <a:rPr lang="en-US" dirty="0" smtClean="0"/>
              <a:t> to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12. Move from Aux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13. Move from </a:t>
            </a:r>
            <a:r>
              <a:rPr lang="en-US" dirty="0" err="1" smtClean="0"/>
              <a:t>Src</a:t>
            </a:r>
            <a:r>
              <a:rPr lang="en-US" dirty="0" smtClean="0"/>
              <a:t> to Aux </a:t>
            </a:r>
          </a:p>
          <a:p>
            <a:pPr marL="0" indent="0">
              <a:buNone/>
            </a:pPr>
            <a:r>
              <a:rPr lang="en-US" dirty="0" smtClean="0"/>
              <a:t>14. Move from </a:t>
            </a:r>
            <a:r>
              <a:rPr lang="en-US" dirty="0" err="1" smtClean="0"/>
              <a:t>Src</a:t>
            </a:r>
            <a:r>
              <a:rPr lang="en-US" dirty="0" smtClean="0"/>
              <a:t>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15. Move from Aux to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How many moves will it take to transfer n disks from the left post to the right post?</a:t>
            </a:r>
          </a:p>
          <a:p>
            <a:endParaRPr lang="en-US" dirty="0" smtClean="0"/>
          </a:p>
          <a:p>
            <a:r>
              <a:rPr lang="en-US" dirty="0" smtClean="0"/>
              <a:t>for 1 disk it takes 1 move to transfer 1 disk from post A to post C; </a:t>
            </a:r>
          </a:p>
          <a:p>
            <a:r>
              <a:rPr lang="en-US" dirty="0" smtClean="0"/>
              <a:t>for 2 disks, it will take 3 moves:    2M + 1 = 2(1)  + 1 =  3 </a:t>
            </a:r>
          </a:p>
          <a:p>
            <a:r>
              <a:rPr lang="en-US" dirty="0" smtClean="0"/>
              <a:t>for 3 disks, it will take 7 moves:    2M + 1 = 2(3)  + 1 =  7 </a:t>
            </a:r>
          </a:p>
          <a:p>
            <a:r>
              <a:rPr lang="en-US" dirty="0" smtClean="0"/>
              <a:t>for 4 disks, it will take 15 moves:   2M + 1 = 2(7)  + 1 = 15 </a:t>
            </a:r>
          </a:p>
          <a:p>
            <a:r>
              <a:rPr lang="en-US" dirty="0" smtClean="0"/>
              <a:t>for 5 disks, it will take 31 moves:   2M + 1 = 2(15) + 1 = 31 </a:t>
            </a:r>
          </a:p>
          <a:p>
            <a:r>
              <a:rPr lang="en-US" dirty="0" smtClean="0"/>
              <a:t>for 6 disks...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Explicit Pattern</a:t>
            </a:r>
          </a:p>
          <a:p>
            <a:r>
              <a:rPr lang="en-US" dirty="0" smtClean="0"/>
              <a:t>Number of Disks         Number of Moves</a:t>
            </a:r>
            <a:br>
              <a:rPr lang="en-US" dirty="0" smtClean="0"/>
            </a:br>
            <a:r>
              <a:rPr lang="en-US" dirty="0" smtClean="0"/>
              <a:t>        1                          1 </a:t>
            </a:r>
            <a:br>
              <a:rPr lang="en-US" dirty="0" smtClean="0"/>
            </a:br>
            <a:r>
              <a:rPr lang="en-US" dirty="0" smtClean="0"/>
              <a:t>        2                          3 </a:t>
            </a:r>
            <a:br>
              <a:rPr lang="en-US" dirty="0" smtClean="0"/>
            </a:br>
            <a:r>
              <a:rPr lang="en-US" dirty="0" smtClean="0"/>
              <a:t>        3                          7 </a:t>
            </a:r>
            <a:br>
              <a:rPr lang="en-US" dirty="0" smtClean="0"/>
            </a:br>
            <a:r>
              <a:rPr lang="en-US" dirty="0" smtClean="0"/>
              <a:t>        4                         15 </a:t>
            </a:r>
            <a:br>
              <a:rPr lang="en-US" dirty="0" smtClean="0"/>
            </a:br>
            <a:r>
              <a:rPr lang="en-US" dirty="0" smtClean="0"/>
              <a:t>        5                         31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Powers of two help reveal the pattern: </a:t>
            </a:r>
          </a:p>
          <a:p>
            <a:r>
              <a:rPr lang="en-US" dirty="0" smtClean="0"/>
              <a:t>Number of Disks (n)     	Number of Moves</a:t>
            </a:r>
            <a:br>
              <a:rPr lang="en-US" dirty="0" smtClean="0"/>
            </a:br>
            <a:r>
              <a:rPr lang="en-US" dirty="0" smtClean="0"/>
              <a:t>        1                 		2^1 - 1 = 2 - 1 = 1 </a:t>
            </a:r>
            <a:br>
              <a:rPr lang="en-US" dirty="0" smtClean="0"/>
            </a:br>
            <a:r>
              <a:rPr lang="en-US" dirty="0" smtClean="0"/>
              <a:t>        2                 		2^2 - 1 = 4 - 1 = 3 </a:t>
            </a:r>
            <a:br>
              <a:rPr lang="en-US" dirty="0" smtClean="0"/>
            </a:br>
            <a:r>
              <a:rPr lang="en-US" dirty="0" smtClean="0"/>
              <a:t>        3                 		2^3 - 1 = 8 - 1 = 7 </a:t>
            </a:r>
            <a:br>
              <a:rPr lang="en-US" dirty="0" smtClean="0"/>
            </a:br>
            <a:r>
              <a:rPr lang="en-US" dirty="0" smtClean="0"/>
              <a:t>        4                 		2^4 - 1 = 16 - 1 = 15 </a:t>
            </a:r>
            <a:br>
              <a:rPr lang="en-US" dirty="0" smtClean="0"/>
            </a:br>
            <a:r>
              <a:rPr lang="en-US" dirty="0" smtClean="0"/>
              <a:t>        5                		2^5 - 1 = 32 - 1 = 31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417</Words>
  <Application>Microsoft Office PowerPoint</Application>
  <PresentationFormat>On-screen Show (4:3)</PresentationFormat>
  <Paragraphs>66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ToH</dc:title>
  <dc:creator>Khan</dc:creator>
  <cp:lastModifiedBy>Dell</cp:lastModifiedBy>
  <cp:revision>23</cp:revision>
  <dcterms:created xsi:type="dcterms:W3CDTF">2006-08-16T00:00:00Z</dcterms:created>
  <dcterms:modified xsi:type="dcterms:W3CDTF">2015-09-08T04:25:40Z</dcterms:modified>
</cp:coreProperties>
</file>