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6" r:id="rId2"/>
    <p:sldId id="289" r:id="rId3"/>
    <p:sldId id="271" r:id="rId4"/>
    <p:sldId id="297" r:id="rId5"/>
    <p:sldId id="257" r:id="rId6"/>
    <p:sldId id="304" r:id="rId7"/>
    <p:sldId id="305" r:id="rId8"/>
    <p:sldId id="300" r:id="rId9"/>
    <p:sldId id="301" r:id="rId10"/>
    <p:sldId id="302" r:id="rId11"/>
    <p:sldId id="298" r:id="rId12"/>
    <p:sldId id="291" r:id="rId13"/>
    <p:sldId id="306" r:id="rId14"/>
    <p:sldId id="303" r:id="rId15"/>
    <p:sldId id="272" r:id="rId16"/>
    <p:sldId id="287" r:id="rId17"/>
    <p:sldId id="288" r:id="rId18"/>
    <p:sldId id="296" r:id="rId19"/>
    <p:sldId id="293" r:id="rId20"/>
    <p:sldId id="294" r:id="rId21"/>
    <p:sldId id="295" r:id="rId22"/>
    <p:sldId id="284" r:id="rId23"/>
    <p:sldId id="280" r:id="rId24"/>
    <p:sldId id="281" r:id="rId25"/>
    <p:sldId id="282" r:id="rId26"/>
    <p:sldId id="283" r:id="rId27"/>
    <p:sldId id="286" r:id="rId28"/>
    <p:sldId id="307" r:id="rId29"/>
    <p:sldId id="308" r:id="rId30"/>
    <p:sldId id="309" r:id="rId31"/>
    <p:sldId id="310" r:id="rId32"/>
    <p:sldId id="311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11C8D-E22C-4230-A413-1519F1B6E3A2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796D4-8060-4664-8B28-80030CDF6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796D4-8060-4664-8B28-80030CDF614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ED06B-6091-4E1D-9B50-26F6D63C4904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D554-33C3-467C-87AE-78EEECF461F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30D5-8D44-4C2B-8F3E-60AF6DAA6346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4848-9FB4-4579-80B8-A0FC62A454F1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4F61-40BA-44AB-BE80-0B6F52DB2044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D1CB-4C92-4E09-85E8-3871A1AA7B26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1F65-441E-410D-89F8-C587862BC73B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E26-0745-461A-8761-D200A2087D17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6E12-E7C4-423A-8516-B5EADDD720C3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D840-D0EB-4DFA-8993-8023F5B66F74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6686-5153-4184-846C-DBF9632F1E2A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EC149F6-7CE5-4DBA-85D1-EB6AA3424AE4}" type="datetime1">
              <a:rPr lang="en-US" smtClean="0"/>
              <a:pPr/>
              <a:t>2/4/2021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/>
              <a:t>Ravi Kant Sahu, Asst. Professor @ Lovely Professional University, Punjab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209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Programming in Java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br>
              <a:rPr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4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Topic: Wrapper Classes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Ravi Kant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Sahu</a:t>
            </a: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Asst. Professor</a:t>
            </a: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algn="ctr">
              <a:spcBef>
                <a:spcPts val="638"/>
              </a:spcBef>
              <a:buClr>
                <a:srgbClr val="EBF1DD"/>
              </a:buClr>
              <a:buSzPct val="25000"/>
            </a:pPr>
            <a:r>
              <a:rPr lang="en-US" sz="3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Lovely Professional University, Punjab</a:t>
            </a:r>
          </a:p>
          <a:p>
            <a:pPr algn="ctr"/>
            <a:endParaRPr lang="en-US" dirty="0"/>
          </a:p>
        </p:txBody>
      </p:sp>
      <p:pic>
        <p:nvPicPr>
          <p:cNvPr id="4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724400"/>
            <a:ext cx="1371600" cy="136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second statement instantiates an Integer object.  The object is initialized with the value 33 and a reference to the object is assigned to the object variable  y.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4509941" cy="1869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183880" cy="51023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Clearly x and y differ by more than their values: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x is a variable that holds a value;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y is an object variable that holds a reference to an object.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Boxing and </a:t>
            </a:r>
            <a:r>
              <a:rPr lang="en-US" b="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Unboxing</a:t>
            </a: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 fontScale="85000" lnSpcReduction="20000"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wrapping is done by the compiler.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use a primitive where an object is expected, the compiler boxes the primitive in its wrapper class.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Similarly, if we use a number object when a primitive is expected, the compiler un-boxes the object. </a:t>
            </a:r>
          </a:p>
          <a:p>
            <a:pPr>
              <a:buNone/>
            </a:pP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boxing and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unboxing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x, y;       x = 12; y = 15;    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x and y are assigned integer values, the compiler boxes the integers because x and y are integer objects. 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 statement, x and y are unboxed so that they can be added as integers.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will be the output of the following code snippet?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x = 10;                       //Line 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 y = new Double(5);   //Line 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 result = x + y;           //Line 3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(result);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15.0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 Error in Line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 Error in Line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Error in Line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E. Error in Multiple Lines</a:t>
            </a:r>
          </a:p>
          <a:p>
            <a:pPr marL="457200" indent="-457200">
              <a:buAutoNum type="alphaUcPeriod" startAt="2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865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the numeric wrapper classes are subclasses of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class Number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of </a:t>
            </a:r>
            <a:r>
              <a:rPr lang="en-US" sz="24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them implements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Comparable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24200"/>
            <a:ext cx="6455601" cy="2809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Provides a way to store primitive data in an object.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All numeric wrapper classes implement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method.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This method returns the value of the object as its primitive type.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etc.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10;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a.floatValue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numeric wrapper classes provide a method to convert a numeric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into a primitive 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ctr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type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parseType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(String Number)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parseFloat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parseDouble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parseLong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…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wrapper classes provide a static method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provide the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string representation of the primitive values.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(type value)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static String 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Features of Numeric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numeric wrapper classes have a static method valueOf, which is used to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a new object initialized to the value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represented  by the specified string.</a:t>
            </a:r>
          </a:p>
          <a:p>
            <a:pPr algn="ctr">
              <a:buNone/>
            </a:pPr>
            <a:r>
              <a:rPr lang="en-US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public  static  DataType  valueOf (String s)</a:t>
            </a:r>
            <a:endParaRPr lang="en-US" sz="2400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Integer.valueOf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(“135”);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d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Double.valueOf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(“13.5”);</a:t>
            </a: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Converts the value of the Number object to the primitive data type returned.</a:t>
            </a:r>
            <a:r>
              <a:rPr lang="en-US" sz="3200" dirty="0"/>
              <a:t>	</a:t>
            </a: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classes that allow primitive types to be accessed as objects.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in java provides the mechanism to convert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primitive into object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 into primitive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 is wrapper around a primitive data type because they "wrap" the primitive data type into an object of that class.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Compares this Number object to the argument.</a:t>
            </a:r>
            <a:r>
              <a:rPr lang="en-US" sz="3200" dirty="0"/>
              <a:t>	</a:t>
            </a: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(Byte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anotherByte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(Double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anotherDouble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anotherFloat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(Integer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anotherInteger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(Long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anotherLong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(Short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anotherShort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after comparison (-1, 0, 1).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32004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Methods implemented by subclasses of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equals(Object </a:t>
            </a:r>
            <a:r>
              <a:rPr lang="en-US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200" dirty="0"/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Determines whether this number object is equal to the argument.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methods return true if the argument is not null and is an object of the same type and with the same numeric value.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Numeric Type 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Number declares methods that return the value of an object in each of the different number formats. These methods are shown here: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byte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double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float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long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short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of an object as a double,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 returns the value as a float, and so on.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These methods are implemented by each of the numeric type wrappers.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Integer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constructs an Integer object equivalent to the 		           integer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Integer(s)  : constructs an Integer object equivalent to the 		           string s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Methods: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parseInt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(s)  : returns a signed decimal integer value equivalent 		 to string s </a:t>
            </a: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 :  returns a new String object representing the 			 integer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Instance Methods of Integer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byte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: returns the value of this Integer as an double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floatValue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this Integer as a float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the value of this Integer as an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longValue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: returns the value of  this Integer as a long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shortValue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: returns the value of this Integer as a short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        : returns a String object representing the value 		       	     of this Integer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457200"/>
            <a:ext cx="8183880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Character Class</a:t>
            </a:r>
            <a:b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183880" cy="502615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 is a wrapper around a char.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constructor for Character is 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Character(char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Here,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specifies the character that will be wrapped by the Character object being created.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the char value contained in a Character object, call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charValue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encapsulated character.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Boolean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 is a wrapper around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defines these constructors: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Boolean(String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first version,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be either true or false.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second version, if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boolString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contains the string “true” (in uppercase or lowercase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), then the new Boolean object will be true. Otherwise, it will be false.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obtain 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 from a Boolean object, use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), shown here:</a:t>
            </a:r>
          </a:p>
          <a:p>
            <a:pPr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booleanValue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returns the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equivalent of the invoking object.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/>
              <a:t>Ravi Kant </a:t>
            </a:r>
            <a:r>
              <a:rPr lang="en-US" dirty="0" err="1"/>
              <a:t>Sahu</a:t>
            </a:r>
            <a:r>
              <a:rPr lang="en-US" dirty="0"/>
              <a:t>, Asst. Professor @ Lovely Professional University, Punjab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will be the output of the following code snippet?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 a = new Integer(128);                   //Line 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Byte b =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a.byteValue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                     //Line 2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128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 -128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 Error in Line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Error in Line 2</a:t>
            </a:r>
          </a:p>
          <a:p>
            <a:pPr marL="457200" indent="-457200">
              <a:buAutoNum type="alphaUcPeriod" startAt="4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446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will be the output of the following code snippet?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 b = new Boolean(True);     //Line 1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true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 false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 Error in Line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True</a:t>
            </a:r>
          </a:p>
          <a:p>
            <a:pPr marL="457200" indent="-457200">
              <a:buAutoNum type="alphaUcPeriod" startAt="4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58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24384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Wrapper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of Java's eight primitive data types has a class dedicated to it. 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They are one per primitive type: Boolean, Byte, Character, Double, Float, Integer, Long and Short.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make the primitive type data to act as objects.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183880" cy="5102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will be the output of the following code snippet?</a:t>
            </a: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x = 10;                                      //Line 1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 y = new Double(5);                  //Line 2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Integer result = (Integer)(x + y);           //Line 3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(result);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A. 15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B. Error in Line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C. Error in Line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D. Runtime Error</a:t>
            </a:r>
          </a:p>
          <a:p>
            <a:pPr marL="457200" indent="-457200">
              <a:buAutoNum type="alphaUcPeriod" startAt="4"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5059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C68F-F07C-4D07-8EF5-9C1A73AB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35024"/>
            <a:ext cx="818388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statement is Correct?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x =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("10");          //Line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y = (int)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Double.valueOf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("10");         //Line 2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Error in Line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Error in Line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Error in Line 1 and Line 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No Error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43AF-7FAF-4029-8181-B8EE108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111875"/>
            <a:ext cx="6443328" cy="365125"/>
          </a:xfrm>
        </p:spPr>
        <p:txBody>
          <a:bodyPr/>
          <a:lstStyle/>
          <a:p>
            <a:r>
              <a:rPr lang="en-US" dirty="0"/>
              <a:t>Ravi Kant Sahu, Asst. Professor @ Lovely Professional University, Punjab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AED4D8E-C9CF-4852-9844-D3F7B83F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177726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C68F-F07C-4D07-8EF5-9C1A73AB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335024"/>
            <a:ext cx="8183880" cy="4608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output of the following code snippet?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WrapperTest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static String s;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static void main(String...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Boolean b = new Boolean(s); 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false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Compilation Error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43AF-7FAF-4029-8181-B8EE108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11875"/>
            <a:ext cx="7510128" cy="365125"/>
          </a:xfrm>
        </p:spPr>
        <p:txBody>
          <a:bodyPr/>
          <a:lstStyle/>
          <a:p>
            <a:r>
              <a:rPr lang="en-US" dirty="0"/>
              <a:t>Ravi Kant Sahu, Asst. Professor @ Lovely Professional University, Punjab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AED4D8E-C9CF-4852-9844-D3F7B83F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4100790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038" y="914400"/>
            <a:ext cx="4233887" cy="4492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Primitive Data Types and Wrapper Classes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18356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 err="1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b="1" i="1" kern="1200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b="1" i="1" kern="1200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C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lang="en-US" dirty="0">
                        <a:solidFill>
                          <a:srgbClr val="7030A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Why Wrapper Class?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183880" cy="48737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Most of the objects collection store objects and not primitive types.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Primitive types can be used as object when required.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they are objects, they can be stored in any of the collection and pass this collection as parameters to the methods.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Wrapper classes are used to be able to use the primitive data-types as objects.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Many utility methods are provided by wrapper classes.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To get these advantages we need to use wrapper classes. 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0"/>
            <a:ext cx="8183880" cy="1051560"/>
          </a:xfrm>
        </p:spPr>
        <p:txBody>
          <a:bodyPr/>
          <a:lstStyle/>
          <a:p>
            <a:pPr algn="ctr"/>
            <a:r>
              <a:rPr lang="en-US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What is the need of Wrapper Classes?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183880" cy="49499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are reasons of using a Number object rather than a primitive:</a:t>
            </a:r>
          </a:p>
          <a:p>
            <a:pPr>
              <a:buNone/>
            </a:pPr>
            <a:endParaRPr lang="en-US" sz="2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constants defined by the class, such as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that provide the upper and lower bounds of the data type.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use class methods for converting values to and from other primitive types, for converting to and from String, and for converting between number systems (decimal, octal, hexadecimal, binary).</a:t>
            </a: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920" y="-228600"/>
            <a:ext cx="8183880" cy="1524000"/>
          </a:xfrm>
        </p:spPr>
        <p:txBody>
          <a:bodyPr>
            <a:normAutofit/>
          </a:bodyPr>
          <a:lstStyle/>
          <a:p>
            <a:pPr algn="ctr"/>
            <a:r>
              <a:rPr lang="en-US" sz="2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Difference b/w Primitive Data Type and </a:t>
            </a:r>
            <a:br>
              <a:rPr lang="en-US" sz="2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Object of a Wrapper Class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183880" cy="4721352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following two statements illustrate the difference between a primitive data type and an object of a wrapper class: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x = 25; 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Integer y = new Integer(33); 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111875"/>
            <a:ext cx="7586328" cy="3651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Ravi Kant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Sahu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Asst. Professor @ Lovely Professional University, Punjab (India)</a:t>
            </a:r>
          </a:p>
        </p:txBody>
      </p:sp>
      <p:pic>
        <p:nvPicPr>
          <p:cNvPr id="6" name="Picture 5" descr="lpu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90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45720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first statement declares an 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variable named  x and initializes it with the value 25. 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73464"/>
            <a:ext cx="3581400" cy="2040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541</TotalTime>
  <Words>2371</Words>
  <Application>Microsoft Office PowerPoint</Application>
  <PresentationFormat>On-screen Show (4:3)</PresentationFormat>
  <Paragraphs>335</Paragraphs>
  <Slides>33</Slides>
  <Notes>2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Times New Roman</vt:lpstr>
      <vt:lpstr>Verdana</vt:lpstr>
      <vt:lpstr>Wingdings 2</vt:lpstr>
      <vt:lpstr>Aspect</vt:lpstr>
      <vt:lpstr>Programming in Java  Topic: Wrapper Classes</vt:lpstr>
      <vt:lpstr>Wrapper Class</vt:lpstr>
      <vt:lpstr>Wrapper Classes</vt:lpstr>
      <vt:lpstr>Primitive Data Types and Wrapper Classes</vt:lpstr>
      <vt:lpstr>Why Wrapper Class?</vt:lpstr>
      <vt:lpstr>What is the need of Wrapper Classes?</vt:lpstr>
      <vt:lpstr>What is the need of Wrapper Classes?</vt:lpstr>
      <vt:lpstr>Difference b/w Primitive Data Type and  Object of a Wrapper Class</vt:lpstr>
      <vt:lpstr>PowerPoint Presentation</vt:lpstr>
      <vt:lpstr>PowerPoint Presentation</vt:lpstr>
      <vt:lpstr>PowerPoint Presentation</vt:lpstr>
      <vt:lpstr>Boxing and Unboxing</vt:lpstr>
      <vt:lpstr>Brainstorming</vt:lpstr>
      <vt:lpstr>Numeric Wrapper Classes</vt:lpstr>
      <vt:lpstr>Features of Numeric Wrapper Classes</vt:lpstr>
      <vt:lpstr>Features of Numeric Wrapper Classes</vt:lpstr>
      <vt:lpstr>Features of Numeric Wrapper Classes</vt:lpstr>
      <vt:lpstr>Features of Numeric Wrapper Classes</vt:lpstr>
      <vt:lpstr>Methods implemented by subclasses of Number</vt:lpstr>
      <vt:lpstr>Methods implemented by subclasses of Number</vt:lpstr>
      <vt:lpstr>Methods implemented by subclasses of Number</vt:lpstr>
      <vt:lpstr>Numeric Type Wrapper Classes</vt:lpstr>
      <vt:lpstr>Integer Class</vt:lpstr>
      <vt:lpstr>Instance Methods of Integer Class</vt:lpstr>
      <vt:lpstr>Character Class </vt:lpstr>
      <vt:lpstr>Boolean Class</vt:lpstr>
      <vt:lpstr>PowerPoint Presentation</vt:lpstr>
      <vt:lpstr>Brainstorming</vt:lpstr>
      <vt:lpstr>Brainstorming</vt:lpstr>
      <vt:lpstr>Brainstorming</vt:lpstr>
      <vt:lpstr>Brainstorming</vt:lpstr>
      <vt:lpstr>Brainstorming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Programming Tools And Techniques-I  Lecture 10: Wrapper Classes</dc:title>
  <dc:creator>RA-V</dc:creator>
  <cp:lastModifiedBy>Ravi Kant Sahu</cp:lastModifiedBy>
  <cp:revision>59</cp:revision>
  <dcterms:created xsi:type="dcterms:W3CDTF">2006-08-16T00:00:00Z</dcterms:created>
  <dcterms:modified xsi:type="dcterms:W3CDTF">2021-02-04T08:19:37Z</dcterms:modified>
</cp:coreProperties>
</file>