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300" r:id="rId9"/>
    <p:sldId id="301" r:id="rId10"/>
    <p:sldId id="302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93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8" r:id="rId33"/>
    <p:sldId id="289" r:id="rId34"/>
    <p:sldId id="309" r:id="rId35"/>
    <p:sldId id="310" r:id="rId36"/>
    <p:sldId id="311" r:id="rId37"/>
    <p:sldId id="312" r:id="rId38"/>
    <p:sldId id="303" r:id="rId39"/>
    <p:sldId id="304" r:id="rId40"/>
    <p:sldId id="305" r:id="rId41"/>
    <p:sldId id="306" r:id="rId42"/>
    <p:sldId id="307" r:id="rId43"/>
    <p:sldId id="308" r:id="rId44"/>
    <p:sldId id="290" r:id="rId45"/>
    <p:sldId id="29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43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1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6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30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7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35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1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31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3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8E02-A75D-475D-93B6-77F8B25D5D55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92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ieve-of-eratosthenes/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510"/>
            <a:ext cx="1107281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Prime Numbers</a:t>
            </a:r>
          </a:p>
          <a:p>
            <a:endParaRPr lang="en-IN" sz="3200" b="1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 smtClean="0"/>
              <a:t>A prime number is a whole number greater than </a:t>
            </a:r>
            <a:r>
              <a:rPr lang="en-IN" sz="3200" b="1" dirty="0" smtClean="0"/>
              <a:t>1</a:t>
            </a:r>
            <a:r>
              <a:rPr lang="en-IN" sz="3200" dirty="0" smtClean="0"/>
              <a:t>, which is only divisible by 1 and itself.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 smtClean="0"/>
              <a:t>First few prime numbers are : 2, 3, 5, 7, 11, 13, 17, 19, 23 …..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3200" dirty="0"/>
          </a:p>
          <a:p>
            <a:r>
              <a:rPr lang="en-IN" sz="3200" b="1" dirty="0"/>
              <a:t>Primality </a:t>
            </a:r>
            <a:r>
              <a:rPr lang="en-IN" sz="3200" b="1" dirty="0" smtClean="0"/>
              <a:t>Test</a:t>
            </a:r>
          </a:p>
          <a:p>
            <a:endParaRPr lang="en-IN" sz="3200" b="1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 smtClean="0"/>
              <a:t>Algorithm </a:t>
            </a:r>
            <a:r>
              <a:rPr lang="en-IN" sz="3200" dirty="0"/>
              <a:t>for determining whether an input number is </a:t>
            </a:r>
            <a:r>
              <a:rPr lang="en-IN" sz="3200" dirty="0" smtClean="0"/>
              <a:t>prime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971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    // To check if n is Full Prime</a:t>
            </a:r>
          </a:p>
          <a:p>
            <a:pPr marL="0" indent="0">
              <a:buNone/>
            </a:pPr>
            <a:r>
              <a:rPr lang="en-IN" sz="1600" b="1" dirty="0"/>
              <a:t>    public static </a:t>
            </a:r>
            <a:r>
              <a:rPr lang="en-IN" sz="1600" b="1" dirty="0" err="1"/>
              <a:t>boolean</a:t>
            </a:r>
            <a:r>
              <a:rPr lang="en-IN" sz="1600" b="1" dirty="0"/>
              <a:t> </a:t>
            </a:r>
            <a:r>
              <a:rPr lang="en-IN" sz="1600" b="1" dirty="0" err="1"/>
              <a:t>isFullPrime</a:t>
            </a:r>
            <a:r>
              <a:rPr lang="en-IN" sz="1600" b="1" dirty="0"/>
              <a:t>(</a:t>
            </a:r>
            <a:r>
              <a:rPr lang="en-IN" sz="1600" b="1" dirty="0" err="1"/>
              <a:t>int</a:t>
            </a:r>
            <a:r>
              <a:rPr lang="en-IN" sz="1600" b="1" dirty="0"/>
              <a:t> n)</a:t>
            </a:r>
          </a:p>
          <a:p>
            <a:pPr marL="0" indent="0">
              <a:buNone/>
            </a:pPr>
            <a:r>
              <a:rPr lang="en-IN" sz="1600" b="1" dirty="0"/>
              <a:t>    {</a:t>
            </a:r>
          </a:p>
          <a:p>
            <a:pPr marL="0" indent="0">
              <a:buNone/>
            </a:pPr>
            <a:r>
              <a:rPr lang="en-IN" sz="1600" b="1" dirty="0"/>
              <a:t>        // The order is important here for</a:t>
            </a:r>
          </a:p>
          <a:p>
            <a:pPr marL="0" indent="0">
              <a:buNone/>
            </a:pPr>
            <a:r>
              <a:rPr lang="en-IN" sz="1600" b="1" dirty="0"/>
              <a:t>        // efficiency</a:t>
            </a:r>
          </a:p>
          <a:p>
            <a:pPr marL="0" indent="0">
              <a:buNone/>
            </a:pPr>
            <a:r>
              <a:rPr lang="en-IN" sz="1600" b="1" dirty="0"/>
              <a:t>        return (</a:t>
            </a:r>
            <a:r>
              <a:rPr lang="en-IN" sz="1600" b="1" dirty="0" err="1"/>
              <a:t>checkDigits</a:t>
            </a:r>
            <a:r>
              <a:rPr lang="en-IN" sz="1600" b="1" dirty="0"/>
              <a:t>(n) &amp;&amp; prime(n));</a:t>
            </a:r>
          </a:p>
          <a:p>
            <a:pPr marL="0" indent="0">
              <a:buNone/>
            </a:pPr>
            <a:r>
              <a:rPr lang="en-IN" sz="1600" b="1" dirty="0"/>
              <a:t>    }</a:t>
            </a:r>
          </a:p>
          <a:p>
            <a:pPr marL="0" indent="0">
              <a:buNone/>
            </a:pPr>
            <a:r>
              <a:rPr lang="en-IN" sz="1600" b="1" dirty="0"/>
              <a:t>     </a:t>
            </a:r>
          </a:p>
          <a:p>
            <a:pPr marL="0" indent="0">
              <a:buNone/>
            </a:pPr>
            <a:r>
              <a:rPr lang="en-IN" sz="1600" b="1" dirty="0"/>
              <a:t>    // driver code</a:t>
            </a:r>
          </a:p>
          <a:p>
            <a:pPr marL="0" indent="0">
              <a:buNone/>
            </a:pPr>
            <a:r>
              <a:rPr lang="en-IN" sz="1600" b="1" dirty="0"/>
              <a:t>    public static void main(String[] </a:t>
            </a:r>
            <a:r>
              <a:rPr lang="en-IN" sz="1600" b="1" dirty="0" err="1"/>
              <a:t>args</a:t>
            </a:r>
            <a:r>
              <a:rPr lang="en-IN" sz="1600" b="1" dirty="0"/>
              <a:t>)</a:t>
            </a:r>
          </a:p>
          <a:p>
            <a:pPr marL="0" indent="0">
              <a:buNone/>
            </a:pPr>
            <a:r>
              <a:rPr lang="en-IN" sz="1600" b="1" dirty="0"/>
              <a:t>    {</a:t>
            </a:r>
          </a:p>
          <a:p>
            <a:pPr marL="0" indent="0">
              <a:buNone/>
            </a:pPr>
            <a:r>
              <a:rPr lang="en-IN" sz="1600" b="1" dirty="0"/>
              <a:t>        </a:t>
            </a:r>
            <a:r>
              <a:rPr lang="en-IN" sz="1600" b="1" dirty="0" err="1"/>
              <a:t>int</a:t>
            </a:r>
            <a:r>
              <a:rPr lang="en-IN" sz="1600" b="1" dirty="0"/>
              <a:t> n = 53;</a:t>
            </a:r>
          </a:p>
          <a:p>
            <a:pPr marL="0" indent="0">
              <a:buNone/>
            </a:pPr>
            <a:r>
              <a:rPr lang="en-IN" sz="1600" b="1" dirty="0"/>
              <a:t>        if (</a:t>
            </a:r>
            <a:r>
              <a:rPr lang="en-IN" sz="1600" b="1" dirty="0" err="1"/>
              <a:t>isFullPrime</a:t>
            </a:r>
            <a:r>
              <a:rPr lang="en-IN" sz="1600" b="1" dirty="0"/>
              <a:t>(n))</a:t>
            </a:r>
          </a:p>
          <a:p>
            <a:pPr marL="0" indent="0">
              <a:buNone/>
            </a:pPr>
            <a:r>
              <a:rPr lang="en-IN" sz="1600" b="1" dirty="0"/>
              <a:t>            </a:t>
            </a:r>
            <a:r>
              <a:rPr lang="en-IN" sz="1600" b="1" dirty="0" err="1"/>
              <a:t>System.out.print</a:t>
            </a:r>
            <a:r>
              <a:rPr lang="en-IN" sz="1600" b="1" dirty="0"/>
              <a:t>( "Yes" );</a:t>
            </a:r>
          </a:p>
          <a:p>
            <a:pPr marL="0" indent="0">
              <a:buNone/>
            </a:pPr>
            <a:r>
              <a:rPr lang="en-IN" sz="1600" b="1" dirty="0"/>
              <a:t>        else</a:t>
            </a:r>
          </a:p>
          <a:p>
            <a:pPr marL="0" indent="0">
              <a:buNone/>
            </a:pPr>
            <a:r>
              <a:rPr lang="en-IN" sz="1600" b="1" dirty="0"/>
              <a:t>            </a:t>
            </a:r>
            <a:r>
              <a:rPr lang="en-IN" sz="1600" b="1" dirty="0" err="1"/>
              <a:t>System.out.print</a:t>
            </a:r>
            <a:r>
              <a:rPr lang="en-IN" sz="1600" b="1" dirty="0"/>
              <a:t>( "No");</a:t>
            </a:r>
          </a:p>
          <a:p>
            <a:pPr marL="0" indent="0">
              <a:buNone/>
            </a:pPr>
            <a:r>
              <a:rPr lang="en-IN" sz="1600" b="1" dirty="0"/>
              <a:t>    }</a:t>
            </a:r>
          </a:p>
          <a:p>
            <a:pPr marL="0" indent="0">
              <a:buNone/>
            </a:pPr>
            <a:r>
              <a:rPr lang="en-IN" sz="1600" b="1" dirty="0"/>
              <a:t>}</a:t>
            </a:r>
          </a:p>
          <a:p>
            <a:pPr marL="0" indent="0">
              <a:buNone/>
            </a:pPr>
            <a:endParaRPr lang="en-IN" sz="700" b="1" dirty="0"/>
          </a:p>
        </p:txBody>
      </p:sp>
    </p:spTree>
    <p:extLst>
      <p:ext uri="{BB962C8B-B14F-4D97-AF65-F5344CB8AC3E}">
        <p14:creationId xmlns:p14="http://schemas.microsoft.com/office/powerpoint/2010/main" val="11606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62163"/>
            <a:ext cx="1105376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 smtClean="0"/>
          </a:p>
          <a:p>
            <a:r>
              <a:rPr lang="en-IN" sz="3200" b="1" u="sng" dirty="0" smtClean="0"/>
              <a:t>(2) Fermat’s Little Theorem:</a:t>
            </a:r>
          </a:p>
          <a:p>
            <a:endParaRPr lang="en-IN" sz="3200" b="1" u="sng" dirty="0" smtClean="0"/>
          </a:p>
          <a:p>
            <a:r>
              <a:rPr lang="en-IN" sz="3200" dirty="0" smtClean="0"/>
              <a:t>If n is a prime number, then for every a, 1 &lt;= a &lt; n,</a:t>
            </a:r>
          </a:p>
          <a:p>
            <a:pPr lvl="2"/>
            <a:r>
              <a:rPr lang="en-IN" sz="3200" dirty="0" smtClean="0"/>
              <a:t>	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sz="3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n-1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n) </a:t>
            </a:r>
          </a:p>
          <a:p>
            <a:pPr lvl="2"/>
            <a:r>
              <a:rPr lang="en-US" sz="3200" dirty="0" smtClean="0">
                <a:latin typeface="Arial Unicode MS" panose="020B0604020202020204" pitchFamily="34" charset="-128"/>
              </a:rPr>
              <a:t>                       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</a:t>
            </a:r>
          </a:p>
          <a:p>
            <a:pPr lvl="2"/>
            <a:r>
              <a:rPr lang="en-US" sz="3200" dirty="0" smtClean="0">
                <a:latin typeface="Arial Unicode MS" panose="020B0604020202020204" pitchFamily="34" charset="-128"/>
              </a:rPr>
              <a:t>	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sz="3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n-1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% n = 1</a:t>
            </a:r>
          </a:p>
          <a:p>
            <a:pPr lvl="0"/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e.g. Since 7 is prime, </a:t>
            </a:r>
          </a:p>
          <a:p>
            <a:pPr lvl="0"/>
            <a:r>
              <a:rPr lang="da-DK" sz="2400" dirty="0">
                <a:latin typeface="Arial Unicode MS" panose="020B0604020202020204" pitchFamily="34" charset="-128"/>
              </a:rPr>
              <a:t>	</a:t>
            </a:r>
            <a:r>
              <a:rPr lang="da-DK" sz="2400" dirty="0" smtClean="0">
                <a:latin typeface="Arial Unicode MS" panose="020B0604020202020204" pitchFamily="34" charset="-128"/>
              </a:rPr>
              <a:t>	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da-DK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7), </a:t>
            </a:r>
          </a:p>
          <a:p>
            <a:pPr lvl="0"/>
            <a:r>
              <a:rPr lang="da-DK" sz="2400" dirty="0">
                <a:latin typeface="Arial Unicode MS" panose="020B0604020202020204" pitchFamily="34" charset="-128"/>
              </a:rPr>
              <a:t>	</a:t>
            </a:r>
            <a:r>
              <a:rPr lang="da-DK" sz="2400" dirty="0" smtClean="0">
                <a:latin typeface="Arial Unicode MS" panose="020B0604020202020204" pitchFamily="34" charset="-128"/>
              </a:rPr>
              <a:t>	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lang="da-DK" sz="2400" baseline="30000" dirty="0">
                <a:latin typeface="Arial Unicode MS" panose="020B0604020202020204" pitchFamily="34" charset="-128"/>
              </a:rPr>
              <a:t>6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7), </a:t>
            </a:r>
          </a:p>
          <a:p>
            <a:pPr lvl="0"/>
            <a:r>
              <a:rPr lang="da-DK" sz="2400" dirty="0">
                <a:latin typeface="Arial Unicode MS" panose="020B0604020202020204" pitchFamily="34" charset="-128"/>
              </a:rPr>
              <a:t>	</a:t>
            </a:r>
            <a:r>
              <a:rPr lang="da-DK" sz="2400" dirty="0" smtClean="0">
                <a:latin typeface="Arial Unicode MS" panose="020B0604020202020204" pitchFamily="34" charset="-128"/>
              </a:rPr>
              <a:t>	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lang="da-DK" sz="2400" baseline="30000" dirty="0">
                <a:latin typeface="Arial Unicode MS" panose="020B0604020202020204" pitchFamily="34" charset="-128"/>
              </a:rPr>
              <a:t>6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7) </a:t>
            </a:r>
          </a:p>
          <a:p>
            <a:pPr lvl="0"/>
            <a:r>
              <a:rPr lang="da-DK" sz="2400" dirty="0">
                <a:latin typeface="Arial Unicode MS" panose="020B0604020202020204" pitchFamily="34" charset="-128"/>
              </a:rPr>
              <a:t>	</a:t>
            </a:r>
            <a:r>
              <a:rPr lang="da-DK" sz="2400" dirty="0" smtClean="0">
                <a:latin typeface="Arial Unicode MS" panose="020B0604020202020204" pitchFamily="34" charset="-128"/>
              </a:rPr>
              <a:t>	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lang="da-DK" sz="2400" baseline="30000" dirty="0">
                <a:latin typeface="Arial Unicode MS" panose="020B0604020202020204" pitchFamily="34" charset="-128"/>
              </a:rPr>
              <a:t>6 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≡ 1 (mod 7) and </a:t>
            </a:r>
          </a:p>
          <a:p>
            <a:pPr lvl="0"/>
            <a:r>
              <a:rPr lang="da-DK" sz="2400" dirty="0">
                <a:latin typeface="Arial Unicode MS" panose="020B0604020202020204" pitchFamily="34" charset="-128"/>
              </a:rPr>
              <a:t>	</a:t>
            </a:r>
            <a:r>
              <a:rPr lang="da-DK" sz="2400" dirty="0" smtClean="0">
                <a:latin typeface="Arial Unicode MS" panose="020B0604020202020204" pitchFamily="34" charset="-128"/>
              </a:rPr>
              <a:t>	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lang="da-DK" sz="2400" baseline="30000" dirty="0">
                <a:latin typeface="Arial Unicode MS" panose="020B0604020202020204" pitchFamily="34" charset="-128"/>
              </a:rPr>
              <a:t>6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7) </a:t>
            </a:r>
            <a:endParaRPr lang="en-IN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6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62163"/>
            <a:ext cx="1105376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 smtClean="0"/>
          </a:p>
          <a:p>
            <a:r>
              <a:rPr lang="en-IN" sz="3200" b="1" u="sng" dirty="0" smtClean="0"/>
              <a:t>(2) Fermat’s Little Theorem:</a:t>
            </a:r>
          </a:p>
          <a:p>
            <a:endParaRPr lang="en-IN" sz="3200" b="1" u="sng" dirty="0" smtClean="0"/>
          </a:p>
          <a:p>
            <a:r>
              <a:rPr lang="en-IN" sz="3200" dirty="0" smtClean="0"/>
              <a:t>If n is a prime number, then for every a, 1 &lt;= a &lt; n,</a:t>
            </a:r>
          </a:p>
          <a:p>
            <a:pPr lvl="2"/>
            <a:r>
              <a:rPr lang="en-IN" sz="3200" dirty="0" smtClean="0"/>
              <a:t>	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sz="3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n-1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n) </a:t>
            </a:r>
          </a:p>
          <a:p>
            <a:pPr lvl="2"/>
            <a:r>
              <a:rPr lang="en-US" sz="3200" dirty="0" smtClean="0">
                <a:latin typeface="Arial Unicode MS" panose="020B0604020202020204" pitchFamily="34" charset="-128"/>
              </a:rPr>
              <a:t>                       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</a:t>
            </a:r>
          </a:p>
          <a:p>
            <a:pPr lvl="2"/>
            <a:r>
              <a:rPr lang="en-US" sz="3200" dirty="0" smtClean="0">
                <a:latin typeface="Arial Unicode MS" panose="020B0604020202020204" pitchFamily="34" charset="-128"/>
              </a:rPr>
              <a:t>	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sz="3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n-1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% n = 1</a:t>
            </a:r>
          </a:p>
          <a:p>
            <a:pPr lvl="2"/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457200" lvl="0" indent="-457200">
              <a:buAutoNum type="alphaLcParenBoth"/>
            </a:pPr>
            <a:r>
              <a:rPr lang="en-IN" sz="2400" dirty="0" smtClean="0"/>
              <a:t>If a given number is prime, then this method always returns true</a:t>
            </a:r>
          </a:p>
          <a:p>
            <a:pPr marL="457200" lvl="0" indent="-457200">
              <a:buAutoNum type="alphaLcParenBoth"/>
            </a:pPr>
            <a:endParaRPr lang="en-IN" sz="2400" dirty="0"/>
          </a:p>
          <a:p>
            <a:pPr marL="457200" lvl="0" indent="-457200">
              <a:buAutoNum type="alphaLcParenBoth"/>
            </a:pPr>
            <a:r>
              <a:rPr lang="en-IN" sz="2400" dirty="0" smtClean="0"/>
              <a:t>If given number is composite (or non-prime), then it may return true or false </a:t>
            </a:r>
            <a:r>
              <a:rPr lang="en-IN" sz="2000" dirty="0" smtClean="0"/>
              <a:t>(but the probability of producing incorrect result for composite is low and can be reduced by doing more iterations)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5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62163"/>
            <a:ext cx="110537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 smtClean="0"/>
          </a:p>
          <a:p>
            <a:r>
              <a:rPr lang="en-IN" sz="3200" b="1" u="sng" dirty="0" smtClean="0"/>
              <a:t>(2) Fermat’s Little Theorem:</a:t>
            </a:r>
          </a:p>
          <a:p>
            <a:endParaRPr lang="en-IN" sz="3200" b="1" u="sng" dirty="0" smtClean="0"/>
          </a:p>
          <a:p>
            <a:r>
              <a:rPr lang="en-IN" sz="2800" dirty="0" smtClean="0"/>
              <a:t>// Higher value of k indicates probability of correct results for composite inputs become higher. For prime inputs, result is always correct </a:t>
            </a:r>
          </a:p>
          <a:p>
            <a:endParaRPr lang="en-IN" sz="2800" dirty="0"/>
          </a:p>
          <a:p>
            <a:r>
              <a:rPr lang="en-IN" sz="2800" dirty="0" smtClean="0"/>
              <a:t>Step 1 Repeat following k times: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 a) Pick </a:t>
            </a:r>
            <a:r>
              <a:rPr lang="en-IN" sz="2800" i="1" dirty="0" smtClean="0"/>
              <a:t>a</a:t>
            </a:r>
            <a:r>
              <a:rPr lang="en-IN" sz="2800" dirty="0" smtClean="0"/>
              <a:t> randomly in the range [2, n - 2] 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b) If a</a:t>
            </a:r>
            <a:r>
              <a:rPr lang="en-IN" sz="2800" baseline="30000" dirty="0" smtClean="0"/>
              <a:t>n-1</a:t>
            </a:r>
            <a:r>
              <a:rPr lang="en-IN" sz="2800" dirty="0" smtClean="0"/>
              <a:t> ≢ 1 (mod n), then return false </a:t>
            </a:r>
          </a:p>
          <a:p>
            <a:r>
              <a:rPr lang="en-IN" sz="2800" dirty="0" smtClean="0"/>
              <a:t>Step 2 Return true [probably prime].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3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62163"/>
            <a:ext cx="110537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 smtClean="0"/>
          </a:p>
          <a:p>
            <a:r>
              <a:rPr lang="en-IN" sz="3200" b="1" u="sng" dirty="0" smtClean="0"/>
              <a:t>(3</a:t>
            </a:r>
            <a:r>
              <a:rPr lang="en-IN" sz="3200" b="1" u="sng" dirty="0"/>
              <a:t>) Sieve of E</a:t>
            </a:r>
            <a:r>
              <a:rPr lang="en-IN" sz="3200" b="1" u="sng" dirty="0" smtClean="0"/>
              <a:t>ratosthenes</a:t>
            </a:r>
            <a:r>
              <a:rPr lang="en-IN" sz="3200" b="1" u="sng" dirty="0"/>
              <a:t>:</a:t>
            </a:r>
            <a:endParaRPr lang="en-IN" sz="3200" b="1" u="sng" dirty="0" smtClean="0"/>
          </a:p>
          <a:p>
            <a:endParaRPr lang="en-IN" sz="3200" b="1" u="sng" dirty="0" smtClean="0"/>
          </a:p>
          <a:p>
            <a:r>
              <a:rPr lang="en-IN" sz="3200" dirty="0"/>
              <a:t>The sieve of Eratosthenes is one of the most efficient ways to find all primes smaller than n when n is smaller than 10 million or </a:t>
            </a:r>
            <a:r>
              <a:rPr lang="en-IN" sz="3200" dirty="0" smtClean="0"/>
              <a:t>so</a:t>
            </a:r>
            <a:endParaRPr lang="en-IN" sz="3200" dirty="0"/>
          </a:p>
          <a:p>
            <a:endParaRPr lang="en-IN" sz="3200" b="1" u="sng" dirty="0" smtClean="0"/>
          </a:p>
          <a:p>
            <a:r>
              <a:rPr lang="en-IN" sz="3200" b="1" dirty="0"/>
              <a:t>Time complexity : </a:t>
            </a:r>
            <a:r>
              <a:rPr lang="en-IN" sz="3200" dirty="0" smtClean="0"/>
              <a:t>O(</a:t>
            </a:r>
            <a:r>
              <a:rPr lang="en-IN" sz="3200" dirty="0" err="1" smtClean="0"/>
              <a:t>nloglogn</a:t>
            </a:r>
            <a:r>
              <a:rPr lang="en-IN" sz="3200" dirty="0" smtClean="0"/>
              <a:t>)</a:t>
            </a:r>
            <a:endParaRPr lang="en-IN" sz="3200" b="1" u="sng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8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62163"/>
            <a:ext cx="11630025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How do we check whether a number is Prime or not?</a:t>
            </a:r>
          </a:p>
          <a:p>
            <a:pPr algn="just"/>
            <a:r>
              <a:rPr lang="en-IN" sz="3200" b="1" u="sng" dirty="0" smtClean="0"/>
              <a:t>(3</a:t>
            </a:r>
            <a:r>
              <a:rPr lang="en-IN" sz="3200" b="1" u="sng" dirty="0"/>
              <a:t>) Sieve of E</a:t>
            </a:r>
            <a:r>
              <a:rPr lang="en-IN" sz="3200" b="1" u="sng" dirty="0" smtClean="0"/>
              <a:t>ratosthenes</a:t>
            </a:r>
            <a:r>
              <a:rPr lang="en-IN" sz="3200" b="1" u="sng" dirty="0"/>
              <a:t>:</a:t>
            </a:r>
            <a:endParaRPr lang="en-IN" sz="3200" b="1" u="sng" dirty="0" smtClean="0"/>
          </a:p>
          <a:p>
            <a:pPr algn="just"/>
            <a:endParaRPr lang="en-IN" sz="3200" b="1" u="sng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Create a list of consecutive integers from 2 to </a:t>
            </a:r>
            <a:r>
              <a:rPr lang="en-IN" sz="2800" i="1" dirty="0"/>
              <a:t>n</a:t>
            </a:r>
            <a:r>
              <a:rPr lang="en-IN" sz="2800" dirty="0"/>
              <a:t>: (2, 3, 4, …, </a:t>
            </a:r>
            <a:r>
              <a:rPr lang="en-IN" sz="2800" i="1" dirty="0"/>
              <a:t>n</a:t>
            </a:r>
            <a:r>
              <a:rPr lang="en-IN" sz="2800" dirty="0" smtClean="0"/>
              <a:t>)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Initially, let </a:t>
            </a:r>
            <a:r>
              <a:rPr lang="en-IN" sz="2800" i="1" dirty="0"/>
              <a:t>p</a:t>
            </a:r>
            <a:r>
              <a:rPr lang="en-IN" sz="2800" dirty="0"/>
              <a:t> equal 2, the first prime number</a:t>
            </a:r>
            <a:r>
              <a:rPr lang="en-IN" sz="2800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Starting from </a:t>
            </a:r>
            <a:r>
              <a:rPr lang="en-IN" sz="2800" i="1" dirty="0"/>
              <a:t>p</a:t>
            </a:r>
            <a:r>
              <a:rPr lang="en-IN" sz="2800" dirty="0"/>
              <a:t>, count up in increments of </a:t>
            </a:r>
            <a:r>
              <a:rPr lang="en-IN" sz="2800" i="1" dirty="0"/>
              <a:t>p</a:t>
            </a:r>
            <a:r>
              <a:rPr lang="en-IN" sz="2800" dirty="0"/>
              <a:t> and mark each of these numbers greater than </a:t>
            </a:r>
            <a:r>
              <a:rPr lang="en-IN" sz="2800" i="1" dirty="0"/>
              <a:t>p</a:t>
            </a:r>
            <a:r>
              <a:rPr lang="en-IN" sz="2800" dirty="0"/>
              <a:t> itself in the list. </a:t>
            </a:r>
            <a:r>
              <a:rPr lang="en-IN" sz="2800" dirty="0" smtClean="0"/>
              <a:t>(some </a:t>
            </a:r>
            <a:r>
              <a:rPr lang="en-IN" sz="2800" dirty="0"/>
              <a:t>of them may have already been </a:t>
            </a:r>
            <a:r>
              <a:rPr lang="en-IN" sz="2800" dirty="0" smtClean="0"/>
              <a:t>marked)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Find the first number greater than </a:t>
            </a:r>
            <a:r>
              <a:rPr lang="en-IN" sz="2800" i="1" dirty="0"/>
              <a:t>p</a:t>
            </a:r>
            <a:r>
              <a:rPr lang="en-IN" sz="2800" dirty="0"/>
              <a:t> in the list that is not marked. If there was no such number, stop. Otherwise, let </a:t>
            </a:r>
            <a:r>
              <a:rPr lang="en-IN" sz="2800" i="1" dirty="0"/>
              <a:t>p</a:t>
            </a:r>
            <a:r>
              <a:rPr lang="en-IN" sz="2800" dirty="0"/>
              <a:t> now equal this number (which is the next prime), and repeat from step 3</a:t>
            </a:r>
            <a:r>
              <a:rPr lang="en-IN" sz="2800" dirty="0" smtClean="0"/>
              <a:t>.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2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7712" y="619810"/>
            <a:ext cx="109251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e.g.  </a:t>
            </a:r>
            <a:r>
              <a:rPr lang="en-IN" sz="2800" dirty="0"/>
              <a:t>when n = </a:t>
            </a:r>
            <a:r>
              <a:rPr lang="en-IN" sz="2800" dirty="0" smtClean="0"/>
              <a:t>50</a:t>
            </a:r>
            <a:r>
              <a:rPr lang="en-IN" sz="2800" dirty="0"/>
              <a:t>,</a:t>
            </a:r>
            <a:r>
              <a:rPr lang="en-IN" sz="2800" dirty="0" smtClean="0"/>
              <a:t> </a:t>
            </a:r>
          </a:p>
          <a:p>
            <a:endParaRPr lang="en-IN" sz="2800" dirty="0"/>
          </a:p>
          <a:p>
            <a:r>
              <a:rPr lang="en-IN" sz="2800" dirty="0" smtClean="0"/>
              <a:t>Step 1: print </a:t>
            </a:r>
            <a:r>
              <a:rPr lang="en-IN" sz="2800" dirty="0"/>
              <a:t>all print numbers smaller than or equal to 50.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2214563"/>
            <a:ext cx="11095018" cy="24574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2725" y="5042118"/>
            <a:ext cx="786901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Step 2: Initialize p = 2</a:t>
            </a:r>
          </a:p>
          <a:p>
            <a:endParaRPr lang="en-IN" sz="2800" dirty="0"/>
          </a:p>
          <a:p>
            <a:r>
              <a:rPr lang="en-IN" sz="2800" dirty="0" smtClean="0"/>
              <a:t>Step 3: </a:t>
            </a:r>
            <a:r>
              <a:rPr lang="en-IN" sz="2800" dirty="0"/>
              <a:t>Mark all the numbers which are divisible by </a:t>
            </a:r>
            <a:r>
              <a:rPr lang="en-IN" sz="2800" dirty="0" smtClean="0"/>
              <a:t>p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914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0537"/>
            <a:ext cx="10858500" cy="24667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8650" y="3130035"/>
            <a:ext cx="109103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  <a:r>
              <a:rPr lang="en-IN" sz="2800" dirty="0" smtClean="0"/>
              <a:t>Step 4: </a:t>
            </a:r>
            <a:r>
              <a:rPr lang="en-IN" sz="2800" dirty="0"/>
              <a:t>Find the first number greater than </a:t>
            </a:r>
            <a:r>
              <a:rPr lang="en-IN" sz="2800" i="1" dirty="0"/>
              <a:t>p</a:t>
            </a:r>
            <a:r>
              <a:rPr lang="en-IN" sz="2800" dirty="0"/>
              <a:t> in the list that is not </a:t>
            </a:r>
            <a:r>
              <a:rPr lang="en-IN" sz="2800" dirty="0" smtClean="0"/>
              <a:t>marked. 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	 p=3, repeat Step 3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84142"/>
            <a:ext cx="10639425" cy="24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212" y="358260"/>
            <a:ext cx="1888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 Now, p=5,  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1012330"/>
            <a:ext cx="10793649" cy="24881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7212" y="3512643"/>
            <a:ext cx="9519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 </a:t>
            </a:r>
            <a:r>
              <a:rPr lang="en-IN" sz="2800" dirty="0" smtClean="0"/>
              <a:t>Continue </a:t>
            </a:r>
            <a:r>
              <a:rPr lang="en-IN" sz="2800" dirty="0"/>
              <a:t>this process and our final table will look like </a:t>
            </a:r>
            <a:r>
              <a:rPr lang="en-IN" sz="2800" dirty="0" smtClean="0"/>
              <a:t>as below, </a:t>
            </a:r>
            <a:endParaRPr lang="en-I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1" y="4101796"/>
            <a:ext cx="10793649" cy="23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325" y="0"/>
            <a:ext cx="1101566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 void </a:t>
            </a:r>
            <a:r>
              <a:rPr lang="en-IN" sz="2400" dirty="0" err="1"/>
              <a:t>sieveOfEratosthenes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n</a:t>
            </a:r>
            <a:r>
              <a:rPr lang="en-IN" sz="2400" dirty="0" smtClean="0"/>
              <a:t>){</a:t>
            </a:r>
          </a:p>
          <a:p>
            <a:endParaRPr lang="en-IN" sz="2400" dirty="0"/>
          </a:p>
          <a:p>
            <a:r>
              <a:rPr lang="en-IN" sz="2400" dirty="0" smtClean="0"/>
              <a:t>        boolean </a:t>
            </a:r>
            <a:r>
              <a:rPr lang="en-IN" sz="2400" dirty="0"/>
              <a:t>prime[] = new boolean[n+1];</a:t>
            </a:r>
          </a:p>
          <a:p>
            <a:r>
              <a:rPr lang="en-IN" sz="2400" dirty="0"/>
              <a:t>        </a:t>
            </a:r>
            <a:endParaRPr lang="en-IN" sz="2400" dirty="0" smtClean="0"/>
          </a:p>
          <a:p>
            <a:r>
              <a:rPr lang="en-IN" sz="2400" dirty="0" smtClean="0"/>
              <a:t>        for(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i</a:t>
            </a:r>
            <a:r>
              <a:rPr lang="en-IN" sz="2400" dirty="0"/>
              <a:t>=0;i&lt;</a:t>
            </a:r>
            <a:r>
              <a:rPr lang="en-IN" sz="2400" dirty="0" err="1"/>
              <a:t>n;i</a:t>
            </a:r>
            <a:r>
              <a:rPr lang="en-IN" sz="2400" dirty="0"/>
              <a:t>++)</a:t>
            </a:r>
          </a:p>
          <a:p>
            <a:r>
              <a:rPr lang="en-IN" sz="2400" dirty="0"/>
              <a:t>            prime[</a:t>
            </a:r>
            <a:r>
              <a:rPr lang="en-IN" sz="2400" dirty="0" err="1"/>
              <a:t>i</a:t>
            </a:r>
            <a:r>
              <a:rPr lang="en-IN" sz="2400" dirty="0"/>
              <a:t>] = true;</a:t>
            </a:r>
          </a:p>
          <a:p>
            <a:r>
              <a:rPr lang="en-IN" sz="2400" dirty="0"/>
              <a:t>         </a:t>
            </a:r>
          </a:p>
          <a:p>
            <a:r>
              <a:rPr lang="en-IN" sz="2400" dirty="0"/>
              <a:t>        for(</a:t>
            </a:r>
            <a:r>
              <a:rPr lang="en-IN" sz="2400" dirty="0" err="1"/>
              <a:t>int</a:t>
            </a:r>
            <a:r>
              <a:rPr lang="en-IN" sz="2400" dirty="0"/>
              <a:t> p = 2; </a:t>
            </a:r>
            <a:r>
              <a:rPr lang="en-IN" sz="2400" dirty="0" smtClean="0"/>
              <a:t>p*p </a:t>
            </a:r>
            <a:r>
              <a:rPr lang="en-IN" sz="2400" dirty="0"/>
              <a:t>&lt;=n; p</a:t>
            </a:r>
            <a:r>
              <a:rPr lang="en-IN" sz="2400" dirty="0" smtClean="0"/>
              <a:t>++){</a:t>
            </a:r>
            <a:endParaRPr lang="en-IN" sz="2400" dirty="0"/>
          </a:p>
          <a:p>
            <a:r>
              <a:rPr lang="en-IN" sz="2400" dirty="0"/>
              <a:t>        </a:t>
            </a:r>
            <a:r>
              <a:rPr lang="en-IN" sz="2400" dirty="0" smtClean="0"/>
              <a:t>    if(prime[p</a:t>
            </a:r>
            <a:r>
              <a:rPr lang="en-IN" sz="2400" dirty="0"/>
              <a:t>] == true</a:t>
            </a:r>
            <a:r>
              <a:rPr lang="en-IN" sz="2400" dirty="0" smtClean="0"/>
              <a:t>){</a:t>
            </a:r>
            <a:endParaRPr lang="en-IN" sz="2400" dirty="0"/>
          </a:p>
          <a:p>
            <a:r>
              <a:rPr lang="en-IN" sz="2400" dirty="0"/>
              <a:t>            </a:t>
            </a:r>
            <a:r>
              <a:rPr lang="en-IN" sz="2400" dirty="0" smtClean="0"/>
              <a:t>	for(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i</a:t>
            </a:r>
            <a:r>
              <a:rPr lang="en-IN" sz="2400" dirty="0"/>
              <a:t> = p*2; </a:t>
            </a:r>
            <a:r>
              <a:rPr lang="en-IN" sz="2400" dirty="0" err="1"/>
              <a:t>i</a:t>
            </a:r>
            <a:r>
              <a:rPr lang="en-IN" sz="2400" dirty="0"/>
              <a:t> &lt;= n; </a:t>
            </a:r>
            <a:r>
              <a:rPr lang="en-IN" sz="2400" dirty="0" err="1"/>
              <a:t>i</a:t>
            </a:r>
            <a:r>
              <a:rPr lang="en-IN" sz="2400" dirty="0"/>
              <a:t> += p)</a:t>
            </a:r>
          </a:p>
          <a:p>
            <a:r>
              <a:rPr lang="en-IN" sz="2400" dirty="0"/>
              <a:t>                    </a:t>
            </a:r>
            <a:r>
              <a:rPr lang="en-IN" sz="2400" dirty="0" smtClean="0"/>
              <a:t>   prime[</a:t>
            </a:r>
            <a:r>
              <a:rPr lang="en-IN" sz="2400" dirty="0" err="1" smtClean="0"/>
              <a:t>i</a:t>
            </a:r>
            <a:r>
              <a:rPr lang="en-IN" sz="2400" dirty="0"/>
              <a:t>] = false;</a:t>
            </a:r>
          </a:p>
          <a:p>
            <a:r>
              <a:rPr lang="en-IN" sz="2400" dirty="0"/>
              <a:t>            }</a:t>
            </a:r>
          </a:p>
          <a:p>
            <a:r>
              <a:rPr lang="en-IN" sz="2400" dirty="0"/>
              <a:t>        }</a:t>
            </a:r>
          </a:p>
          <a:p>
            <a:r>
              <a:rPr lang="en-IN" sz="2400" dirty="0"/>
              <a:t>        </a:t>
            </a:r>
            <a:r>
              <a:rPr lang="en-IN" sz="2400" dirty="0" smtClean="0"/>
              <a:t>for(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i</a:t>
            </a:r>
            <a:r>
              <a:rPr lang="en-IN" sz="2400" dirty="0"/>
              <a:t> = 2; </a:t>
            </a:r>
            <a:r>
              <a:rPr lang="en-IN" sz="2400" dirty="0" err="1"/>
              <a:t>i</a:t>
            </a:r>
            <a:r>
              <a:rPr lang="en-IN" sz="2400" dirty="0"/>
              <a:t> &lt;= n; </a:t>
            </a:r>
            <a:r>
              <a:rPr lang="en-IN" sz="2400" dirty="0" err="1"/>
              <a:t>i</a:t>
            </a:r>
            <a:r>
              <a:rPr lang="en-IN" sz="2400" dirty="0" smtClean="0"/>
              <a:t>++){</a:t>
            </a:r>
            <a:endParaRPr lang="en-IN" sz="2400" dirty="0"/>
          </a:p>
          <a:p>
            <a:r>
              <a:rPr lang="en-IN" sz="2400" dirty="0"/>
              <a:t>        </a:t>
            </a:r>
            <a:r>
              <a:rPr lang="en-IN" sz="2400" dirty="0" smtClean="0"/>
              <a:t>   </a:t>
            </a:r>
            <a:r>
              <a:rPr lang="en-IN" sz="2400" dirty="0"/>
              <a:t>if(prime[</a:t>
            </a:r>
            <a:r>
              <a:rPr lang="en-IN" sz="2400" dirty="0" err="1"/>
              <a:t>i</a:t>
            </a:r>
            <a:r>
              <a:rPr lang="en-IN" sz="2400" dirty="0"/>
              <a:t>] == true)</a:t>
            </a:r>
          </a:p>
          <a:p>
            <a:r>
              <a:rPr lang="en-IN" sz="2400" dirty="0"/>
              <a:t>                </a:t>
            </a:r>
            <a:r>
              <a:rPr lang="en-IN" sz="2400" dirty="0" err="1"/>
              <a:t>System.out.print</a:t>
            </a:r>
            <a:r>
              <a:rPr lang="en-IN" sz="2400" dirty="0"/>
              <a:t>(</a:t>
            </a:r>
            <a:r>
              <a:rPr lang="en-IN" sz="2400" dirty="0" err="1"/>
              <a:t>i</a:t>
            </a:r>
            <a:r>
              <a:rPr lang="en-IN" sz="2400" dirty="0"/>
              <a:t> + " ");</a:t>
            </a:r>
          </a:p>
          <a:p>
            <a:r>
              <a:rPr lang="en-IN" sz="2400" dirty="0"/>
              <a:t>        }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5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561" y="550427"/>
            <a:ext cx="110537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Some interesting fact about Prime numbers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 smtClean="0"/>
              <a:t>2 is the only even Prime number.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/>
              <a:t>E</a:t>
            </a:r>
            <a:r>
              <a:rPr lang="en-IN" sz="3200" dirty="0" smtClean="0"/>
              <a:t>very prime number can represented in form of 6n+1 or 6n-1, where n is natural number.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 smtClean="0"/>
              <a:t>2, 3 are only two consecutive natural numbers which are prime too.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 smtClean="0"/>
              <a:t>Every even integer greater than 2 can be expressed as the sum of two primes (</a:t>
            </a:r>
            <a:r>
              <a:rPr lang="en-IN" sz="3200" dirty="0" err="1" smtClean="0"/>
              <a:t>Goldbach</a:t>
            </a:r>
            <a:r>
              <a:rPr lang="en-IN" sz="3200" dirty="0" smtClean="0"/>
              <a:t> Conjecture)</a:t>
            </a:r>
          </a:p>
        </p:txBody>
      </p:sp>
    </p:spTree>
    <p:extLst>
      <p:ext uri="{BB962C8B-B14F-4D97-AF65-F5344CB8AC3E}">
        <p14:creationId xmlns:p14="http://schemas.microsoft.com/office/powerpoint/2010/main" val="17759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62163"/>
            <a:ext cx="1163002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How do we check whether a number is Prime or not?</a:t>
            </a:r>
          </a:p>
          <a:p>
            <a:pPr algn="just"/>
            <a:endParaRPr lang="en-IN" sz="3200" b="1" dirty="0" smtClean="0"/>
          </a:p>
          <a:p>
            <a:pPr algn="just"/>
            <a:r>
              <a:rPr lang="en-IN" sz="3200" b="1" u="sng" dirty="0" smtClean="0"/>
              <a:t>(3</a:t>
            </a:r>
            <a:r>
              <a:rPr lang="en-IN" sz="3200" b="1" u="sng" dirty="0"/>
              <a:t>) Sieve of E</a:t>
            </a:r>
            <a:r>
              <a:rPr lang="en-IN" sz="3200" b="1" u="sng" dirty="0" smtClean="0"/>
              <a:t>ratosthenes: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3200" dirty="0" smtClean="0"/>
              <a:t>when </a:t>
            </a:r>
            <a:r>
              <a:rPr lang="en-IN" sz="3200" dirty="0"/>
              <a:t>n is large</a:t>
            </a:r>
            <a:endParaRPr lang="en-IN" sz="3200" b="1" u="sng" dirty="0" smtClean="0"/>
          </a:p>
          <a:p>
            <a:pPr algn="just"/>
            <a:endParaRPr lang="en-IN" sz="3200" b="1" u="sng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An array of size Θ(n) may not fit in </a:t>
            </a:r>
            <a:r>
              <a:rPr lang="en-IN" sz="2800" dirty="0" smtClean="0"/>
              <a:t>memory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The simple Sieve is not cache friendly even for slightly bigger n. The algorithm traverses the array without locality of reference</a:t>
            </a:r>
          </a:p>
          <a:p>
            <a:pPr algn="just"/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62163"/>
            <a:ext cx="116300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How do we check whether a number is Prime or not?</a:t>
            </a:r>
          </a:p>
          <a:p>
            <a:pPr algn="just"/>
            <a:endParaRPr lang="en-IN" sz="3200" b="1" dirty="0" smtClean="0"/>
          </a:p>
          <a:p>
            <a:pPr algn="just"/>
            <a:r>
              <a:rPr lang="en-IN" sz="3200" b="1" u="sng" dirty="0" smtClean="0"/>
              <a:t>(4) Segmented Sieve: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dirty="0" smtClean="0"/>
              <a:t>Divide </a:t>
            </a:r>
            <a:r>
              <a:rPr lang="en-IN" sz="2800" dirty="0"/>
              <a:t>the range [0..n-1] in different </a:t>
            </a:r>
            <a:r>
              <a:rPr lang="en-IN" sz="2800" dirty="0" smtClean="0"/>
              <a:t>segments 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Size of each segment is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√n</a:t>
            </a:r>
            <a:endParaRPr lang="en-IN" sz="2800" dirty="0" smtClean="0"/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Compute </a:t>
            </a:r>
            <a:r>
              <a:rPr lang="en-IN" sz="2800" dirty="0"/>
              <a:t>primes in all segments one by </a:t>
            </a:r>
            <a:r>
              <a:rPr lang="en-IN" sz="2800" dirty="0" smtClean="0"/>
              <a:t>one</a:t>
            </a:r>
          </a:p>
          <a:p>
            <a:pPr algn="just"/>
            <a:endParaRPr lang="en-IN" sz="2800" dirty="0" smtClean="0"/>
          </a:p>
          <a:p>
            <a:pPr algn="just"/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5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111" y="228017"/>
            <a:ext cx="110184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Segmented Sieve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 of segmented sieve is to divide the range [0..n-1] in different segments and compute primes in all segments one by one. This algorithm first uses Simple Sieve to find primes smaller than or equal to √(n). Below are steps used in Segmented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Sieve.</a:t>
            </a:r>
          </a:p>
          <a:p>
            <a:endParaRPr lang="en-US" sz="2400" dirty="0">
              <a:solidFill>
                <a:srgbClr val="000000"/>
              </a:solidFill>
              <a:latin typeface="Open Sans"/>
            </a:endParaRPr>
          </a:p>
          <a:p>
            <a:pPr fontAlgn="base"/>
            <a:r>
              <a:rPr lang="en-IN" sz="2400" dirty="0" smtClean="0"/>
              <a:t>1. Use </a:t>
            </a:r>
            <a:r>
              <a:rPr lang="en-IN" sz="2400" dirty="0"/>
              <a:t>Simple Sieve to find all primes </a:t>
            </a:r>
            <a:r>
              <a:rPr lang="en-IN" sz="2400" dirty="0" err="1"/>
              <a:t>upto</a:t>
            </a:r>
            <a:r>
              <a:rPr lang="en-IN" sz="2400" dirty="0"/>
              <a:t> square root of ‘n’ and store these primes in an array “prime[]”. Store the found primes in an array ‘prime[]’.</a:t>
            </a:r>
          </a:p>
          <a:p>
            <a:pPr fontAlgn="base"/>
            <a:r>
              <a:rPr lang="en-IN" sz="2400" dirty="0"/>
              <a:t>2</a:t>
            </a:r>
            <a:r>
              <a:rPr lang="en-IN" sz="2400" dirty="0" smtClean="0"/>
              <a:t>. We </a:t>
            </a:r>
            <a:r>
              <a:rPr lang="en-IN" sz="2400" dirty="0"/>
              <a:t>need all primes in range [0..n-1]. We divide this range in different segments such that size of every segment is at-most √n</a:t>
            </a:r>
          </a:p>
          <a:p>
            <a:pPr fontAlgn="base"/>
            <a:r>
              <a:rPr lang="en-IN" sz="2400" dirty="0"/>
              <a:t>3</a:t>
            </a:r>
            <a:r>
              <a:rPr lang="en-IN" sz="2400" dirty="0" smtClean="0"/>
              <a:t>. Do </a:t>
            </a:r>
            <a:r>
              <a:rPr lang="en-IN" sz="2400" dirty="0"/>
              <a:t>following for every segment [</a:t>
            </a:r>
            <a:r>
              <a:rPr lang="en-IN" sz="2400" dirty="0" err="1"/>
              <a:t>low..high</a:t>
            </a:r>
            <a:r>
              <a:rPr lang="en-IN" sz="2400" dirty="0"/>
              <a:t>]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2400" dirty="0"/>
              <a:t>Create an array mark[high-low+1]. Here we need only O(x) space where </a:t>
            </a:r>
            <a:r>
              <a:rPr lang="en-IN" sz="2400" b="1" dirty="0"/>
              <a:t>x</a:t>
            </a:r>
            <a:r>
              <a:rPr lang="en-IN" sz="2400" dirty="0"/>
              <a:t> is number of elements in given range.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2400" dirty="0"/>
              <a:t>Iterate through all primes found in step 1. For every prime, mark its multiples in given range [</a:t>
            </a:r>
            <a:r>
              <a:rPr lang="en-IN" sz="2400" dirty="0" err="1"/>
              <a:t>low..high</a:t>
            </a:r>
            <a:r>
              <a:rPr lang="en-IN" sz="2400" dirty="0"/>
              <a:t>].</a:t>
            </a:r>
          </a:p>
          <a:p>
            <a:pPr fontAlgn="base"/>
            <a:r>
              <a:rPr lang="en-IN" sz="2400" dirty="0"/>
              <a:t>In Simple Sieve, we needed O(n) space which may not be feasible for large n. Here we need O(√n) space and we process smaller ranges at a time (locality of reference</a:t>
            </a:r>
            <a:r>
              <a:rPr lang="en-IN" sz="2400" dirty="0" smtClean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20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Find </a:t>
            </a:r>
            <a:r>
              <a:rPr lang="en-IN" sz="3200" b="1" dirty="0"/>
              <a:t>all prime factors of a given number</a:t>
            </a:r>
          </a:p>
          <a:p>
            <a:pPr algn="just"/>
            <a:endParaRPr lang="en-IN" sz="3200" b="1" u="sng" dirty="0" smtClean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800" dirty="0" smtClean="0"/>
              <a:t>Every natural </a:t>
            </a:r>
            <a:r>
              <a:rPr lang="en-IN" sz="2800" dirty="0"/>
              <a:t>number greater than 1 is </a:t>
            </a:r>
            <a:r>
              <a:rPr lang="en-IN" sz="2800" dirty="0" smtClean="0"/>
              <a:t>either </a:t>
            </a:r>
            <a:r>
              <a:rPr lang="en-IN" sz="2800" dirty="0"/>
              <a:t>a prime itself </a:t>
            </a:r>
            <a:r>
              <a:rPr lang="en-IN" sz="2800" dirty="0" smtClean="0"/>
              <a:t>or can </a:t>
            </a:r>
            <a:r>
              <a:rPr lang="en-IN" sz="2800" dirty="0"/>
              <a:t>be factorized as a product of primes that is unique up to their order</a:t>
            </a:r>
            <a:r>
              <a:rPr lang="en-IN" sz="2800" dirty="0" smtClean="0"/>
              <a:t>. </a:t>
            </a:r>
            <a:r>
              <a:rPr lang="en-IN" sz="2800" dirty="0"/>
              <a:t>E.g. 315, can be written as 3 *3 * 5* 7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800" dirty="0"/>
              <a:t>Writing a number as a product of prime numbers is called a </a:t>
            </a:r>
            <a:r>
              <a:rPr lang="en-IN" sz="2800" i="1" dirty="0"/>
              <a:t>prime factorization</a:t>
            </a:r>
            <a:r>
              <a:rPr lang="en-IN" sz="2800" dirty="0"/>
              <a:t> of the </a:t>
            </a:r>
            <a:r>
              <a:rPr lang="en-IN" sz="2800" dirty="0" smtClean="0"/>
              <a:t>number. e.g. 3, 3, 5, 7 are prime factors of 315</a:t>
            </a:r>
          </a:p>
          <a:p>
            <a:pPr algn="just"/>
            <a:endParaRPr lang="en-IN" sz="2800" dirty="0" smtClean="0"/>
          </a:p>
          <a:p>
            <a:pPr algn="just"/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1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Find </a:t>
            </a:r>
            <a:r>
              <a:rPr lang="en-IN" sz="3200" b="1" dirty="0"/>
              <a:t>all prime factors of a given number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b="1" dirty="0" smtClean="0"/>
              <a:t>1)</a:t>
            </a:r>
            <a:r>
              <a:rPr lang="en-IN" sz="2800" dirty="0" smtClean="0"/>
              <a:t> While </a:t>
            </a:r>
            <a:r>
              <a:rPr lang="en-IN" sz="2800" dirty="0"/>
              <a:t>n is divisible by 2, print 2 and divide n by 2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2)</a:t>
            </a:r>
            <a:r>
              <a:rPr lang="en-IN" sz="2800" dirty="0"/>
              <a:t> After step 1, n must be odd. Now start a loop from </a:t>
            </a:r>
            <a:r>
              <a:rPr lang="en-IN" sz="2800" dirty="0" err="1"/>
              <a:t>i</a:t>
            </a:r>
            <a:r>
              <a:rPr lang="en-IN" sz="2800" dirty="0"/>
              <a:t> = 3 to square root of n. While </a:t>
            </a:r>
            <a:r>
              <a:rPr lang="en-IN" sz="2800" dirty="0" err="1"/>
              <a:t>i</a:t>
            </a:r>
            <a:r>
              <a:rPr lang="en-IN" sz="2800" dirty="0"/>
              <a:t> divides n, print </a:t>
            </a:r>
            <a:r>
              <a:rPr lang="en-IN" sz="2800" dirty="0" err="1"/>
              <a:t>i</a:t>
            </a:r>
            <a:r>
              <a:rPr lang="en-IN" sz="2800" dirty="0"/>
              <a:t> and divide n by </a:t>
            </a:r>
            <a:r>
              <a:rPr lang="en-IN" sz="2800" dirty="0" err="1"/>
              <a:t>i</a:t>
            </a:r>
            <a:r>
              <a:rPr lang="en-IN" sz="2800" dirty="0"/>
              <a:t>, increment </a:t>
            </a:r>
            <a:r>
              <a:rPr lang="en-IN" sz="2800" dirty="0" err="1"/>
              <a:t>i</a:t>
            </a:r>
            <a:r>
              <a:rPr lang="en-IN" sz="2800" dirty="0"/>
              <a:t> by 2 and continue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3)</a:t>
            </a:r>
            <a:r>
              <a:rPr lang="en-IN" sz="2800" dirty="0"/>
              <a:t> If n is a prime number and is greater than 2, then n will not become 1 by above two steps. So print n if it is greater than 2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   </a:t>
            </a:r>
          </a:p>
          <a:p>
            <a:pPr algn="just"/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0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Find </a:t>
            </a:r>
            <a:r>
              <a:rPr lang="en-IN" sz="3200" b="1" dirty="0"/>
              <a:t>all prime factors of a given number</a:t>
            </a:r>
          </a:p>
          <a:p>
            <a:pPr algn="just"/>
            <a:endParaRPr lang="en-IN" sz="3200" b="1" u="sng" dirty="0" smtClean="0"/>
          </a:p>
          <a:p>
            <a:pPr marL="514350" indent="-514350" algn="just">
              <a:buAutoNum type="arabicParenR"/>
            </a:pPr>
            <a:r>
              <a:rPr lang="en-IN" sz="2800" dirty="0" smtClean="0"/>
              <a:t>While </a:t>
            </a:r>
            <a:r>
              <a:rPr lang="en-IN" sz="2800" dirty="0"/>
              <a:t>n is divisible by 2, print 2 and divide n by 2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	while (n%2==0)</a:t>
            </a:r>
          </a:p>
          <a:p>
            <a:pPr algn="just"/>
            <a:r>
              <a:rPr lang="en-IN" sz="2800" dirty="0"/>
              <a:t>        {</a:t>
            </a:r>
          </a:p>
          <a:p>
            <a:pPr algn="just"/>
            <a:r>
              <a:rPr lang="en-IN" sz="2800" dirty="0"/>
              <a:t>            </a:t>
            </a:r>
            <a:r>
              <a:rPr lang="en-IN" sz="2800" dirty="0" err="1"/>
              <a:t>System.out.print</a:t>
            </a:r>
            <a:r>
              <a:rPr lang="en-IN" sz="2800" dirty="0"/>
              <a:t>(2 + " ");</a:t>
            </a:r>
          </a:p>
          <a:p>
            <a:pPr algn="just"/>
            <a:r>
              <a:rPr lang="en-IN" sz="2800" dirty="0"/>
              <a:t>            n /= 2;</a:t>
            </a:r>
          </a:p>
          <a:p>
            <a:pPr algn="just"/>
            <a:r>
              <a:rPr lang="en-IN" sz="2800" dirty="0"/>
              <a:t>        }</a:t>
            </a:r>
            <a:endParaRPr lang="en-IN" sz="2800" dirty="0" smtClean="0"/>
          </a:p>
          <a:p>
            <a:pPr algn="just"/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6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Find </a:t>
            </a:r>
            <a:r>
              <a:rPr lang="en-IN" sz="3200" b="1" dirty="0"/>
              <a:t>all prime factors of a given number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b="1" dirty="0" smtClean="0"/>
              <a:t>2</a:t>
            </a:r>
            <a:r>
              <a:rPr lang="en-IN" sz="2800" b="1" dirty="0"/>
              <a:t>)</a:t>
            </a:r>
            <a:r>
              <a:rPr lang="en-IN" sz="2800" dirty="0"/>
              <a:t> After step 1, n must be odd. Now start a loop from </a:t>
            </a:r>
            <a:r>
              <a:rPr lang="en-IN" sz="2800" dirty="0" err="1"/>
              <a:t>i</a:t>
            </a:r>
            <a:r>
              <a:rPr lang="en-IN" sz="2800" dirty="0"/>
              <a:t> = 3 to square root of n. While </a:t>
            </a:r>
            <a:r>
              <a:rPr lang="en-IN" sz="2800" dirty="0" err="1"/>
              <a:t>i</a:t>
            </a:r>
            <a:r>
              <a:rPr lang="en-IN" sz="2800" dirty="0"/>
              <a:t> divides n, print </a:t>
            </a:r>
            <a:r>
              <a:rPr lang="en-IN" sz="2800" dirty="0" err="1"/>
              <a:t>i</a:t>
            </a:r>
            <a:r>
              <a:rPr lang="en-IN" sz="2800" dirty="0"/>
              <a:t> and divide n by </a:t>
            </a:r>
            <a:r>
              <a:rPr lang="en-IN" sz="2800" dirty="0" err="1"/>
              <a:t>i</a:t>
            </a:r>
            <a:r>
              <a:rPr lang="en-IN" sz="2800" dirty="0"/>
              <a:t>, increment </a:t>
            </a:r>
            <a:r>
              <a:rPr lang="en-IN" sz="2800" dirty="0" err="1"/>
              <a:t>i</a:t>
            </a:r>
            <a:r>
              <a:rPr lang="en-IN" sz="2800" dirty="0"/>
              <a:t> by 2 and continue</a:t>
            </a:r>
            <a:r>
              <a:rPr lang="en-IN" sz="2800" dirty="0" smtClean="0"/>
              <a:t>.</a:t>
            </a:r>
          </a:p>
          <a:p>
            <a:pPr lvl="2" algn="just"/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for (</a:t>
            </a: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i</a:t>
            </a:r>
            <a:r>
              <a:rPr lang="en-IN" sz="2800" dirty="0"/>
              <a:t> = 3; </a:t>
            </a:r>
            <a:r>
              <a:rPr lang="en-IN" sz="2800" dirty="0" err="1"/>
              <a:t>i</a:t>
            </a:r>
            <a:r>
              <a:rPr lang="en-IN" sz="2800" dirty="0"/>
              <a:t> &lt;= </a:t>
            </a:r>
            <a:r>
              <a:rPr lang="en-IN" sz="2800" dirty="0" err="1"/>
              <a:t>Math.sqrt</a:t>
            </a:r>
            <a:r>
              <a:rPr lang="en-IN" sz="2800" dirty="0"/>
              <a:t>(n); </a:t>
            </a:r>
            <a:r>
              <a:rPr lang="en-IN" sz="2800" dirty="0" err="1"/>
              <a:t>i</a:t>
            </a:r>
            <a:r>
              <a:rPr lang="en-IN" sz="2800" dirty="0"/>
              <a:t>+= 2)</a:t>
            </a:r>
          </a:p>
          <a:p>
            <a:pPr lvl="2" algn="just"/>
            <a:r>
              <a:rPr lang="en-IN" sz="2800" dirty="0"/>
              <a:t>        {</a:t>
            </a:r>
          </a:p>
          <a:p>
            <a:pPr lvl="2" algn="just"/>
            <a:r>
              <a:rPr lang="en-IN" sz="2800" dirty="0" smtClean="0"/>
              <a:t>	while </a:t>
            </a:r>
            <a:r>
              <a:rPr lang="en-IN" sz="2800" dirty="0"/>
              <a:t>(</a:t>
            </a:r>
            <a:r>
              <a:rPr lang="en-IN" sz="2800" dirty="0" err="1"/>
              <a:t>n%i</a:t>
            </a:r>
            <a:r>
              <a:rPr lang="en-IN" sz="2800" dirty="0"/>
              <a:t> == 0)</a:t>
            </a:r>
          </a:p>
          <a:p>
            <a:pPr lvl="2" algn="just"/>
            <a:r>
              <a:rPr lang="en-IN" sz="2800" dirty="0"/>
              <a:t>            {</a:t>
            </a:r>
          </a:p>
          <a:p>
            <a:pPr lvl="2" algn="just"/>
            <a:r>
              <a:rPr lang="en-IN" sz="2800" dirty="0"/>
              <a:t>                </a:t>
            </a:r>
            <a:r>
              <a:rPr lang="en-IN" sz="2800" dirty="0" err="1"/>
              <a:t>System.out.print</a:t>
            </a:r>
            <a:r>
              <a:rPr lang="en-IN" sz="2800" dirty="0"/>
              <a:t>(</a:t>
            </a:r>
            <a:r>
              <a:rPr lang="en-IN" sz="2800" dirty="0" err="1"/>
              <a:t>i</a:t>
            </a:r>
            <a:r>
              <a:rPr lang="en-IN" sz="2800" dirty="0"/>
              <a:t> + " ");</a:t>
            </a:r>
          </a:p>
          <a:p>
            <a:pPr lvl="2" algn="just"/>
            <a:r>
              <a:rPr lang="en-IN" sz="2800" dirty="0"/>
              <a:t>                n /= </a:t>
            </a:r>
            <a:r>
              <a:rPr lang="en-IN" sz="2800" dirty="0" err="1"/>
              <a:t>i</a:t>
            </a:r>
            <a:r>
              <a:rPr lang="en-IN" sz="2800" dirty="0"/>
              <a:t>;</a:t>
            </a:r>
          </a:p>
          <a:p>
            <a:pPr lvl="2" algn="just"/>
            <a:r>
              <a:rPr lang="en-IN" sz="2800" dirty="0"/>
              <a:t>            }</a:t>
            </a:r>
          </a:p>
          <a:p>
            <a:pPr lvl="2" algn="just"/>
            <a:r>
              <a:rPr lang="en-IN" sz="2800" dirty="0"/>
              <a:t>        }</a:t>
            </a:r>
          </a:p>
          <a:p>
            <a:pPr algn="just"/>
            <a:r>
              <a:rPr lang="en-IN" sz="2800" dirty="0" smtClean="0"/>
              <a:t>   </a:t>
            </a:r>
          </a:p>
          <a:p>
            <a:pPr algn="just"/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9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Find </a:t>
            </a:r>
            <a:r>
              <a:rPr lang="en-IN" sz="3200" b="1" dirty="0"/>
              <a:t>all prime factors of a given number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b="1" dirty="0" smtClean="0"/>
              <a:t>3</a:t>
            </a:r>
            <a:r>
              <a:rPr lang="en-IN" sz="2800" b="1" dirty="0"/>
              <a:t>)</a:t>
            </a:r>
            <a:r>
              <a:rPr lang="en-IN" sz="2800" dirty="0"/>
              <a:t> If n is a prime number and is greater than 2, then n will not become 1 by above two steps. So print n if it is greater than 2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lvl="2" algn="just"/>
            <a:r>
              <a:rPr lang="en-IN" sz="2800" dirty="0"/>
              <a:t>   if (n &gt; 2)</a:t>
            </a:r>
          </a:p>
          <a:p>
            <a:pPr lvl="2" algn="just"/>
            <a:r>
              <a:rPr lang="en-IN" sz="2800" dirty="0"/>
              <a:t>            </a:t>
            </a:r>
            <a:r>
              <a:rPr lang="en-IN" sz="2800" dirty="0" err="1"/>
              <a:t>System.out.print</a:t>
            </a:r>
            <a:r>
              <a:rPr lang="en-IN" sz="2800" dirty="0"/>
              <a:t>(n);</a:t>
            </a:r>
            <a:endParaRPr lang="en-IN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8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Find </a:t>
            </a:r>
            <a:r>
              <a:rPr lang="en-IN" sz="3200" b="1" dirty="0"/>
              <a:t>all prime factors of a given number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b="1" dirty="0" smtClean="0"/>
              <a:t>1)</a:t>
            </a:r>
            <a:r>
              <a:rPr lang="en-IN" sz="2800" dirty="0" smtClean="0"/>
              <a:t> While </a:t>
            </a:r>
            <a:r>
              <a:rPr lang="en-IN" sz="2800" dirty="0"/>
              <a:t>n is divisible by 2, print 2 and divide n by 2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2)</a:t>
            </a:r>
            <a:r>
              <a:rPr lang="en-IN" sz="2800" dirty="0"/>
              <a:t> After step 1, n must be odd. Now start a loop from </a:t>
            </a:r>
            <a:r>
              <a:rPr lang="en-IN" sz="2800" dirty="0" err="1"/>
              <a:t>i</a:t>
            </a:r>
            <a:r>
              <a:rPr lang="en-IN" sz="2800" dirty="0"/>
              <a:t> = 3 to square root of n. While </a:t>
            </a:r>
            <a:r>
              <a:rPr lang="en-IN" sz="2800" dirty="0" err="1"/>
              <a:t>i</a:t>
            </a:r>
            <a:r>
              <a:rPr lang="en-IN" sz="2800" dirty="0"/>
              <a:t> divides n, print </a:t>
            </a:r>
            <a:r>
              <a:rPr lang="en-IN" sz="2800" dirty="0" err="1"/>
              <a:t>i</a:t>
            </a:r>
            <a:r>
              <a:rPr lang="en-IN" sz="2800" dirty="0"/>
              <a:t> and divide n by </a:t>
            </a:r>
            <a:r>
              <a:rPr lang="en-IN" sz="2800" dirty="0" err="1"/>
              <a:t>i</a:t>
            </a:r>
            <a:r>
              <a:rPr lang="en-IN" sz="2800" dirty="0"/>
              <a:t>, increment </a:t>
            </a:r>
            <a:r>
              <a:rPr lang="en-IN" sz="2800" dirty="0" err="1"/>
              <a:t>i</a:t>
            </a:r>
            <a:r>
              <a:rPr lang="en-IN" sz="2800" dirty="0"/>
              <a:t> by 2 and continue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3)</a:t>
            </a:r>
            <a:r>
              <a:rPr lang="en-IN" sz="2800" dirty="0"/>
              <a:t> If n is a prime number and is greater than 2, then n will not become 1 by above two steps. So print n if it is greater than 2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   </a:t>
            </a:r>
          </a:p>
          <a:p>
            <a:pPr algn="just"/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7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/>
              <a:t>Least prime factor of numbers till </a:t>
            </a:r>
            <a:r>
              <a:rPr lang="en-IN" sz="3200" b="1" dirty="0" smtClean="0"/>
              <a:t>n</a:t>
            </a:r>
          </a:p>
          <a:p>
            <a:pPr algn="just"/>
            <a:endParaRPr lang="en-IN" sz="3200" b="1" u="sng" dirty="0" smtClean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800" dirty="0"/>
              <a:t>The least prime factor of an integer n is the smallest prime number that divides the </a:t>
            </a:r>
            <a:r>
              <a:rPr lang="en-IN" sz="2800" dirty="0" smtClean="0"/>
              <a:t>number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800" dirty="0"/>
              <a:t>A prime number is its own least prime factor (as well as its own greatest prime factor</a:t>
            </a:r>
            <a:r>
              <a:rPr lang="en-IN" sz="2800" dirty="0" smtClean="0"/>
              <a:t>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800" dirty="0"/>
              <a:t>The least prime factor of all even numbers is </a:t>
            </a:r>
            <a:r>
              <a:rPr lang="en-IN" sz="2800" dirty="0" smtClean="0"/>
              <a:t>2</a:t>
            </a:r>
          </a:p>
          <a:p>
            <a:pPr algn="just"/>
            <a:endParaRPr lang="en-IN" sz="2800" dirty="0"/>
          </a:p>
          <a:p>
            <a:pPr lvl="3" algn="just"/>
            <a:r>
              <a:rPr lang="en-IN" sz="2000" dirty="0"/>
              <a:t>Input : 6</a:t>
            </a:r>
          </a:p>
          <a:p>
            <a:pPr lvl="3" algn="just"/>
            <a:r>
              <a:rPr lang="en-IN" sz="2000" dirty="0"/>
              <a:t>Output : Least Prime factor of 1: 1</a:t>
            </a:r>
          </a:p>
          <a:p>
            <a:pPr lvl="3" algn="just"/>
            <a:r>
              <a:rPr lang="en-IN" sz="2000" dirty="0"/>
              <a:t>         Least Prime factor of 2: 2</a:t>
            </a:r>
          </a:p>
          <a:p>
            <a:pPr lvl="3" algn="just"/>
            <a:r>
              <a:rPr lang="en-IN" sz="2000" dirty="0"/>
              <a:t>         Least Prime factor of 3: 3</a:t>
            </a:r>
          </a:p>
          <a:p>
            <a:pPr lvl="3" algn="just"/>
            <a:r>
              <a:rPr lang="en-IN" sz="2000" dirty="0"/>
              <a:t>         Least Prime factor of 4: 2</a:t>
            </a:r>
          </a:p>
          <a:p>
            <a:pPr lvl="3" algn="just"/>
            <a:r>
              <a:rPr lang="en-IN" sz="2000" dirty="0"/>
              <a:t>         Least Prime factor of 5: 5</a:t>
            </a:r>
          </a:p>
          <a:p>
            <a:pPr lvl="3" algn="just"/>
            <a:r>
              <a:rPr lang="en-IN" sz="2000" dirty="0"/>
              <a:t>         Least Prime factor of 6: </a:t>
            </a:r>
            <a:r>
              <a:rPr lang="en-IN" sz="2000" dirty="0" smtClean="0"/>
              <a:t>2	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561" y="550427"/>
            <a:ext cx="1105376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Some interesting fact about Prime numbers</a:t>
            </a:r>
          </a:p>
          <a:p>
            <a:endParaRPr lang="en-IN" sz="3200" b="1" dirty="0"/>
          </a:p>
          <a:p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If n is a prime number, then for every a, 1 &lt;= a &lt; n,</a:t>
            </a:r>
          </a:p>
          <a:p>
            <a:pPr lvl="0"/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n-1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n) </a:t>
            </a:r>
          </a:p>
          <a:p>
            <a:pPr lvl="0"/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</a:rPr>
              <a:t>               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</a:t>
            </a:r>
          </a:p>
          <a:p>
            <a:pPr lvl="0"/>
            <a:r>
              <a:rPr lang="en-US" sz="2800" dirty="0">
                <a:latin typeface="Arial Unicode MS" panose="020B0604020202020204" pitchFamily="34" charset="-128"/>
              </a:rPr>
              <a:t>	</a:t>
            </a:r>
            <a:r>
              <a:rPr lang="en-US" sz="2800" dirty="0" smtClean="0">
                <a:latin typeface="Arial Unicode MS" panose="020B0604020202020204" pitchFamily="34" charset="-128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n-1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% n = 1 </a:t>
            </a:r>
            <a:r>
              <a:rPr lang="en-IN" sz="2800" dirty="0"/>
              <a:t>	</a:t>
            </a:r>
            <a:r>
              <a:rPr lang="en-IN" sz="2800" dirty="0" smtClean="0"/>
              <a:t>		</a:t>
            </a:r>
            <a:r>
              <a:rPr lang="en-IN" sz="2800" dirty="0" smtClean="0">
                <a:solidFill>
                  <a:srgbClr val="00B050"/>
                </a:solidFill>
              </a:rPr>
              <a:t>(Fermat’s Little Theorem)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/>
              <a:t>Least prime factor of numbers till n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dirty="0" smtClean="0"/>
              <a:t>1. Create </a:t>
            </a:r>
            <a:r>
              <a:rPr lang="en-IN" sz="2800" dirty="0"/>
              <a:t>a list of consecutive integers from 2 through n: (2, 3, 4, …, n</a:t>
            </a:r>
            <a:r>
              <a:rPr lang="en-IN" sz="2800" dirty="0" smtClean="0"/>
              <a:t>).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2. Initially</a:t>
            </a:r>
            <a:r>
              <a:rPr lang="en-IN" sz="2800" dirty="0"/>
              <a:t>, let </a:t>
            </a:r>
            <a:r>
              <a:rPr lang="en-IN" sz="2800" dirty="0" err="1"/>
              <a:t>i</a:t>
            </a:r>
            <a:r>
              <a:rPr lang="en-IN" sz="2800" dirty="0"/>
              <a:t> equal 2, the smallest prime number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3. Generate </a:t>
            </a:r>
            <a:r>
              <a:rPr lang="en-IN" sz="2800" dirty="0"/>
              <a:t>the multiples of </a:t>
            </a:r>
            <a:r>
              <a:rPr lang="en-IN" sz="2800" dirty="0" err="1"/>
              <a:t>i</a:t>
            </a:r>
            <a:r>
              <a:rPr lang="en-IN" sz="2800" dirty="0"/>
              <a:t> by counting </a:t>
            </a:r>
            <a:r>
              <a:rPr lang="en-IN" sz="2800" dirty="0" smtClean="0"/>
              <a:t> from 2*</a:t>
            </a:r>
            <a:r>
              <a:rPr lang="en-IN" sz="2800" dirty="0" err="1" smtClean="0"/>
              <a:t>i</a:t>
            </a:r>
            <a:r>
              <a:rPr lang="en-IN" sz="2800" dirty="0" smtClean="0"/>
              <a:t>  to n, </a:t>
            </a:r>
            <a:r>
              <a:rPr lang="en-IN" sz="2800" dirty="0"/>
              <a:t>and mark them as having least prime factor as </a:t>
            </a:r>
            <a:r>
              <a:rPr lang="en-IN" sz="2800" dirty="0" err="1"/>
              <a:t>i</a:t>
            </a:r>
            <a:r>
              <a:rPr lang="en-IN" sz="2800" dirty="0"/>
              <a:t> (if not already marked). Also mark </a:t>
            </a:r>
            <a:r>
              <a:rPr lang="en-IN" sz="2800" dirty="0" err="1"/>
              <a:t>i</a:t>
            </a:r>
            <a:r>
              <a:rPr lang="en-IN" sz="2800" dirty="0"/>
              <a:t> as least prime factor of </a:t>
            </a:r>
            <a:r>
              <a:rPr lang="en-IN" sz="2800" dirty="0" err="1"/>
              <a:t>i</a:t>
            </a:r>
            <a:r>
              <a:rPr lang="en-IN" sz="2800" dirty="0"/>
              <a:t> (</a:t>
            </a:r>
            <a:r>
              <a:rPr lang="en-IN" sz="2800" dirty="0" err="1"/>
              <a:t>i</a:t>
            </a:r>
            <a:r>
              <a:rPr lang="en-IN" sz="2800" dirty="0"/>
              <a:t> itself is a prime number</a:t>
            </a:r>
            <a:r>
              <a:rPr lang="en-IN" sz="2800" dirty="0" smtClean="0"/>
              <a:t>).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4. Find </a:t>
            </a:r>
            <a:r>
              <a:rPr lang="en-IN" sz="2800" dirty="0"/>
              <a:t>the first number greater than </a:t>
            </a:r>
            <a:r>
              <a:rPr lang="en-IN" sz="2800" dirty="0" err="1"/>
              <a:t>i</a:t>
            </a:r>
            <a:r>
              <a:rPr lang="en-IN" sz="2800" dirty="0"/>
              <a:t> in the list that is not marked. If there was no such number, stop. Otherwise, let </a:t>
            </a:r>
            <a:r>
              <a:rPr lang="en-IN" sz="2800" dirty="0" err="1"/>
              <a:t>i</a:t>
            </a:r>
            <a:r>
              <a:rPr lang="en-IN" sz="2800" dirty="0"/>
              <a:t> now equal this new number (which is the next prime), and repeat from step </a:t>
            </a:r>
            <a:r>
              <a:rPr lang="en-IN" sz="2800" dirty="0" smtClean="0"/>
              <a:t>3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1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/>
              <a:t>Least prime factor of numbers till </a:t>
            </a:r>
            <a:r>
              <a:rPr lang="en-IN" sz="3200" b="1" dirty="0" smtClean="0"/>
              <a:t>n</a:t>
            </a:r>
          </a:p>
          <a:p>
            <a:pPr algn="just"/>
            <a:endParaRPr lang="en-IN" sz="3200" b="1" dirty="0" smtClean="0"/>
          </a:p>
          <a:p>
            <a:pPr algn="just"/>
            <a:r>
              <a:rPr lang="en-IN" sz="3200" b="1" dirty="0" smtClean="0"/>
              <a:t>     </a:t>
            </a:r>
            <a:r>
              <a:rPr lang="en-IN" sz="2800" dirty="0" err="1" smtClean="0"/>
              <a:t>int</a:t>
            </a:r>
            <a:r>
              <a:rPr lang="en-IN" sz="2800" dirty="0"/>
              <a:t>[] </a:t>
            </a:r>
            <a:r>
              <a:rPr lang="en-IN" sz="2800" dirty="0" err="1"/>
              <a:t>least_prime</a:t>
            </a:r>
            <a:r>
              <a:rPr lang="en-IN" sz="2800" dirty="0"/>
              <a:t> = new </a:t>
            </a:r>
            <a:r>
              <a:rPr lang="en-IN" sz="2800" dirty="0" err="1"/>
              <a:t>int</a:t>
            </a:r>
            <a:r>
              <a:rPr lang="en-IN" sz="2800" dirty="0"/>
              <a:t>[n+1];</a:t>
            </a:r>
          </a:p>
          <a:p>
            <a:pPr algn="just"/>
            <a:r>
              <a:rPr lang="en-IN" sz="2800" dirty="0"/>
              <a:t> </a:t>
            </a:r>
          </a:p>
          <a:p>
            <a:pPr algn="just"/>
            <a:r>
              <a:rPr lang="en-IN" sz="2800" dirty="0"/>
              <a:t> </a:t>
            </a:r>
            <a:r>
              <a:rPr lang="en-IN" sz="2800" dirty="0" smtClean="0"/>
              <a:t>       //</a:t>
            </a:r>
            <a:r>
              <a:rPr lang="en-IN" sz="2800" dirty="0" err="1" smtClean="0"/>
              <a:t>least_prime</a:t>
            </a:r>
            <a:r>
              <a:rPr lang="en-IN" sz="2800" dirty="0" smtClean="0"/>
              <a:t>[1</a:t>
            </a:r>
            <a:r>
              <a:rPr lang="en-IN" sz="2800" dirty="0"/>
              <a:t>] = 1;</a:t>
            </a:r>
          </a:p>
          <a:p>
            <a:pPr algn="just"/>
            <a:r>
              <a:rPr lang="en-IN" sz="2800" dirty="0"/>
              <a:t> </a:t>
            </a:r>
          </a:p>
          <a:p>
            <a:pPr algn="just"/>
            <a:r>
              <a:rPr lang="en-IN" sz="2800" dirty="0"/>
              <a:t>        for (</a:t>
            </a: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i</a:t>
            </a:r>
            <a:r>
              <a:rPr lang="en-IN" sz="2800" dirty="0"/>
              <a:t> = 2; </a:t>
            </a:r>
            <a:r>
              <a:rPr lang="en-IN" sz="2800" dirty="0" err="1"/>
              <a:t>i</a:t>
            </a:r>
            <a:r>
              <a:rPr lang="en-IN" sz="2800" dirty="0"/>
              <a:t> &lt;= n; </a:t>
            </a:r>
            <a:r>
              <a:rPr lang="en-IN" sz="2800" dirty="0" err="1"/>
              <a:t>i</a:t>
            </a:r>
            <a:r>
              <a:rPr lang="en-IN" sz="2800" dirty="0" smtClean="0"/>
              <a:t>++){</a:t>
            </a:r>
            <a:endParaRPr lang="en-IN" sz="2800" dirty="0"/>
          </a:p>
          <a:p>
            <a:pPr algn="just"/>
            <a:r>
              <a:rPr lang="en-IN" sz="2800" dirty="0" smtClean="0"/>
              <a:t>	if </a:t>
            </a:r>
            <a:r>
              <a:rPr lang="en-IN" sz="2800" dirty="0"/>
              <a:t>(</a:t>
            </a:r>
            <a:r>
              <a:rPr lang="en-IN" sz="2800" dirty="0" err="1"/>
              <a:t>least_prime</a:t>
            </a:r>
            <a:r>
              <a:rPr lang="en-IN" sz="2800" dirty="0"/>
              <a:t>[</a:t>
            </a:r>
            <a:r>
              <a:rPr lang="en-IN" sz="2800" dirty="0" err="1"/>
              <a:t>i</a:t>
            </a:r>
            <a:r>
              <a:rPr lang="en-IN" sz="2800" dirty="0"/>
              <a:t>] == 0</a:t>
            </a:r>
            <a:r>
              <a:rPr lang="en-IN" sz="2800" dirty="0" smtClean="0"/>
              <a:t>){</a:t>
            </a:r>
            <a:endParaRPr lang="en-IN" sz="2800" dirty="0"/>
          </a:p>
          <a:p>
            <a:pPr algn="just"/>
            <a:r>
              <a:rPr lang="en-IN" sz="2800" dirty="0" smtClean="0"/>
              <a:t>         	</a:t>
            </a:r>
            <a:r>
              <a:rPr lang="en-IN" sz="2800" dirty="0"/>
              <a:t> </a:t>
            </a:r>
            <a:r>
              <a:rPr lang="en-IN" sz="2800" dirty="0" smtClean="0"/>
              <a:t>    </a:t>
            </a:r>
            <a:r>
              <a:rPr lang="en-IN" sz="2800" dirty="0" err="1" smtClean="0"/>
              <a:t>least_prime</a:t>
            </a:r>
            <a:r>
              <a:rPr lang="en-IN" sz="2800" dirty="0" smtClean="0"/>
              <a:t>[</a:t>
            </a:r>
            <a:r>
              <a:rPr lang="en-IN" sz="2800" dirty="0" err="1" smtClean="0"/>
              <a:t>i</a:t>
            </a:r>
            <a:r>
              <a:rPr lang="en-IN" sz="2800" dirty="0"/>
              <a:t>] = </a:t>
            </a:r>
            <a:r>
              <a:rPr lang="en-IN" sz="2800" dirty="0" err="1"/>
              <a:t>i</a:t>
            </a:r>
            <a:r>
              <a:rPr lang="en-IN" sz="2800" dirty="0"/>
              <a:t>;</a:t>
            </a:r>
          </a:p>
          <a:p>
            <a:pPr algn="just"/>
            <a:r>
              <a:rPr lang="en-IN" sz="2800" dirty="0"/>
              <a:t> </a:t>
            </a:r>
            <a:r>
              <a:rPr lang="en-IN" sz="2800" dirty="0" smtClean="0"/>
              <a:t>                   for </a:t>
            </a:r>
            <a:r>
              <a:rPr lang="en-IN" sz="2800" dirty="0"/>
              <a:t>(</a:t>
            </a:r>
            <a:r>
              <a:rPr lang="en-IN" sz="2800" dirty="0" err="1"/>
              <a:t>int</a:t>
            </a:r>
            <a:r>
              <a:rPr lang="en-IN" sz="2800" dirty="0"/>
              <a:t> j = 2*</a:t>
            </a:r>
            <a:r>
              <a:rPr lang="en-IN" sz="2800" dirty="0" err="1"/>
              <a:t>i</a:t>
            </a:r>
            <a:r>
              <a:rPr lang="en-IN" sz="2800" dirty="0"/>
              <a:t>; j &lt;= n; j += </a:t>
            </a:r>
            <a:r>
              <a:rPr lang="en-IN" sz="2800" dirty="0" err="1"/>
              <a:t>i</a:t>
            </a:r>
            <a:r>
              <a:rPr lang="en-IN" sz="2800" dirty="0"/>
              <a:t>)</a:t>
            </a:r>
          </a:p>
          <a:p>
            <a:pPr algn="just"/>
            <a:r>
              <a:rPr lang="en-IN" sz="2800" dirty="0"/>
              <a:t>                   </a:t>
            </a:r>
            <a:r>
              <a:rPr lang="en-IN" sz="2800" dirty="0" smtClean="0"/>
              <a:t>         </a:t>
            </a:r>
            <a:r>
              <a:rPr lang="en-IN" sz="2800" dirty="0"/>
              <a:t>if (</a:t>
            </a:r>
            <a:r>
              <a:rPr lang="en-IN" sz="2800" dirty="0" err="1"/>
              <a:t>least_prime</a:t>
            </a:r>
            <a:r>
              <a:rPr lang="en-IN" sz="2800" dirty="0"/>
              <a:t>[j] == 0)</a:t>
            </a:r>
          </a:p>
          <a:p>
            <a:pPr algn="just"/>
            <a:r>
              <a:rPr lang="en-IN" sz="2800" dirty="0"/>
              <a:t>                       </a:t>
            </a:r>
            <a:r>
              <a:rPr lang="en-IN" sz="2800" dirty="0" smtClean="0"/>
              <a:t>         </a:t>
            </a:r>
            <a:r>
              <a:rPr lang="en-IN" sz="2800" dirty="0" err="1"/>
              <a:t>least_prime</a:t>
            </a:r>
            <a:r>
              <a:rPr lang="en-IN" sz="2800" dirty="0"/>
              <a:t>[j] = </a:t>
            </a:r>
            <a:r>
              <a:rPr lang="en-IN" sz="2800" dirty="0" err="1"/>
              <a:t>i</a:t>
            </a:r>
            <a:r>
              <a:rPr lang="en-IN" sz="2800" dirty="0"/>
              <a:t>;</a:t>
            </a:r>
          </a:p>
          <a:p>
            <a:pPr algn="just"/>
            <a:r>
              <a:rPr lang="en-IN" sz="2800" dirty="0"/>
              <a:t>            </a:t>
            </a:r>
            <a:r>
              <a:rPr lang="en-IN" sz="2800" dirty="0" smtClean="0"/>
              <a:t>     }</a:t>
            </a:r>
            <a:endParaRPr lang="en-IN" sz="2800" dirty="0"/>
          </a:p>
          <a:p>
            <a:pPr algn="just"/>
            <a:r>
              <a:rPr lang="en-IN" sz="2800" dirty="0"/>
              <a:t>        </a:t>
            </a:r>
            <a:r>
              <a:rPr lang="en-IN" sz="2800" dirty="0" smtClean="0"/>
              <a:t>}</a:t>
            </a:r>
            <a:r>
              <a:rPr lang="en-IN" sz="2000" dirty="0"/>
              <a:t>	</a:t>
            </a:r>
            <a:r>
              <a:rPr lang="en-IN" sz="2000" dirty="0" smtClean="0"/>
              <a:t>				</a:t>
            </a:r>
            <a:r>
              <a:rPr lang="pt-BR" sz="2000" b="1" dirty="0"/>
              <a:t>Time Complexity: O(nlog(n))</a:t>
            </a:r>
          </a:p>
          <a:p>
            <a:pPr algn="just"/>
            <a:r>
              <a:rPr lang="pt-BR" sz="2000" b="1" dirty="0" smtClean="0"/>
              <a:t>					Auxiliary </a:t>
            </a:r>
            <a:r>
              <a:rPr lang="pt-BR" sz="2000" b="1" dirty="0"/>
              <a:t>Space: O(n)</a:t>
            </a:r>
            <a:endParaRPr lang="en-IN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3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Prime Factorization using Sieve O(log n)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dirty="0" smtClean="0"/>
              <a:t>1. Use </a:t>
            </a:r>
            <a:r>
              <a:rPr lang="en-IN" sz="2800" dirty="0" err="1" smtClean="0"/>
              <a:t>PrimeFactors</a:t>
            </a:r>
            <a:r>
              <a:rPr lang="en-IN" sz="2800" dirty="0" smtClean="0"/>
              <a:t>[] to store result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2. </a:t>
            </a:r>
            <a:r>
              <a:rPr lang="en-IN" sz="2800" dirty="0" err="1" smtClean="0"/>
              <a:t>i</a:t>
            </a:r>
            <a:r>
              <a:rPr lang="en-IN" sz="2800" dirty="0" smtClean="0"/>
              <a:t> </a:t>
            </a:r>
            <a:r>
              <a:rPr lang="en-IN" sz="2800" dirty="0"/>
              <a:t>= </a:t>
            </a:r>
            <a:r>
              <a:rPr lang="en-IN" sz="2800" dirty="0" smtClean="0"/>
              <a:t>0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3. while </a:t>
            </a:r>
            <a:r>
              <a:rPr lang="en-IN" sz="2800" dirty="0"/>
              <a:t>n != 1 :</a:t>
            </a:r>
          </a:p>
          <a:p>
            <a:pPr algn="just"/>
            <a:r>
              <a:rPr lang="en-IN" sz="2800" dirty="0" smtClean="0"/>
              <a:t>       </a:t>
            </a:r>
            <a:r>
              <a:rPr lang="en-IN" sz="2800" dirty="0" err="1" smtClean="0"/>
              <a:t>PrimeFactors</a:t>
            </a:r>
            <a:r>
              <a:rPr lang="en-IN" sz="2800" dirty="0" smtClean="0"/>
              <a:t>[</a:t>
            </a:r>
            <a:r>
              <a:rPr lang="en-IN" sz="2800" dirty="0" err="1" smtClean="0"/>
              <a:t>i</a:t>
            </a:r>
            <a:r>
              <a:rPr lang="en-IN" sz="2800" dirty="0"/>
              <a:t>] = </a:t>
            </a:r>
            <a:r>
              <a:rPr lang="en-IN" sz="2800" dirty="0" smtClean="0"/>
              <a:t>LPF[n</a:t>
            </a:r>
            <a:r>
              <a:rPr lang="en-IN" sz="2800" dirty="0"/>
              <a:t>]    </a:t>
            </a:r>
            <a:r>
              <a:rPr lang="en-IN" sz="2800" dirty="0" smtClean="0"/>
              <a:t>              (LPF is Least Prime Factor)</a:t>
            </a:r>
            <a:endParaRPr lang="en-IN" sz="2800" dirty="0"/>
          </a:p>
          <a:p>
            <a:pPr algn="just"/>
            <a:r>
              <a:rPr lang="en-IN" sz="2800" dirty="0"/>
              <a:t>    </a:t>
            </a:r>
            <a:r>
              <a:rPr lang="en-IN" sz="2800" dirty="0" smtClean="0"/>
              <a:t>   </a:t>
            </a:r>
            <a:r>
              <a:rPr lang="en-IN" sz="2800" dirty="0" err="1" smtClean="0"/>
              <a:t>i</a:t>
            </a:r>
            <a:r>
              <a:rPr lang="en-IN" sz="2800" dirty="0"/>
              <a:t>++ </a:t>
            </a:r>
          </a:p>
          <a:p>
            <a:pPr algn="just"/>
            <a:r>
              <a:rPr lang="en-IN" sz="2800" dirty="0"/>
              <a:t>    </a:t>
            </a:r>
            <a:r>
              <a:rPr lang="en-IN" sz="2800" dirty="0" smtClean="0"/>
              <a:t>   n </a:t>
            </a:r>
            <a:r>
              <a:rPr lang="en-IN" sz="2800" dirty="0"/>
              <a:t>= n / </a:t>
            </a:r>
            <a:r>
              <a:rPr lang="en-IN" sz="2800" dirty="0" smtClean="0"/>
              <a:t>LPF[n</a:t>
            </a:r>
            <a:r>
              <a:rPr lang="en-IN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503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Prime Factorization using Sieve O(log n</a:t>
            </a:r>
            <a:r>
              <a:rPr lang="en-IN" sz="3200" b="1" dirty="0" smtClean="0"/>
              <a:t>) for multiple queries</a:t>
            </a:r>
            <a:endParaRPr lang="en-IN" sz="3200" b="1" dirty="0"/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dirty="0" smtClean="0"/>
              <a:t>1. Use </a:t>
            </a:r>
            <a:r>
              <a:rPr lang="en-IN" sz="2800" dirty="0" err="1" smtClean="0"/>
              <a:t>PrimeFactors</a:t>
            </a:r>
            <a:r>
              <a:rPr lang="en-IN" sz="2800" dirty="0" smtClean="0"/>
              <a:t>[] to store result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2. </a:t>
            </a:r>
            <a:r>
              <a:rPr lang="en-IN" sz="2800" dirty="0" err="1" smtClean="0"/>
              <a:t>i</a:t>
            </a:r>
            <a:r>
              <a:rPr lang="en-IN" sz="2800" dirty="0" smtClean="0"/>
              <a:t> </a:t>
            </a:r>
            <a:r>
              <a:rPr lang="en-IN" sz="2800" dirty="0"/>
              <a:t>= </a:t>
            </a:r>
            <a:r>
              <a:rPr lang="en-IN" sz="2800" dirty="0" smtClean="0"/>
              <a:t>0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3. while </a:t>
            </a:r>
            <a:r>
              <a:rPr lang="en-IN" sz="2800" dirty="0"/>
              <a:t>n != 1 :</a:t>
            </a:r>
          </a:p>
          <a:p>
            <a:pPr algn="just"/>
            <a:r>
              <a:rPr lang="en-IN" sz="2800" dirty="0" smtClean="0"/>
              <a:t>       </a:t>
            </a:r>
            <a:r>
              <a:rPr lang="en-IN" sz="2800" dirty="0" err="1" smtClean="0"/>
              <a:t>PrimeFactors</a:t>
            </a:r>
            <a:r>
              <a:rPr lang="en-IN" sz="2800" dirty="0" smtClean="0"/>
              <a:t>[</a:t>
            </a:r>
            <a:r>
              <a:rPr lang="en-IN" sz="2800" dirty="0" err="1" smtClean="0"/>
              <a:t>i</a:t>
            </a:r>
            <a:r>
              <a:rPr lang="en-IN" sz="2800" dirty="0"/>
              <a:t>] = </a:t>
            </a:r>
            <a:r>
              <a:rPr lang="en-IN" sz="2800" dirty="0" smtClean="0"/>
              <a:t>LPF[n</a:t>
            </a:r>
            <a:r>
              <a:rPr lang="en-IN" sz="2800" dirty="0"/>
              <a:t>]    </a:t>
            </a:r>
            <a:r>
              <a:rPr lang="en-IN" sz="2800" dirty="0" smtClean="0"/>
              <a:t>              (LPF is Least Prime Factor)</a:t>
            </a:r>
            <a:endParaRPr lang="en-IN" sz="2800" dirty="0"/>
          </a:p>
          <a:p>
            <a:pPr algn="just"/>
            <a:r>
              <a:rPr lang="en-IN" sz="2800" dirty="0"/>
              <a:t>    </a:t>
            </a:r>
            <a:r>
              <a:rPr lang="en-IN" sz="2800" dirty="0" smtClean="0"/>
              <a:t>   </a:t>
            </a:r>
            <a:r>
              <a:rPr lang="en-IN" sz="2800" dirty="0" err="1" smtClean="0"/>
              <a:t>i</a:t>
            </a:r>
            <a:r>
              <a:rPr lang="en-IN" sz="2800" dirty="0"/>
              <a:t>++ </a:t>
            </a:r>
          </a:p>
          <a:p>
            <a:pPr algn="just"/>
            <a:r>
              <a:rPr lang="en-IN" sz="2800" dirty="0"/>
              <a:t>    </a:t>
            </a:r>
            <a:r>
              <a:rPr lang="en-IN" sz="2800" dirty="0" smtClean="0"/>
              <a:t>   n </a:t>
            </a:r>
            <a:r>
              <a:rPr lang="en-IN" sz="2800" dirty="0"/>
              <a:t>= n / </a:t>
            </a:r>
            <a:r>
              <a:rPr lang="en-IN" sz="2800" dirty="0" smtClean="0"/>
              <a:t>LPF[n</a:t>
            </a:r>
            <a:r>
              <a:rPr lang="en-IN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080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Twin Prime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using </a:t>
            </a:r>
            <a:r>
              <a:rPr lang="en-IN" sz="2000" b="1" dirty="0"/>
              <a:t>namespace </a:t>
            </a:r>
            <a:r>
              <a:rPr lang="en-IN" sz="2000" b="1" dirty="0" err="1"/>
              <a:t>std</a:t>
            </a:r>
            <a:r>
              <a:rPr lang="en-IN" sz="2000" b="1" dirty="0"/>
              <a:t>;</a:t>
            </a:r>
          </a:p>
          <a:p>
            <a:pPr marL="0" indent="0">
              <a:buNone/>
            </a:pPr>
            <a:r>
              <a:rPr lang="en-IN" sz="2000" b="1" dirty="0" smtClean="0"/>
              <a:t>void </a:t>
            </a:r>
            <a:r>
              <a:rPr lang="en-IN" sz="2000" b="1" dirty="0" err="1"/>
              <a:t>printTwinPrime</a:t>
            </a:r>
            <a:r>
              <a:rPr lang="en-IN" sz="2000" b="1" dirty="0"/>
              <a:t>(</a:t>
            </a:r>
            <a:r>
              <a:rPr lang="en-IN" sz="2000" b="1" dirty="0" err="1"/>
              <a:t>int</a:t>
            </a:r>
            <a:r>
              <a:rPr lang="en-IN" sz="2000" b="1" dirty="0"/>
              <a:t> n)</a:t>
            </a:r>
          </a:p>
          <a:p>
            <a:pPr marL="0" indent="0">
              <a:buNone/>
            </a:pPr>
            <a:r>
              <a:rPr lang="en-IN" sz="2000" b="1" dirty="0"/>
              <a:t>{</a:t>
            </a:r>
          </a:p>
          <a:p>
            <a:pPr marL="0" indent="0">
              <a:buNone/>
            </a:pPr>
            <a:r>
              <a:rPr lang="en-IN" sz="2000" b="1" dirty="0"/>
              <a:t>	bool prime[n + 1];</a:t>
            </a:r>
          </a:p>
          <a:p>
            <a:pPr marL="0" indent="0">
              <a:buNone/>
            </a:pPr>
            <a:r>
              <a:rPr lang="en-IN" sz="2000" b="1" dirty="0"/>
              <a:t>	</a:t>
            </a:r>
            <a:r>
              <a:rPr lang="en-IN" sz="2000" b="1" dirty="0" err="1"/>
              <a:t>memset</a:t>
            </a:r>
            <a:r>
              <a:rPr lang="en-IN" sz="2000" b="1" dirty="0"/>
              <a:t>(prime, true, </a:t>
            </a:r>
            <a:r>
              <a:rPr lang="en-IN" sz="2000" b="1" dirty="0" err="1"/>
              <a:t>sizeof</a:t>
            </a:r>
            <a:r>
              <a:rPr lang="en-IN" sz="2000" b="1" dirty="0"/>
              <a:t>(prime));</a:t>
            </a:r>
          </a:p>
          <a:p>
            <a:pPr marL="0" indent="0">
              <a:buNone/>
            </a:pPr>
            <a:r>
              <a:rPr lang="en-IN" sz="2000" b="1" dirty="0"/>
              <a:t>	for (</a:t>
            </a:r>
            <a:r>
              <a:rPr lang="en-IN" sz="2000" b="1" dirty="0" err="1"/>
              <a:t>int</a:t>
            </a:r>
            <a:r>
              <a:rPr lang="en-IN" sz="2000" b="1" dirty="0"/>
              <a:t> p = 2; p * p &lt;= n; p++) {</a:t>
            </a:r>
          </a:p>
          <a:p>
            <a:pPr marL="0" indent="0">
              <a:buNone/>
            </a:pPr>
            <a:r>
              <a:rPr lang="en-IN" sz="2000" b="1" dirty="0"/>
              <a:t>		if (prime[p] == true) {</a:t>
            </a:r>
          </a:p>
          <a:p>
            <a:pPr marL="0" indent="0">
              <a:buNone/>
            </a:pPr>
            <a:r>
              <a:rPr lang="en-IN" sz="2000" b="1" dirty="0"/>
              <a:t>	</a:t>
            </a:r>
            <a:r>
              <a:rPr lang="en-IN" sz="2000" b="1" dirty="0" smtClean="0"/>
              <a:t>	</a:t>
            </a:r>
            <a:r>
              <a:rPr lang="en-IN" sz="2000" b="1" dirty="0"/>
              <a:t>	for (</a:t>
            </a:r>
            <a:r>
              <a:rPr lang="en-IN" sz="2000" b="1" dirty="0" err="1"/>
              <a:t>int</a:t>
            </a:r>
            <a:r>
              <a:rPr lang="en-IN" sz="2000" b="1" dirty="0"/>
              <a:t> </a:t>
            </a:r>
            <a:r>
              <a:rPr lang="en-IN" sz="2000" b="1" dirty="0" err="1"/>
              <a:t>i</a:t>
            </a:r>
            <a:r>
              <a:rPr lang="en-IN" sz="2000" b="1" dirty="0"/>
              <a:t> = p * 2; </a:t>
            </a:r>
            <a:r>
              <a:rPr lang="en-IN" sz="2000" b="1" dirty="0" err="1"/>
              <a:t>i</a:t>
            </a:r>
            <a:r>
              <a:rPr lang="en-IN" sz="2000" b="1" dirty="0"/>
              <a:t> &lt;= n; </a:t>
            </a:r>
            <a:r>
              <a:rPr lang="en-IN" sz="2000" b="1" dirty="0" err="1"/>
              <a:t>i</a:t>
            </a:r>
            <a:r>
              <a:rPr lang="en-IN" sz="2000" b="1" dirty="0"/>
              <a:t> += p)</a:t>
            </a:r>
          </a:p>
          <a:p>
            <a:pPr marL="0" indent="0">
              <a:buNone/>
            </a:pPr>
            <a:r>
              <a:rPr lang="en-IN" sz="2000" b="1" dirty="0"/>
              <a:t>				prime[</a:t>
            </a:r>
            <a:r>
              <a:rPr lang="en-IN" sz="2000" b="1" dirty="0" err="1"/>
              <a:t>i</a:t>
            </a:r>
            <a:r>
              <a:rPr lang="en-IN" sz="2000" b="1" dirty="0"/>
              <a:t>] = false;</a:t>
            </a:r>
          </a:p>
          <a:p>
            <a:pPr marL="0" indent="0">
              <a:buNone/>
            </a:pPr>
            <a:r>
              <a:rPr lang="en-IN" sz="2000" b="1" dirty="0"/>
              <a:t>		}</a:t>
            </a:r>
          </a:p>
          <a:p>
            <a:pPr marL="0" indent="0">
              <a:buNone/>
            </a:pPr>
            <a:r>
              <a:rPr lang="en-IN" sz="2000" b="1" dirty="0"/>
              <a:t>	}</a:t>
            </a:r>
          </a:p>
          <a:p>
            <a:pPr marL="0" indent="0">
              <a:buNone/>
            </a:pPr>
            <a:r>
              <a:rPr lang="en-IN" sz="2000" b="1" dirty="0"/>
              <a:t>	for (</a:t>
            </a:r>
            <a:r>
              <a:rPr lang="en-IN" sz="2000" b="1" dirty="0" err="1"/>
              <a:t>int</a:t>
            </a:r>
            <a:r>
              <a:rPr lang="en-IN" sz="2000" b="1" dirty="0"/>
              <a:t> p = 2; p &lt;= n - 2; p++)</a:t>
            </a:r>
          </a:p>
          <a:p>
            <a:pPr marL="0" indent="0">
              <a:buNone/>
            </a:pPr>
            <a:r>
              <a:rPr lang="en-IN" sz="2000" b="1" dirty="0"/>
              <a:t>		if (prime[p] &amp;&amp; prime[p + 2])</a:t>
            </a:r>
          </a:p>
          <a:p>
            <a:pPr marL="0" indent="0">
              <a:buNone/>
            </a:pPr>
            <a:r>
              <a:rPr lang="en-IN" sz="2000" b="1" dirty="0"/>
              <a:t>			</a:t>
            </a:r>
            <a:r>
              <a:rPr lang="en-IN" sz="2000" b="1" dirty="0" err="1"/>
              <a:t>cout</a:t>
            </a:r>
            <a:r>
              <a:rPr lang="en-IN" sz="2000" b="1" dirty="0"/>
              <a:t> &lt;&lt; "(" &lt;&lt; p &lt;&lt; ", " &lt;&lt; p + 2 &lt;&lt; ")" ;</a:t>
            </a:r>
          </a:p>
          <a:p>
            <a:pPr marL="0" indent="0">
              <a:buNone/>
            </a:pPr>
            <a:r>
              <a:rPr lang="en-IN" sz="2000" b="1" dirty="0" smtClean="0"/>
              <a:t>}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429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Prime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include &lt;bits/</a:t>
            </a:r>
            <a:r>
              <a:rPr lang="en-IN" dirty="0" err="1"/>
              <a:t>stdc</a:t>
            </a:r>
            <a:r>
              <a:rPr lang="en-IN" dirty="0"/>
              <a:t>++.h&gt;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reverse(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rev = 0, r;</a:t>
            </a:r>
          </a:p>
          <a:p>
            <a:pPr marL="0" indent="0">
              <a:buNone/>
            </a:pPr>
            <a:r>
              <a:rPr lang="en-IN" dirty="0"/>
              <a:t>	while (n &gt; 0) {</a:t>
            </a:r>
          </a:p>
          <a:p>
            <a:pPr marL="0" indent="0">
              <a:buNone/>
            </a:pPr>
            <a:r>
              <a:rPr lang="en-IN" dirty="0"/>
              <a:t>		r = n % 10;</a:t>
            </a:r>
          </a:p>
          <a:p>
            <a:pPr marL="0" indent="0">
              <a:buNone/>
            </a:pPr>
            <a:r>
              <a:rPr lang="en-IN" dirty="0"/>
              <a:t>		rev = rev * 10 + r;</a:t>
            </a:r>
          </a:p>
          <a:p>
            <a:pPr marL="0" indent="0">
              <a:buNone/>
            </a:pPr>
            <a:r>
              <a:rPr lang="en-IN" dirty="0"/>
              <a:t>		n /= 10;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return rev;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0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bool </a:t>
            </a:r>
            <a:r>
              <a:rPr lang="en-IN" dirty="0" err="1"/>
              <a:t>isPrime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if (n &lt;= 1)</a:t>
            </a:r>
          </a:p>
          <a:p>
            <a:pPr marL="0" indent="0">
              <a:buNone/>
            </a:pPr>
            <a:r>
              <a:rPr lang="en-IN" dirty="0"/>
              <a:t>		return false;</a:t>
            </a:r>
          </a:p>
          <a:p>
            <a:pPr marL="0" indent="0">
              <a:buNone/>
            </a:pPr>
            <a:r>
              <a:rPr lang="en-IN" dirty="0"/>
              <a:t>	if (n &lt;= 3)</a:t>
            </a:r>
          </a:p>
          <a:p>
            <a:pPr marL="0" indent="0">
              <a:buNone/>
            </a:pPr>
            <a:r>
              <a:rPr lang="en-IN" dirty="0"/>
              <a:t>		return true;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if (n % 2 == 0 || n % 3 == 0)</a:t>
            </a:r>
          </a:p>
          <a:p>
            <a:pPr marL="0" indent="0">
              <a:buNone/>
            </a:pPr>
            <a:r>
              <a:rPr lang="en-IN" dirty="0"/>
              <a:t>		return false;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5; </a:t>
            </a:r>
            <a:r>
              <a:rPr lang="en-IN" dirty="0" err="1"/>
              <a:t>i</a:t>
            </a:r>
            <a:r>
              <a:rPr lang="en-IN" dirty="0"/>
              <a:t> * </a:t>
            </a:r>
            <a:r>
              <a:rPr lang="en-IN" dirty="0" err="1"/>
              <a:t>i</a:t>
            </a:r>
            <a:r>
              <a:rPr lang="en-IN" dirty="0"/>
              <a:t> &lt;= n;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+ 6)</a:t>
            </a:r>
          </a:p>
          <a:p>
            <a:pPr marL="0" indent="0">
              <a:buNone/>
            </a:pPr>
            <a:r>
              <a:rPr lang="en-IN" dirty="0"/>
              <a:t>		if (n % </a:t>
            </a:r>
            <a:r>
              <a:rPr lang="en-IN" dirty="0" err="1"/>
              <a:t>i</a:t>
            </a:r>
            <a:r>
              <a:rPr lang="en-IN" dirty="0"/>
              <a:t> == 0 || n % (</a:t>
            </a:r>
            <a:r>
              <a:rPr lang="en-IN" dirty="0" err="1"/>
              <a:t>i</a:t>
            </a:r>
            <a:r>
              <a:rPr lang="en-IN" dirty="0"/>
              <a:t> + 2) == 0)</a:t>
            </a:r>
          </a:p>
          <a:p>
            <a:pPr marL="0" indent="0">
              <a:buNone/>
            </a:pPr>
            <a:r>
              <a:rPr lang="en-IN" dirty="0"/>
              <a:t>			return false;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return true;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bool </a:t>
            </a:r>
            <a:r>
              <a:rPr lang="en-IN" dirty="0" err="1"/>
              <a:t>checkTwistedPrime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if (</a:t>
            </a:r>
            <a:r>
              <a:rPr lang="en-IN" dirty="0" err="1"/>
              <a:t>isPrime</a:t>
            </a:r>
            <a:r>
              <a:rPr lang="en-IN" dirty="0"/>
              <a:t>(n) == false)</a:t>
            </a:r>
          </a:p>
          <a:p>
            <a:pPr marL="0" indent="0">
              <a:buNone/>
            </a:pPr>
            <a:r>
              <a:rPr lang="en-IN" dirty="0"/>
              <a:t>		return false;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return </a:t>
            </a:r>
            <a:r>
              <a:rPr lang="en-IN" dirty="0" err="1"/>
              <a:t>isPrime</a:t>
            </a:r>
            <a:r>
              <a:rPr lang="en-IN" dirty="0"/>
              <a:t>(reverse(n));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651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2682" y="1474079"/>
            <a:ext cx="1061421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sieve of Atkin is a modern algorithm for finding all prime numbers up to a specified integer. Compared with the ancient </a:t>
            </a:r>
            <a:r>
              <a:rPr lang="en-IN" sz="2500" dirty="0" smtClean="0">
                <a:solidFill>
                  <a:srgbClr val="EC4E2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Sieve of Eratosthenes </a:t>
            </a:r>
            <a:r>
              <a:rPr lang="en-IN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marks off multiples of primes, it does some preliminary work and then marks off multiples of squares of primes, that’s why it has a better theoretical asymptotic complexity with </a:t>
            </a:r>
            <a:r>
              <a:rPr lang="en-IN" sz="25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(N / (log </a:t>
            </a:r>
            <a:r>
              <a:rPr lang="en-IN" sz="25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N" sz="25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N))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682" y="555531"/>
            <a:ext cx="21237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u="sng" dirty="0" smtClean="0"/>
              <a:t>Sieve Of Atkin</a:t>
            </a:r>
            <a:endParaRPr lang="en-IN" sz="2600" b="1" u="sng" dirty="0"/>
          </a:p>
        </p:txBody>
      </p:sp>
    </p:spTree>
    <p:extLst>
      <p:ext uri="{BB962C8B-B14F-4D97-AF65-F5344CB8AC3E}">
        <p14:creationId xmlns:p14="http://schemas.microsoft.com/office/powerpoint/2010/main" val="16191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0271" y="474345"/>
            <a:ext cx="10824882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IN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results list, filled with 2, 3, and 5.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sieve list with an entry for each positive integer; all entries of this list should initially be marked non prime.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entry number n in the sieve list, with modulo-sixty remainder r: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 is 1, 13, 17, 29, 37, 41, 49, or 53, flip the entry for each possible solution to 4x</a:t>
            </a:r>
            <a:r>
              <a:rPr lang="en-IN" sz="23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y</a:t>
            </a:r>
            <a:r>
              <a:rPr lang="en-IN" sz="23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n.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 is 7, 19, 31, or 43, flip the entry for each possible solution to 3x</a:t>
            </a:r>
            <a:r>
              <a:rPr lang="en-IN" sz="23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y</a:t>
            </a:r>
            <a:r>
              <a:rPr lang="en-IN" sz="23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n.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 is 11, 23, 47, or 59, flip the entry for each possible solution to 3x</a:t>
            </a:r>
            <a:r>
              <a:rPr lang="en-IN" sz="23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y</a:t>
            </a:r>
            <a:r>
              <a:rPr lang="en-IN" sz="23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n when x &gt; y.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 is something else, ignore it completely..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lowest number in the sieve list.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the next number in the sieve list still marked prime.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the number in the results list.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the number and mark all multiples of that square as non prime. Note that the multiples that can be factored by 2, 3, or 5 need not be marked, as these will be ignored in the final enumeration of primes.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four through seven</a:t>
            </a:r>
            <a:endParaRPr lang="en-IN" sz="23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05013"/>
            <a:ext cx="1105376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/>
          </a:p>
          <a:p>
            <a:pPr marL="514350" indent="-514350">
              <a:buAutoNum type="arabicPeriod"/>
            </a:pPr>
            <a:r>
              <a:rPr lang="en-IN" sz="3200" b="1" dirty="0" smtClean="0"/>
              <a:t>Naive solution</a:t>
            </a:r>
          </a:p>
          <a:p>
            <a:pPr algn="just"/>
            <a:r>
              <a:rPr lang="en-IN" sz="3200" b="1" dirty="0" smtClean="0"/>
              <a:t>I</a:t>
            </a:r>
            <a:r>
              <a:rPr lang="en-IN" sz="3200" dirty="0" smtClean="0"/>
              <a:t>terate through all numbers from 2 to n-1 and for every number check if it divides n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boolean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isPrime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// Corner case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 &lt;= 1)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false;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// Check from 2 to n-1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2;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 n;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++)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 %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== 0)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    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false;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true;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r>
              <a:rPr lang="en-IN" sz="2000" b="1" dirty="0"/>
              <a:t>	</a:t>
            </a:r>
            <a:r>
              <a:rPr lang="en-IN" sz="2000" b="1" dirty="0" smtClean="0"/>
              <a:t>		</a:t>
            </a:r>
            <a:r>
              <a:rPr lang="en-IN" sz="3200" b="1" dirty="0" smtClean="0"/>
              <a:t>Time complexity :O(n)</a:t>
            </a:r>
            <a:endParaRPr lang="en-IN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8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918" y="268941"/>
            <a:ext cx="397974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// C++ program for implementation of Sieve of Atkin</a:t>
            </a:r>
          </a:p>
          <a:p>
            <a:r>
              <a:rPr lang="en-IN" sz="1400" dirty="0"/>
              <a:t>#include &lt;bits/</a:t>
            </a:r>
            <a:r>
              <a:rPr lang="en-IN" sz="1400" dirty="0" err="1"/>
              <a:t>stdc</a:t>
            </a:r>
            <a:r>
              <a:rPr lang="en-IN" sz="1400" dirty="0"/>
              <a:t>++.h&gt;</a:t>
            </a:r>
          </a:p>
          <a:p>
            <a:r>
              <a:rPr lang="en-IN" sz="1400" dirty="0"/>
              <a:t>using namespace </a:t>
            </a:r>
            <a:r>
              <a:rPr lang="en-IN" sz="1400" dirty="0" err="1"/>
              <a:t>std</a:t>
            </a:r>
            <a:r>
              <a:rPr lang="en-IN" sz="1400" dirty="0"/>
              <a:t>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SieveOfAtkin</a:t>
            </a:r>
            <a:r>
              <a:rPr lang="en-IN" sz="1400" dirty="0"/>
              <a:t>(</a:t>
            </a:r>
            <a:r>
              <a:rPr lang="en-IN" sz="1400" dirty="0" err="1"/>
              <a:t>int</a:t>
            </a:r>
            <a:r>
              <a:rPr lang="en-IN" sz="1400" dirty="0"/>
              <a:t> limit)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  // 2 and 3 are known to be prime</a:t>
            </a:r>
          </a:p>
          <a:p>
            <a:r>
              <a:rPr lang="en-IN" sz="1400" dirty="0"/>
              <a:t>    if (limit &gt; 2)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cout</a:t>
            </a:r>
            <a:r>
              <a:rPr lang="en-IN" sz="1400" dirty="0"/>
              <a:t> &lt;&lt; 2 &lt;&lt; " ";</a:t>
            </a:r>
          </a:p>
          <a:p>
            <a:r>
              <a:rPr lang="en-IN" sz="1400" dirty="0"/>
              <a:t>    if (limit &gt; 3)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cout</a:t>
            </a:r>
            <a:r>
              <a:rPr lang="en-IN" sz="1400" dirty="0"/>
              <a:t> &lt;&lt; 3 &lt;&lt; " ";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// Initialise the sieve array with false values</a:t>
            </a:r>
          </a:p>
          <a:p>
            <a:r>
              <a:rPr lang="en-IN" sz="1400" dirty="0"/>
              <a:t>    bool sieve[limit];</a:t>
            </a:r>
          </a:p>
          <a:p>
            <a:r>
              <a:rPr lang="en-IN" sz="1400" dirty="0"/>
              <a:t>    for 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limit; </a:t>
            </a:r>
            <a:r>
              <a:rPr lang="en-IN" sz="1400" dirty="0" err="1"/>
              <a:t>i</a:t>
            </a:r>
            <a:r>
              <a:rPr lang="en-IN" sz="1400" dirty="0"/>
              <a:t>++)</a:t>
            </a:r>
          </a:p>
          <a:p>
            <a:r>
              <a:rPr lang="en-IN" sz="1400" dirty="0"/>
              <a:t>        sieve[</a:t>
            </a:r>
            <a:r>
              <a:rPr lang="en-IN" sz="1400" dirty="0" err="1"/>
              <a:t>i</a:t>
            </a:r>
            <a:r>
              <a:rPr lang="en-IN" sz="1400" dirty="0"/>
              <a:t>] = false;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/* Mark </a:t>
            </a:r>
            <a:r>
              <a:rPr lang="en-IN" sz="1400" dirty="0" err="1"/>
              <a:t>siev</a:t>
            </a:r>
            <a:r>
              <a:rPr lang="en-IN" sz="1400" dirty="0"/>
              <a:t>[n] is true if one </a:t>
            </a:r>
          </a:p>
          <a:p>
            <a:r>
              <a:rPr lang="en-IN" sz="1400" dirty="0"/>
              <a:t>       of the following is true:</a:t>
            </a:r>
          </a:p>
          <a:p>
            <a:r>
              <a:rPr lang="en-IN" sz="1400" dirty="0"/>
              <a:t>    a) n = (4*x*x)+(y*y) has odd number of </a:t>
            </a:r>
          </a:p>
          <a:p>
            <a:r>
              <a:rPr lang="en-IN" sz="1400" dirty="0"/>
              <a:t>       solutions, i.e., there exist</a:t>
            </a:r>
          </a:p>
          <a:p>
            <a:r>
              <a:rPr lang="en-IN" sz="1400" dirty="0"/>
              <a:t>       odd number of distinct pairs (x, y) </a:t>
            </a:r>
          </a:p>
          <a:p>
            <a:r>
              <a:rPr lang="en-IN" sz="1400" dirty="0"/>
              <a:t>       that satisfy the equation and</a:t>
            </a:r>
          </a:p>
          <a:p>
            <a:r>
              <a:rPr lang="en-IN" sz="1400" dirty="0"/>
              <a:t>        n % 12 = 1 or n % 12 = 5.</a:t>
            </a:r>
          </a:p>
          <a:p>
            <a:r>
              <a:rPr lang="en-IN" sz="1400" dirty="0"/>
              <a:t>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7662" y="268941"/>
            <a:ext cx="3946914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b) n = (3*x*x)+(y*y) has odd number of </a:t>
            </a:r>
          </a:p>
          <a:p>
            <a:r>
              <a:rPr lang="en-IN" sz="1400" dirty="0"/>
              <a:t>       solutions and n % 12 = 7</a:t>
            </a:r>
          </a:p>
          <a:p>
            <a:r>
              <a:rPr lang="en-IN" sz="1400" dirty="0"/>
              <a:t>    c) n = (3*x*x)-(y*y) has odd number of </a:t>
            </a:r>
          </a:p>
          <a:p>
            <a:r>
              <a:rPr lang="en-IN" sz="1400" dirty="0"/>
              <a:t>       solutions, x &gt; y and n % 12 = 11 */</a:t>
            </a:r>
          </a:p>
          <a:p>
            <a:r>
              <a:rPr lang="en-IN" sz="1400" dirty="0"/>
              <a:t>    for (</a:t>
            </a:r>
            <a:r>
              <a:rPr lang="en-IN" sz="1400" dirty="0" err="1"/>
              <a:t>int</a:t>
            </a:r>
            <a:r>
              <a:rPr lang="en-IN" sz="1400" dirty="0"/>
              <a:t> x = 1; x * x &lt; limit; x++) {</a:t>
            </a:r>
          </a:p>
          <a:p>
            <a:r>
              <a:rPr lang="en-IN" sz="1400" dirty="0"/>
              <a:t>        for (</a:t>
            </a:r>
            <a:r>
              <a:rPr lang="en-IN" sz="1400" dirty="0" err="1"/>
              <a:t>int</a:t>
            </a:r>
            <a:r>
              <a:rPr lang="en-IN" sz="1400" dirty="0"/>
              <a:t> y = 1; y * y &lt; limit; y++) {</a:t>
            </a:r>
          </a:p>
          <a:p>
            <a:r>
              <a:rPr lang="en-IN" sz="1400" dirty="0"/>
              <a:t>             </a:t>
            </a:r>
          </a:p>
          <a:p>
            <a:r>
              <a:rPr lang="en-IN" sz="1400" dirty="0"/>
              <a:t>            // Main part of Sieve of Atkin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int</a:t>
            </a:r>
            <a:r>
              <a:rPr lang="en-IN" sz="1400" dirty="0"/>
              <a:t> n = (4 * x * x) + (y * y);</a:t>
            </a:r>
          </a:p>
          <a:p>
            <a:r>
              <a:rPr lang="en-IN" sz="1400" dirty="0"/>
              <a:t>            if (n &lt;= limit &amp;&amp; (n % 12 == 1 || n % 12 == 5))</a:t>
            </a:r>
          </a:p>
          <a:p>
            <a:r>
              <a:rPr lang="en-IN" sz="1400" dirty="0"/>
              <a:t>                sieve[n] ^= true;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        n = (3 * x * x) + (y * y);</a:t>
            </a:r>
          </a:p>
          <a:p>
            <a:r>
              <a:rPr lang="en-IN" sz="1400" dirty="0"/>
              <a:t>            if (n &lt;= limit &amp;&amp; n % 12 == 7)</a:t>
            </a:r>
          </a:p>
          <a:p>
            <a:r>
              <a:rPr lang="en-IN" sz="1400" dirty="0"/>
              <a:t>                sieve[n] ^= true;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        n = (3 * x * x) - (y * y);</a:t>
            </a:r>
          </a:p>
          <a:p>
            <a:r>
              <a:rPr lang="en-IN" sz="1400" dirty="0"/>
              <a:t>            if (x &gt; y &amp;&amp; n &lt;= limit &amp;&amp; n % 12 == 11)</a:t>
            </a:r>
          </a:p>
          <a:p>
            <a:r>
              <a:rPr lang="en-IN" sz="1400" dirty="0"/>
              <a:t>                sieve[n] ^= true;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9311" y="268941"/>
            <a:ext cx="347806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// Mark all multiples of squares as non-prime</a:t>
            </a:r>
          </a:p>
          <a:p>
            <a:r>
              <a:rPr lang="en-IN" sz="1400" dirty="0"/>
              <a:t>    for (</a:t>
            </a:r>
            <a:r>
              <a:rPr lang="en-IN" sz="1400" dirty="0" err="1"/>
              <a:t>int</a:t>
            </a:r>
            <a:r>
              <a:rPr lang="en-IN" sz="1400" dirty="0"/>
              <a:t> r = 5; r * r &lt; limit; r++) {</a:t>
            </a:r>
          </a:p>
          <a:p>
            <a:r>
              <a:rPr lang="en-IN" sz="1400" dirty="0"/>
              <a:t>        if (sieve[r]) {</a:t>
            </a:r>
          </a:p>
          <a:p>
            <a:r>
              <a:rPr lang="en-IN" sz="1400" dirty="0"/>
              <a:t>            for 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 = r * r; </a:t>
            </a:r>
            <a:r>
              <a:rPr lang="en-IN" sz="1400" dirty="0" err="1"/>
              <a:t>i</a:t>
            </a:r>
            <a:r>
              <a:rPr lang="en-IN" sz="1400" dirty="0"/>
              <a:t> &lt; limit; </a:t>
            </a:r>
            <a:r>
              <a:rPr lang="en-IN" sz="1400" dirty="0" err="1"/>
              <a:t>i</a:t>
            </a:r>
            <a:r>
              <a:rPr lang="en-IN" sz="1400" dirty="0"/>
              <a:t> += r * r)</a:t>
            </a:r>
          </a:p>
          <a:p>
            <a:r>
              <a:rPr lang="en-IN" sz="1400" dirty="0"/>
              <a:t>                sieve[</a:t>
            </a:r>
            <a:r>
              <a:rPr lang="en-IN" sz="1400" dirty="0" err="1"/>
              <a:t>i</a:t>
            </a:r>
            <a:r>
              <a:rPr lang="en-IN" sz="1400" dirty="0"/>
              <a:t>] = false;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// Print primes using sieve[]</a:t>
            </a:r>
          </a:p>
          <a:p>
            <a:r>
              <a:rPr lang="en-IN" sz="1400" dirty="0"/>
              <a:t>    for (</a:t>
            </a:r>
            <a:r>
              <a:rPr lang="en-IN" sz="1400" dirty="0" err="1"/>
              <a:t>int</a:t>
            </a:r>
            <a:r>
              <a:rPr lang="en-IN" sz="1400" dirty="0"/>
              <a:t> a = 5; a &lt; limit; a++)</a:t>
            </a:r>
          </a:p>
          <a:p>
            <a:r>
              <a:rPr lang="en-IN" sz="1400" dirty="0"/>
              <a:t>        if (sieve[a])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cout</a:t>
            </a:r>
            <a:r>
              <a:rPr lang="en-IN" sz="1400" dirty="0"/>
              <a:t> &lt;&lt; a &lt;&lt; " ";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// Driver program</a:t>
            </a:r>
          </a:p>
          <a:p>
            <a:r>
              <a:rPr lang="en-IN" sz="1400" dirty="0" err="1"/>
              <a:t>int</a:t>
            </a:r>
            <a:r>
              <a:rPr lang="en-IN" sz="1400" dirty="0"/>
              <a:t> main(void)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int</a:t>
            </a:r>
            <a:r>
              <a:rPr lang="en-IN" sz="1400" dirty="0"/>
              <a:t> limit = 20;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SieveOfAtkin</a:t>
            </a:r>
            <a:r>
              <a:rPr lang="en-IN" sz="1400" dirty="0"/>
              <a:t>(limit);</a:t>
            </a:r>
          </a:p>
          <a:p>
            <a:r>
              <a:rPr lang="en-IN" sz="1400" dirty="0"/>
              <a:t>    return 0;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82315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1672" y="457200"/>
            <a:ext cx="1053587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dirty="0"/>
              <a:t>How it Works:</a:t>
            </a:r>
          </a:p>
          <a:p>
            <a:pPr fontAlgn="base"/>
            <a:r>
              <a:rPr lang="en-IN" sz="2400" dirty="0" smtClean="0"/>
              <a:t>1. </a:t>
            </a:r>
            <a:r>
              <a:rPr lang="en-IN" sz="2000" dirty="0" smtClean="0"/>
              <a:t>The </a:t>
            </a:r>
            <a:r>
              <a:rPr lang="en-IN" sz="2000" dirty="0"/>
              <a:t>algorithm treats 2, 3 and 5 as special cases and just adds them to the set of primes to start with.</a:t>
            </a:r>
          </a:p>
          <a:p>
            <a:pPr fontAlgn="base"/>
            <a:r>
              <a:rPr lang="en-IN" sz="2400" dirty="0" smtClean="0"/>
              <a:t>2. </a:t>
            </a:r>
            <a:r>
              <a:rPr lang="en-IN" sz="2000" dirty="0" smtClean="0"/>
              <a:t>Like </a:t>
            </a:r>
            <a:r>
              <a:rPr lang="en-IN" sz="2000" dirty="0"/>
              <a:t>Sieve of Eratosthenes, we start with a list of numbers we want to investigate. Suppose we want to find primes &lt;=100, then we make a list for [5, 100]. As explained in (1), 2, 3 and 5 are special cases and 4 is not a prime.</a:t>
            </a:r>
          </a:p>
          <a:p>
            <a:pPr fontAlgn="base"/>
            <a:r>
              <a:rPr lang="en-IN" sz="2400" dirty="0" smtClean="0"/>
              <a:t>3. </a:t>
            </a:r>
            <a:r>
              <a:rPr lang="en-IN" sz="2000" dirty="0" smtClean="0"/>
              <a:t>The </a:t>
            </a:r>
            <a:r>
              <a:rPr lang="en-IN" sz="2000" dirty="0"/>
              <a:t>algorithm talks in terms of modulo-60 remainders. .</a:t>
            </a:r>
          </a:p>
          <a:p>
            <a:pPr fontAlgn="base"/>
            <a:r>
              <a:rPr lang="en-IN" sz="2400" dirty="0" smtClean="0"/>
              <a:t>4. </a:t>
            </a:r>
            <a:r>
              <a:rPr lang="en-IN" sz="2000" dirty="0" smtClean="0"/>
              <a:t>All </a:t>
            </a:r>
            <a:r>
              <a:rPr lang="en-IN" sz="2000" dirty="0"/>
              <a:t>numbers with modulo-sixty remainder 1, 13, 17, 29, 37, 41, 49, or 53 have a modulo-twelve remainder of 1 or 5. These numbers are prime if and only if the number of solutions to 4×2+y2=n is odd and the number is </a:t>
            </a:r>
            <a:r>
              <a:rPr lang="en-IN" sz="2000" dirty="0" err="1"/>
              <a:t>squarefree</a:t>
            </a:r>
            <a:r>
              <a:rPr lang="en-IN" sz="2000" dirty="0"/>
              <a:t>. A square free integer is one which is not divisible by any perfect square other than 1.</a:t>
            </a:r>
          </a:p>
          <a:p>
            <a:pPr fontAlgn="base"/>
            <a:r>
              <a:rPr lang="en-IN" sz="2400" dirty="0" smtClean="0"/>
              <a:t>5. </a:t>
            </a:r>
            <a:r>
              <a:rPr lang="en-IN" sz="2000" dirty="0" smtClean="0"/>
              <a:t>All numbers with modulo-sixty remainder 7, 19, 31, or 43 have a modulo-six remainder of 1. These numbers are prime if and only if the number of solutions to 3x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 + y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 = n is odd and the number is </a:t>
            </a:r>
            <a:r>
              <a:rPr lang="en-IN" sz="2000" dirty="0" err="1" smtClean="0"/>
              <a:t>squarefree</a:t>
            </a:r>
            <a:r>
              <a:rPr lang="en-IN" sz="2000" dirty="0" smtClean="0"/>
              <a:t>.</a:t>
            </a:r>
          </a:p>
          <a:p>
            <a:pPr fontAlgn="base"/>
            <a:r>
              <a:rPr lang="en-IN" sz="2400" dirty="0" smtClean="0"/>
              <a:t>6. </a:t>
            </a:r>
            <a:r>
              <a:rPr lang="en-IN" sz="2000" dirty="0" smtClean="0"/>
              <a:t>All </a:t>
            </a:r>
            <a:r>
              <a:rPr lang="en-IN" sz="2000" dirty="0"/>
              <a:t>numbers with modulo-sixty remainder 11, 23, 47, or 59 have a modulo-twelve remainder of 11. These numbers are prime if and only if the number of solutions to 3x</a:t>
            </a:r>
            <a:r>
              <a:rPr lang="en-IN" sz="2000" baseline="30000" dirty="0"/>
              <a:t>2</a:t>
            </a:r>
            <a:r>
              <a:rPr lang="en-IN" sz="2000" dirty="0"/>
              <a:t> – y</a:t>
            </a:r>
            <a:r>
              <a:rPr lang="en-IN" sz="2000" baseline="30000" dirty="0"/>
              <a:t>2</a:t>
            </a:r>
            <a:r>
              <a:rPr lang="en-IN" sz="2000" dirty="0"/>
              <a:t> = n is odd and the number is </a:t>
            </a:r>
            <a:r>
              <a:rPr lang="en-IN" sz="2000" dirty="0" err="1"/>
              <a:t>squarefree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775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6" y="662133"/>
            <a:ext cx="1069144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50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90" y="203666"/>
            <a:ext cx="9466728" cy="58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51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Problems to solve</a:t>
            </a:r>
            <a:endParaRPr lang="en-IN" sz="3200" b="1" dirty="0"/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dirty="0"/>
              <a:t>6. Check if a number is Full Prime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7. Insert minimum number in array so that sum of array becomes </a:t>
            </a:r>
            <a:r>
              <a:rPr lang="en-IN" sz="2800" dirty="0" smtClean="0"/>
              <a:t>prime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8. Find the prime numbers which can written as sum of most consecutive </a:t>
            </a:r>
            <a:r>
              <a:rPr lang="en-IN" sz="2800" dirty="0" smtClean="0"/>
              <a:t>primes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9. Find two prime numbers with given </a:t>
            </a:r>
            <a:r>
              <a:rPr lang="en-IN" sz="2800" dirty="0" smtClean="0"/>
              <a:t>sum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10. Twisted Prime </a:t>
            </a:r>
            <a:r>
              <a:rPr lang="en-IN" sz="2800" dirty="0" smtClean="0"/>
              <a:t>Number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11. Almost Prime Numbers</a:t>
            </a:r>
          </a:p>
        </p:txBody>
      </p:sp>
    </p:spTree>
    <p:extLst>
      <p:ext uri="{BB962C8B-B14F-4D97-AF65-F5344CB8AC3E}">
        <p14:creationId xmlns:p14="http://schemas.microsoft.com/office/powerpoint/2010/main" val="5892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Problems to solve</a:t>
            </a:r>
            <a:endParaRPr lang="en-IN" sz="3200" b="1" dirty="0"/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dirty="0"/>
              <a:t>12. Check if a number can be written as a sum of ‘k’ prime </a:t>
            </a:r>
            <a:r>
              <a:rPr lang="en-IN" sz="2800" dirty="0" smtClean="0"/>
              <a:t>numbers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13. Special prime </a:t>
            </a:r>
            <a:r>
              <a:rPr lang="en-IN" sz="2800" dirty="0" smtClean="0"/>
              <a:t>numbers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14. Twin Prime Numbers between 1 and </a:t>
            </a:r>
            <a:r>
              <a:rPr lang="en-IN" sz="2800" dirty="0" smtClean="0"/>
              <a:t>n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15. K-Primes (Numbers with k prime factors) in a </a:t>
            </a:r>
            <a:r>
              <a:rPr lang="en-IN" sz="2800" dirty="0" smtClean="0"/>
              <a:t>range</a:t>
            </a:r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17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66569"/>
            <a:ext cx="1105376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 smtClean="0"/>
          </a:p>
          <a:p>
            <a:r>
              <a:rPr lang="en-IN" sz="2800" b="1" dirty="0" smtClean="0"/>
              <a:t>2. Efficient solutions</a:t>
            </a:r>
          </a:p>
          <a:p>
            <a:endParaRPr lang="en-IN" sz="2800" b="1" dirty="0" smtClean="0"/>
          </a:p>
          <a:p>
            <a:pPr algn="just"/>
            <a:r>
              <a:rPr lang="en-IN" sz="2800" b="1" u="sng" dirty="0" smtClean="0"/>
              <a:t>(1) </a:t>
            </a:r>
            <a:r>
              <a:rPr lang="en-IN" sz="2800" b="1" u="sng" dirty="0"/>
              <a:t>O(</a:t>
            </a:r>
            <a:r>
              <a:rPr lang="en-IN" sz="2800" b="1" u="sng" dirty="0" err="1"/>
              <a:t>sqrt</a:t>
            </a:r>
            <a:r>
              <a:rPr lang="en-IN" sz="2800" b="1" u="sng" dirty="0"/>
              <a:t>(n)) </a:t>
            </a:r>
            <a:r>
              <a:rPr lang="en-IN" sz="2800" b="1" u="sng" dirty="0" smtClean="0"/>
              <a:t>method: </a:t>
            </a:r>
            <a:r>
              <a:rPr lang="en-IN" sz="2800" dirty="0" smtClean="0"/>
              <a:t>Instead of checking till n, we can check till √n because a larger factor of n must be a multiple of smaller factor that has been already checked</a:t>
            </a:r>
          </a:p>
          <a:p>
            <a:pPr algn="just"/>
            <a:endParaRPr lang="en-IN" sz="3200" b="1" dirty="0"/>
          </a:p>
          <a:p>
            <a:pPr algn="just"/>
            <a:r>
              <a:rPr lang="en-IN" sz="2400" dirty="0"/>
              <a:t>A</a:t>
            </a:r>
            <a:r>
              <a:rPr lang="en-IN" sz="2400" dirty="0" smtClean="0"/>
              <a:t> trial division to test the primality of 100</a:t>
            </a:r>
            <a:r>
              <a:rPr lang="en-IN" sz="2400" b="1" dirty="0"/>
              <a:t>	</a:t>
            </a:r>
            <a:endParaRPr lang="en-IN" sz="2400" b="1" dirty="0" smtClean="0"/>
          </a:p>
          <a:p>
            <a:pPr algn="just"/>
            <a:r>
              <a:rPr lang="en-IN" sz="2400" dirty="0" smtClean="0"/>
              <a:t>	Divisors of 100: 2, 4, 5, 10, 20, 25, 50</a:t>
            </a:r>
          </a:p>
          <a:p>
            <a:pPr algn="just"/>
            <a:r>
              <a:rPr lang="en-IN" sz="2400" dirty="0"/>
              <a:t>	L</a:t>
            </a:r>
            <a:r>
              <a:rPr lang="en-IN" sz="2400" dirty="0" smtClean="0"/>
              <a:t>argest factor is 100/2 = 50</a:t>
            </a:r>
          </a:p>
          <a:p>
            <a:pPr algn="just"/>
            <a:r>
              <a:rPr lang="en-IN" sz="2400" dirty="0"/>
              <a:t>	A</a:t>
            </a:r>
            <a:r>
              <a:rPr lang="en-IN" sz="2400" dirty="0" smtClean="0"/>
              <a:t>ll divisors of </a:t>
            </a:r>
            <a:r>
              <a:rPr lang="en-IN" sz="2400" i="1" dirty="0" smtClean="0"/>
              <a:t>n</a:t>
            </a:r>
            <a:r>
              <a:rPr lang="en-IN" sz="2400" dirty="0" smtClean="0"/>
              <a:t> are less than or equal to </a:t>
            </a:r>
            <a:r>
              <a:rPr lang="en-IN" sz="2400" i="1" dirty="0" smtClean="0"/>
              <a:t>n</a:t>
            </a:r>
            <a:r>
              <a:rPr lang="en-IN" sz="2400" dirty="0" smtClean="0"/>
              <a:t>/2</a:t>
            </a:r>
          </a:p>
          <a:p>
            <a:pPr algn="just"/>
            <a:r>
              <a:rPr lang="en-IN" sz="2400" dirty="0"/>
              <a:t>	S</a:t>
            </a:r>
            <a:r>
              <a:rPr lang="en-IN" sz="2400" dirty="0" smtClean="0"/>
              <a:t>ome of divisors are redundant</a:t>
            </a:r>
          </a:p>
          <a:p>
            <a:pPr algn="just"/>
            <a:r>
              <a:rPr lang="en-IN" sz="2400" dirty="0"/>
              <a:t>	</a:t>
            </a:r>
            <a:r>
              <a:rPr lang="en-IN" sz="2400" dirty="0" smtClean="0"/>
              <a:t>Once we reach 10, which is √</a:t>
            </a:r>
            <a:r>
              <a:rPr lang="en-IN" sz="2400" dirty="0" smtClean="0">
                <a:effectLst/>
              </a:rPr>
              <a:t>100</a:t>
            </a:r>
            <a:r>
              <a:rPr lang="en-IN" sz="2400" dirty="0" smtClean="0"/>
              <a:t>, the divisors just flip around and repeat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8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78952"/>
            <a:ext cx="1105376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 smtClean="0"/>
          </a:p>
          <a:p>
            <a:pPr algn="just"/>
            <a:endParaRPr lang="en-IN" sz="3200" dirty="0" smtClean="0"/>
          </a:p>
          <a:p>
            <a:pPr algn="just"/>
            <a:r>
              <a:rPr lang="en-IN" sz="2800" b="1" dirty="0" smtClean="0"/>
              <a:t>More optimized solution</a:t>
            </a:r>
          </a:p>
          <a:p>
            <a:pPr algn="just"/>
            <a:endParaRPr lang="en-IN" sz="2800" b="1" dirty="0" smtClean="0"/>
          </a:p>
          <a:p>
            <a:pPr algn="just"/>
            <a:r>
              <a:rPr lang="en-IN" sz="3200" dirty="0" smtClean="0"/>
              <a:t>Every natural number can be represented as 6k + </a:t>
            </a:r>
            <a:r>
              <a:rPr lang="en-IN" sz="3200" dirty="0" err="1" smtClean="0"/>
              <a:t>i</a:t>
            </a:r>
            <a:r>
              <a:rPr lang="en-IN" sz="3200" dirty="0" smtClean="0"/>
              <a:t> for </a:t>
            </a:r>
            <a:r>
              <a:rPr lang="en-IN" sz="3200" dirty="0" err="1" smtClean="0"/>
              <a:t>i</a:t>
            </a:r>
            <a:r>
              <a:rPr lang="en-IN" sz="3200" dirty="0" smtClean="0"/>
              <a:t>= 0,1,2,3,4,5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All primes are of the form 6k ± 1, with the exception of 2 and 3. So, check through all the numbers of form 6k ± 1 only.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/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8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05013"/>
            <a:ext cx="1105376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/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static boolean </a:t>
            </a:r>
            <a:r>
              <a:rPr lang="en-IN" sz="2000" dirty="0" err="1" smtClean="0"/>
              <a:t>isPrime</a:t>
            </a:r>
            <a:r>
              <a:rPr lang="en-IN" sz="2000" dirty="0" smtClean="0"/>
              <a:t>(</a:t>
            </a:r>
            <a:r>
              <a:rPr lang="en-IN" sz="2000" dirty="0" err="1" smtClean="0"/>
              <a:t>int</a:t>
            </a:r>
            <a:r>
              <a:rPr lang="en-IN" sz="2000" dirty="0" smtClean="0"/>
              <a:t> n)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{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// Corner cases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if (n &lt;= 1) return false;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if (n &lt;= 3) return true;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// This is checked so that we can skip 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// middle five numbers in below loop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if (n % 2 == 0 || n % 3 == 0) return false;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for (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i</a:t>
            </a:r>
            <a:r>
              <a:rPr lang="en-IN" sz="2000" dirty="0" smtClean="0"/>
              <a:t> = 5; </a:t>
            </a:r>
            <a:r>
              <a:rPr lang="en-IN" sz="2000" dirty="0" err="1" smtClean="0"/>
              <a:t>i</a:t>
            </a:r>
            <a:r>
              <a:rPr lang="en-IN" sz="2000" dirty="0" smtClean="0"/>
              <a:t> * </a:t>
            </a:r>
            <a:r>
              <a:rPr lang="en-IN" sz="2000" dirty="0" err="1" smtClean="0"/>
              <a:t>i</a:t>
            </a:r>
            <a:r>
              <a:rPr lang="en-IN" sz="2000" dirty="0" smtClean="0"/>
              <a:t> &lt;= n; </a:t>
            </a:r>
            <a:r>
              <a:rPr lang="en-IN" sz="2000" dirty="0" err="1" smtClean="0"/>
              <a:t>i</a:t>
            </a:r>
            <a:r>
              <a:rPr lang="en-IN" sz="2000" dirty="0" smtClean="0"/>
              <a:t> = </a:t>
            </a:r>
            <a:r>
              <a:rPr lang="en-IN" sz="2000" dirty="0" err="1" smtClean="0"/>
              <a:t>i</a:t>
            </a:r>
            <a:r>
              <a:rPr lang="en-IN" sz="2000" dirty="0" smtClean="0"/>
              <a:t> + 6)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    if (n % </a:t>
            </a:r>
            <a:r>
              <a:rPr lang="en-IN" sz="2000" dirty="0" err="1" smtClean="0"/>
              <a:t>i</a:t>
            </a:r>
            <a:r>
              <a:rPr lang="en-IN" sz="2000" dirty="0" smtClean="0"/>
              <a:t> == 0 || n % (</a:t>
            </a:r>
            <a:r>
              <a:rPr lang="en-IN" sz="2000" dirty="0" err="1" smtClean="0"/>
              <a:t>i</a:t>
            </a:r>
            <a:r>
              <a:rPr lang="en-IN" sz="2000" dirty="0" smtClean="0"/>
              <a:t> + 2) == 0)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    return false;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return true;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}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 smtClean="0"/>
              <a:t>			</a:t>
            </a:r>
            <a:r>
              <a:rPr lang="en-IN" sz="3200" b="1" dirty="0" smtClean="0"/>
              <a:t>Time complexity :O(</a:t>
            </a:r>
            <a:r>
              <a:rPr lang="en-IN" sz="3200" dirty="0" smtClean="0"/>
              <a:t>√</a:t>
            </a:r>
            <a:r>
              <a:rPr lang="en-IN" sz="3200" b="1" dirty="0" smtClean="0"/>
              <a:t>n)</a:t>
            </a:r>
            <a:endParaRPr lang="en-IN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7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Prime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4448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b="1" dirty="0"/>
              <a:t>class Prime{</a:t>
            </a:r>
          </a:p>
          <a:p>
            <a:pPr marL="0" indent="0">
              <a:buNone/>
            </a:pPr>
            <a:r>
              <a:rPr lang="en-IN" sz="7200" b="1" dirty="0"/>
              <a:t>     </a:t>
            </a:r>
          </a:p>
          <a:p>
            <a:pPr marL="0" indent="0">
              <a:buNone/>
            </a:pPr>
            <a:r>
              <a:rPr lang="en-IN" sz="7200" b="1" dirty="0"/>
              <a:t>    // function to check digits</a:t>
            </a:r>
          </a:p>
          <a:p>
            <a:pPr marL="0" indent="0">
              <a:buNone/>
            </a:pPr>
            <a:r>
              <a:rPr lang="en-IN" sz="7200" b="1" dirty="0"/>
              <a:t>    public static </a:t>
            </a:r>
            <a:r>
              <a:rPr lang="en-IN" sz="7200" b="1" dirty="0" err="1"/>
              <a:t>boolean</a:t>
            </a:r>
            <a:r>
              <a:rPr lang="en-IN" sz="7200" b="1" dirty="0"/>
              <a:t> </a:t>
            </a:r>
            <a:r>
              <a:rPr lang="en-IN" sz="7200" b="1" dirty="0" err="1"/>
              <a:t>checkDigits</a:t>
            </a:r>
            <a:r>
              <a:rPr lang="en-IN" sz="7200" b="1" dirty="0"/>
              <a:t>(</a:t>
            </a:r>
            <a:r>
              <a:rPr lang="en-IN" sz="7200" b="1" dirty="0" err="1"/>
              <a:t>int</a:t>
            </a:r>
            <a:r>
              <a:rPr lang="en-IN" sz="7200" b="1" dirty="0"/>
              <a:t> n)</a:t>
            </a:r>
          </a:p>
          <a:p>
            <a:pPr marL="0" indent="0">
              <a:buNone/>
            </a:pPr>
            <a:r>
              <a:rPr lang="en-IN" sz="7200" b="1" dirty="0"/>
              <a:t>    {</a:t>
            </a:r>
          </a:p>
          <a:p>
            <a:pPr marL="0" indent="0">
              <a:buNone/>
            </a:pPr>
            <a:r>
              <a:rPr lang="en-IN" sz="7200" b="1" dirty="0"/>
              <a:t>        // check all digits are prime or not</a:t>
            </a:r>
          </a:p>
          <a:p>
            <a:pPr marL="0" indent="0">
              <a:buNone/>
            </a:pPr>
            <a:r>
              <a:rPr lang="en-IN" sz="7200" b="1" dirty="0"/>
              <a:t>        while (n &gt; 0) {</a:t>
            </a:r>
          </a:p>
          <a:p>
            <a:pPr marL="0" indent="0">
              <a:buNone/>
            </a:pPr>
            <a:r>
              <a:rPr lang="en-IN" sz="7200" b="1" dirty="0"/>
              <a:t>            </a:t>
            </a:r>
            <a:r>
              <a:rPr lang="en-IN" sz="7200" b="1" dirty="0" err="1"/>
              <a:t>int</a:t>
            </a:r>
            <a:r>
              <a:rPr lang="en-IN" sz="7200" b="1" dirty="0"/>
              <a:t> dig = n % 10;</a:t>
            </a:r>
          </a:p>
          <a:p>
            <a:pPr marL="0" indent="0">
              <a:buNone/>
            </a:pPr>
            <a:r>
              <a:rPr lang="en-IN" sz="7200" b="1" dirty="0"/>
              <a:t> </a:t>
            </a:r>
          </a:p>
          <a:p>
            <a:pPr marL="0" indent="0">
              <a:buNone/>
            </a:pPr>
            <a:r>
              <a:rPr lang="en-IN" sz="7200" b="1" dirty="0"/>
              <a:t>            // check if digits are prime or not</a:t>
            </a:r>
          </a:p>
          <a:p>
            <a:pPr marL="0" indent="0">
              <a:buNone/>
            </a:pPr>
            <a:r>
              <a:rPr lang="en-IN" sz="7200" b="1" dirty="0"/>
              <a:t>            if (dig != 2 &amp;&amp; dig != 3 &amp;&amp; </a:t>
            </a:r>
          </a:p>
          <a:p>
            <a:pPr marL="0" indent="0">
              <a:buNone/>
            </a:pPr>
            <a:r>
              <a:rPr lang="en-IN" sz="7200" b="1" dirty="0"/>
              <a:t>                dig != 5 &amp;&amp; dig != 7)</a:t>
            </a:r>
          </a:p>
          <a:p>
            <a:pPr marL="0" indent="0">
              <a:buNone/>
            </a:pPr>
            <a:r>
              <a:rPr lang="en-IN" sz="7200" b="1" dirty="0"/>
              <a:t>                return false;</a:t>
            </a:r>
          </a:p>
          <a:p>
            <a:pPr marL="0" indent="0">
              <a:buNone/>
            </a:pPr>
            <a:r>
              <a:rPr lang="en-IN" sz="7200" b="1" dirty="0"/>
              <a:t> </a:t>
            </a:r>
          </a:p>
          <a:p>
            <a:pPr marL="0" indent="0">
              <a:buNone/>
            </a:pPr>
            <a:r>
              <a:rPr lang="en-IN" sz="7200" b="1" dirty="0"/>
              <a:t>            n /= 10;</a:t>
            </a:r>
          </a:p>
          <a:p>
            <a:pPr marL="0" indent="0">
              <a:buNone/>
            </a:pPr>
            <a:r>
              <a:rPr lang="en-IN" sz="7200" b="1" dirty="0"/>
              <a:t>        }</a:t>
            </a:r>
          </a:p>
          <a:p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5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09"/>
            <a:ext cx="10515600" cy="5996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        return true;</a:t>
            </a:r>
          </a:p>
          <a:p>
            <a:pPr marL="0" indent="0">
              <a:buNone/>
            </a:pPr>
            <a:r>
              <a:rPr lang="en-IN" sz="2000" b="1" dirty="0"/>
              <a:t>    }</a:t>
            </a:r>
          </a:p>
          <a:p>
            <a:pPr marL="0" indent="0">
              <a:buNone/>
            </a:pPr>
            <a:r>
              <a:rPr lang="en-IN" sz="2000" b="1" dirty="0"/>
              <a:t>     </a:t>
            </a:r>
          </a:p>
          <a:p>
            <a:pPr marL="0" indent="0">
              <a:buNone/>
            </a:pPr>
            <a:r>
              <a:rPr lang="en-IN" sz="2000" b="1" dirty="0"/>
              <a:t>    // To check if n is prime or not</a:t>
            </a:r>
          </a:p>
          <a:p>
            <a:pPr marL="0" indent="0">
              <a:buNone/>
            </a:pPr>
            <a:r>
              <a:rPr lang="en-IN" sz="2000" b="1" dirty="0"/>
              <a:t>    public static </a:t>
            </a:r>
            <a:r>
              <a:rPr lang="en-IN" sz="2000" b="1" dirty="0" err="1"/>
              <a:t>boolean</a:t>
            </a:r>
            <a:r>
              <a:rPr lang="en-IN" sz="2000" b="1" dirty="0"/>
              <a:t> prime(</a:t>
            </a:r>
            <a:r>
              <a:rPr lang="en-IN" sz="2000" b="1" dirty="0" err="1"/>
              <a:t>int</a:t>
            </a:r>
            <a:r>
              <a:rPr lang="en-IN" sz="2000" b="1" dirty="0"/>
              <a:t> n)</a:t>
            </a:r>
          </a:p>
          <a:p>
            <a:pPr marL="0" indent="0">
              <a:buNone/>
            </a:pPr>
            <a:r>
              <a:rPr lang="en-IN" sz="2000" b="1" dirty="0"/>
              <a:t>    {</a:t>
            </a:r>
          </a:p>
          <a:p>
            <a:pPr marL="0" indent="0">
              <a:buNone/>
            </a:pPr>
            <a:r>
              <a:rPr lang="en-IN" sz="2000" b="1" dirty="0"/>
              <a:t>        if (n == 1)</a:t>
            </a:r>
          </a:p>
          <a:p>
            <a:pPr marL="0" indent="0">
              <a:buNone/>
            </a:pPr>
            <a:r>
              <a:rPr lang="en-IN" sz="2000" b="1" dirty="0"/>
              <a:t>            return false;</a:t>
            </a:r>
          </a:p>
          <a:p>
            <a:pPr marL="0" indent="0">
              <a:buNone/>
            </a:pPr>
            <a:r>
              <a:rPr lang="en-IN" sz="2000" b="1" dirty="0"/>
              <a:t> </a:t>
            </a:r>
          </a:p>
          <a:p>
            <a:pPr marL="0" indent="0">
              <a:buNone/>
            </a:pPr>
            <a:r>
              <a:rPr lang="en-IN" sz="2000" b="1" dirty="0"/>
              <a:t>        // check for all factors</a:t>
            </a:r>
          </a:p>
          <a:p>
            <a:pPr marL="0" indent="0">
              <a:buNone/>
            </a:pPr>
            <a:r>
              <a:rPr lang="en-IN" sz="2000" b="1" dirty="0"/>
              <a:t>        for (</a:t>
            </a:r>
            <a:r>
              <a:rPr lang="en-IN" sz="2000" b="1" dirty="0" err="1"/>
              <a:t>int</a:t>
            </a:r>
            <a:r>
              <a:rPr lang="en-IN" sz="2000" b="1" dirty="0"/>
              <a:t> </a:t>
            </a:r>
            <a:r>
              <a:rPr lang="en-IN" sz="2000" b="1" dirty="0" err="1"/>
              <a:t>i</a:t>
            </a:r>
            <a:r>
              <a:rPr lang="en-IN" sz="2000" b="1" dirty="0"/>
              <a:t> = 2; </a:t>
            </a:r>
            <a:r>
              <a:rPr lang="en-IN" sz="2000" b="1" dirty="0" err="1"/>
              <a:t>i</a:t>
            </a:r>
            <a:r>
              <a:rPr lang="en-IN" sz="2000" b="1" dirty="0"/>
              <a:t> * </a:t>
            </a:r>
            <a:r>
              <a:rPr lang="en-IN" sz="2000" b="1" dirty="0" err="1"/>
              <a:t>i</a:t>
            </a:r>
            <a:r>
              <a:rPr lang="en-IN" sz="2000" b="1" dirty="0"/>
              <a:t> &lt;= n; </a:t>
            </a:r>
            <a:r>
              <a:rPr lang="en-IN" sz="2000" b="1" dirty="0" err="1"/>
              <a:t>i</a:t>
            </a:r>
            <a:r>
              <a:rPr lang="en-IN" sz="2000" b="1" dirty="0"/>
              <a:t>++) {</a:t>
            </a:r>
          </a:p>
          <a:p>
            <a:pPr marL="0" indent="0">
              <a:buNone/>
            </a:pPr>
            <a:r>
              <a:rPr lang="en-IN" sz="2000" b="1" dirty="0"/>
              <a:t>            if (n % </a:t>
            </a:r>
            <a:r>
              <a:rPr lang="en-IN" sz="2000" b="1" dirty="0" err="1"/>
              <a:t>i</a:t>
            </a:r>
            <a:r>
              <a:rPr lang="en-IN" sz="2000" b="1" dirty="0"/>
              <a:t> == 0)</a:t>
            </a:r>
          </a:p>
          <a:p>
            <a:pPr marL="0" indent="0">
              <a:buNone/>
            </a:pPr>
            <a:r>
              <a:rPr lang="en-IN" sz="2000" b="1" dirty="0"/>
              <a:t>                return false;</a:t>
            </a:r>
          </a:p>
          <a:p>
            <a:pPr marL="0" indent="0">
              <a:buNone/>
            </a:pPr>
            <a:r>
              <a:rPr lang="en-IN" sz="2000" b="1" dirty="0"/>
              <a:t>        }</a:t>
            </a:r>
          </a:p>
          <a:p>
            <a:pPr marL="0" indent="0">
              <a:buNone/>
            </a:pPr>
            <a:r>
              <a:rPr lang="en-IN" sz="2000" b="1" dirty="0"/>
              <a:t> </a:t>
            </a:r>
          </a:p>
          <a:p>
            <a:pPr marL="0" indent="0">
              <a:buNone/>
            </a:pPr>
            <a:r>
              <a:rPr lang="en-IN" sz="2000" b="1" dirty="0"/>
              <a:t>        return true;</a:t>
            </a:r>
          </a:p>
          <a:p>
            <a:pPr marL="0" indent="0">
              <a:buNone/>
            </a:pPr>
            <a:r>
              <a:rPr lang="en-IN" sz="2000" b="1" dirty="0"/>
              <a:t>    }</a:t>
            </a:r>
          </a:p>
          <a:p>
            <a:pPr marL="0" indent="0">
              <a:buNone/>
            </a:pPr>
            <a:r>
              <a:rPr lang="en-IN" sz="2000" b="1" dirty="0"/>
              <a:t>     </a:t>
            </a:r>
          </a:p>
          <a:p>
            <a:pPr marL="0" indent="0">
              <a:buNone/>
            </a:pP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7028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2359</Words>
  <Application>Microsoft Office PowerPoint</Application>
  <PresentationFormat>Widescreen</PresentationFormat>
  <Paragraphs>511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Unicode MS</vt:lpstr>
      <vt:lpstr>Calibri</vt:lpstr>
      <vt:lpstr>Calibri Light</vt:lpstr>
      <vt:lpstr>Open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Full Prime Number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Twin Prime</vt:lpstr>
      <vt:lpstr>Twisted Prime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Harjeet Kaur</dc:creator>
  <cp:lastModifiedBy>Puneet</cp:lastModifiedBy>
  <cp:revision>157</cp:revision>
  <dcterms:created xsi:type="dcterms:W3CDTF">2018-08-04T08:13:27Z</dcterms:created>
  <dcterms:modified xsi:type="dcterms:W3CDTF">2023-08-14T03:22:30Z</dcterms:modified>
</cp:coreProperties>
</file>