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contin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Loops</a:t>
            </a:r>
            <a:endParaRPr lang="en-US" dirty="0" smtClean="0"/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1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for…in and for</a:t>
            </a:r>
            <a:r>
              <a:rPr lang="en-US" b="1" dirty="0"/>
              <a:t>...</a:t>
            </a:r>
            <a:r>
              <a:rPr lang="en-US" b="1" dirty="0" smtClean="0"/>
              <a:t>of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While for...in iterates over property names, for...of iterates over property values: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for statement</a:t>
            </a:r>
          </a:p>
          <a:p>
            <a:pPr algn="just"/>
            <a:r>
              <a:rPr lang="en-IN" dirty="0"/>
              <a:t>do...while statement</a:t>
            </a:r>
          </a:p>
          <a:p>
            <a:pPr algn="just"/>
            <a:r>
              <a:rPr lang="en-IN" dirty="0"/>
              <a:t>while </a:t>
            </a:r>
            <a:r>
              <a:rPr lang="en-IN" dirty="0" smtClean="0"/>
              <a:t>statement</a:t>
            </a:r>
            <a:endParaRPr lang="en-IN" dirty="0"/>
          </a:p>
          <a:p>
            <a:pPr algn="just"/>
            <a:r>
              <a:rPr lang="en-IN" dirty="0"/>
              <a:t>break statement</a:t>
            </a:r>
          </a:p>
          <a:p>
            <a:pPr algn="just"/>
            <a:r>
              <a:rPr lang="en-IN" dirty="0"/>
              <a:t>continue statement</a:t>
            </a:r>
          </a:p>
          <a:p>
            <a:pPr algn="just"/>
            <a:r>
              <a:rPr lang="en-IN" dirty="0"/>
              <a:t>for...in statement</a:t>
            </a:r>
          </a:p>
          <a:p>
            <a:pPr algn="just"/>
            <a:r>
              <a:rPr lang="en-IN" dirty="0"/>
              <a:t>for...of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9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for loop repeats until a specified condition evaluates to false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for ([</a:t>
            </a:r>
            <a:r>
              <a:rPr lang="en-US" dirty="0" err="1">
                <a:solidFill>
                  <a:srgbClr val="0070C0"/>
                </a:solidFill>
              </a:rPr>
              <a:t>initialExpression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conditionExpression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incrementExpression</a:t>
            </a: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do...while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do...while statement repeats until a specified condition evaluates to false.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do...while statement looks as follows: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do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while (condition);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while statement executes its statements as long as a specified condition evaluates to true.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while statement looks as follows</a:t>
            </a:r>
            <a:r>
              <a:rPr lang="en-IN" dirty="0" smtClean="0"/>
              <a:t>: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while (condition)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Use the break statement to terminate a loop, switch, or in conjunction with a </a:t>
            </a:r>
            <a:r>
              <a:rPr lang="en-IN" dirty="0" err="1"/>
              <a:t>labeled</a:t>
            </a:r>
            <a:r>
              <a:rPr lang="en-IN" dirty="0"/>
              <a:t> statement</a:t>
            </a:r>
            <a:r>
              <a:rPr lang="en-IN" dirty="0" smtClean="0"/>
              <a:t>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The syntax of the break statement looks like this: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break;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 </a:t>
            </a:r>
            <a:r>
              <a:rPr lang="en-IN" u="sng" dirty="0">
                <a:hlinkClick r:id="rId2"/>
              </a:rPr>
              <a:t>continue</a:t>
            </a:r>
            <a:r>
              <a:rPr lang="en-IN" dirty="0"/>
              <a:t> statement can be used to restart a while, </a:t>
            </a:r>
            <a:r>
              <a:rPr lang="en-IN" dirty="0" smtClean="0"/>
              <a:t>do-while</a:t>
            </a:r>
            <a:r>
              <a:rPr lang="en-IN" dirty="0"/>
              <a:t> </a:t>
            </a:r>
            <a:r>
              <a:rPr lang="en-IN" dirty="0" smtClean="0"/>
              <a:t>or for.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for...in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for...in statement iterates a specified variable over all the enumerable properties of an object. For each distinct property, JavaScript executes the specified statements. A for...in statement looks as follows: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in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for...of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for...of statement creates a loop Iterating over </a:t>
            </a:r>
            <a:r>
              <a:rPr lang="en-IN" dirty="0" err="1"/>
              <a:t>iterable</a:t>
            </a:r>
            <a:r>
              <a:rPr lang="en-IN" dirty="0"/>
              <a:t> objects </a:t>
            </a:r>
            <a:endParaRPr lang="en-IN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of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792</TotalTime>
  <Words>247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PowerPoint Presentation</vt:lpstr>
      <vt:lpstr>Loops</vt:lpstr>
      <vt:lpstr>for statement</vt:lpstr>
      <vt:lpstr>do...while statement</vt:lpstr>
      <vt:lpstr>while statement</vt:lpstr>
      <vt:lpstr>break statement</vt:lpstr>
      <vt:lpstr>continue statement</vt:lpstr>
      <vt:lpstr>for...in statement</vt:lpstr>
      <vt:lpstr>for...of statement</vt:lpstr>
      <vt:lpstr>Difference between for…in and for...of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146</cp:revision>
  <dcterms:created xsi:type="dcterms:W3CDTF">2020-07-17T10:32:53Z</dcterms:created>
  <dcterms:modified xsi:type="dcterms:W3CDTF">2022-07-17T11:47:02Z</dcterms:modified>
</cp:coreProperties>
</file>